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16"/>
  </p:notesMasterIdLst>
  <p:sldIdLst>
    <p:sldId id="280" r:id="rId2"/>
    <p:sldId id="265" r:id="rId3"/>
    <p:sldId id="272" r:id="rId4"/>
    <p:sldId id="273" r:id="rId5"/>
    <p:sldId id="274" r:id="rId6"/>
    <p:sldId id="275" r:id="rId7"/>
    <p:sldId id="283" r:id="rId8"/>
    <p:sldId id="270" r:id="rId9"/>
    <p:sldId id="271" r:id="rId10"/>
    <p:sldId id="281" r:id="rId11"/>
    <p:sldId id="282" r:id="rId12"/>
    <p:sldId id="276" r:id="rId13"/>
    <p:sldId id="277" r:id="rId14"/>
    <p:sldId id="279" r:id="rId15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4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E1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DD032CC-1457-85DB-13B9-87BFABCFDD84}" v="11" dt="2023-06-29T05:30:47.247"/>
    <p1510:client id="{95EE8B51-C36D-4109-BF25-02E45DBFD5C0}" v="1166" dt="2023-06-30T04:09:38.011"/>
    <p1510:client id="{D9F5297B-A594-4951-A787-2024E1F17CAF}" v="203" dt="2023-06-30T04:32:16.104"/>
    <p1510:client id="{FC1B034C-EB15-B49E-A51F-8FC8CA9306A3}" v="11" dt="2023-06-29T07:34:14.34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120" y="78"/>
      </p:cViewPr>
      <p:guideLst>
        <p:guide orient="horz" pos="2160"/>
        <p:guide pos="497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oel Kuepper" userId="S::a1814705@adelaide.edu.au::eece4809-3e9a-44eb-ac27-f330750afaf8" providerId="AD" clId="Web-{7859854D-5A56-4B0F-968D-8066440E6265}"/>
    <pc:docChg chg="addSld modSld sldOrd">
      <pc:chgData name="Joel Kuepper" userId="S::a1814705@adelaide.edu.au::eece4809-3e9a-44eb-ac27-f330750afaf8" providerId="AD" clId="Web-{7859854D-5A56-4B0F-968D-8066440E6265}" dt="2023-06-20T14:43:01.225" v="587"/>
      <pc:docMkLst>
        <pc:docMk/>
      </pc:docMkLst>
      <pc:sldChg chg="modSp ord">
        <pc:chgData name="Joel Kuepper" userId="S::a1814705@adelaide.edu.au::eece4809-3e9a-44eb-ac27-f330750afaf8" providerId="AD" clId="Web-{7859854D-5A56-4B0F-968D-8066440E6265}" dt="2023-06-20T14:23:12.314" v="229" actId="20577"/>
        <pc:sldMkLst>
          <pc:docMk/>
          <pc:sldMk cId="4261836695" sldId="257"/>
        </pc:sldMkLst>
        <pc:spChg chg="mod">
          <ac:chgData name="Joel Kuepper" userId="S::a1814705@adelaide.edu.au::eece4809-3e9a-44eb-ac27-f330750afaf8" providerId="AD" clId="Web-{7859854D-5A56-4B0F-968D-8066440E6265}" dt="2023-06-20T14:18:52.716" v="78" actId="20577"/>
          <ac:spMkLst>
            <pc:docMk/>
            <pc:sldMk cId="4261836695" sldId="257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7859854D-5A56-4B0F-968D-8066440E6265}" dt="2023-06-20T14:23:12.314" v="229" actId="20577"/>
          <ac:spMkLst>
            <pc:docMk/>
            <pc:sldMk cId="4261836695" sldId="257"/>
            <ac:spMk id="3" creationId="{5EFA7779-641B-F1C6-D5E3-F11857B6C89B}"/>
          </ac:spMkLst>
        </pc:spChg>
      </pc:sldChg>
      <pc:sldChg chg="addSp delSp modSp new mod setBg">
        <pc:chgData name="Joel Kuepper" userId="S::a1814705@adelaide.edu.au::eece4809-3e9a-44eb-ac27-f330750afaf8" providerId="AD" clId="Web-{7859854D-5A56-4B0F-968D-8066440E6265}" dt="2023-06-20T14:18:35.340" v="74" actId="20577"/>
        <pc:sldMkLst>
          <pc:docMk/>
          <pc:sldMk cId="2423332644" sldId="258"/>
        </pc:sldMkLst>
        <pc:spChg chg="add mod">
          <ac:chgData name="Joel Kuepper" userId="S::a1814705@adelaide.edu.au::eece4809-3e9a-44eb-ac27-f330750afaf8" providerId="AD" clId="Web-{7859854D-5A56-4B0F-968D-8066440E6265}" dt="2023-06-20T14:18:35.340" v="74" actId="20577"/>
          <ac:spMkLst>
            <pc:docMk/>
            <pc:sldMk cId="2423332644" sldId="258"/>
            <ac:spMk id="2" creationId="{2332A2D1-0F05-228B-AC12-B9B69C6550BB}"/>
          </ac:spMkLst>
        </pc:spChg>
        <pc:spChg chg="add del mod">
          <ac:chgData name="Joel Kuepper" userId="S::a1814705@adelaide.edu.au::eece4809-3e9a-44eb-ac27-f330750afaf8" providerId="AD" clId="Web-{7859854D-5A56-4B0F-968D-8066440E6265}" dt="2023-06-20T14:12:18.473" v="42"/>
          <ac:spMkLst>
            <pc:docMk/>
            <pc:sldMk cId="2423332644" sldId="258"/>
            <ac:spMk id="5" creationId="{A22738A9-634D-0F26-96C6-EFA86F77156A}"/>
          </ac:spMkLst>
        </pc:spChg>
        <pc:spChg chg="add del">
          <ac:chgData name="Joel Kuepper" userId="S::a1814705@adelaide.edu.au::eece4809-3e9a-44eb-ac27-f330750afaf8" providerId="AD" clId="Web-{7859854D-5A56-4B0F-968D-8066440E6265}" dt="2023-06-20T14:17:39.823" v="69"/>
          <ac:spMkLst>
            <pc:docMk/>
            <pc:sldMk cId="2423332644" sldId="258"/>
            <ac:spMk id="10" creationId="{022BDE4A-8A20-4A69-9C5A-581C82036A4D}"/>
          </ac:spMkLst>
        </pc:spChg>
        <pc:spChg chg="add">
          <ac:chgData name="Joel Kuepper" userId="S::a1814705@adelaide.edu.au::eece4809-3e9a-44eb-ac27-f330750afaf8" providerId="AD" clId="Web-{7859854D-5A56-4B0F-968D-8066440E6265}" dt="2023-06-20T14:17:39.823" v="69"/>
          <ac:spMkLst>
            <pc:docMk/>
            <pc:sldMk cId="2423332644" sldId="258"/>
            <ac:spMk id="16" creationId="{6C9ECD1F-1B32-4E48-9736-A1BC9A3237E0}"/>
          </ac:spMkLst>
        </pc:spChg>
        <pc:spChg chg="add">
          <ac:chgData name="Joel Kuepper" userId="S::a1814705@adelaide.edu.au::eece4809-3e9a-44eb-ac27-f330750afaf8" providerId="AD" clId="Web-{7859854D-5A56-4B0F-968D-8066440E6265}" dt="2023-06-20T14:17:39.823" v="69"/>
          <ac:spMkLst>
            <pc:docMk/>
            <pc:sldMk cId="2423332644" sldId="258"/>
            <ac:spMk id="18" creationId="{90F533E9-6690-41A8-A372-4C6C622D028D}"/>
          </ac:spMkLst>
        </pc:spChg>
        <pc:spChg chg="add">
          <ac:chgData name="Joel Kuepper" userId="S::a1814705@adelaide.edu.au::eece4809-3e9a-44eb-ac27-f330750afaf8" providerId="AD" clId="Web-{7859854D-5A56-4B0F-968D-8066440E6265}" dt="2023-06-20T14:17:39.823" v="69"/>
          <ac:spMkLst>
            <pc:docMk/>
            <pc:sldMk cId="2423332644" sldId="258"/>
            <ac:spMk id="20" creationId="{99413ED5-9ED4-4772-BCE4-2BCAE6B12E35}"/>
          </ac:spMkLst>
        </pc:spChg>
        <pc:spChg chg="add">
          <ac:chgData name="Joel Kuepper" userId="S::a1814705@adelaide.edu.au::eece4809-3e9a-44eb-ac27-f330750afaf8" providerId="AD" clId="Web-{7859854D-5A56-4B0F-968D-8066440E6265}" dt="2023-06-20T14:17:39.823" v="69"/>
          <ac:spMkLst>
            <pc:docMk/>
            <pc:sldMk cId="2423332644" sldId="258"/>
            <ac:spMk id="22" creationId="{04357C93-F0CB-4A1C-8F77-4E9063789819}"/>
          </ac:spMkLst>
        </pc:spChg>
        <pc:picChg chg="add del mod ord">
          <ac:chgData name="Joel Kuepper" userId="S::a1814705@adelaide.edu.au::eece4809-3e9a-44eb-ac27-f330750afaf8" providerId="AD" clId="Web-{7859854D-5A56-4B0F-968D-8066440E6265}" dt="2023-06-20T14:12:16.958" v="41"/>
          <ac:picMkLst>
            <pc:docMk/>
            <pc:sldMk cId="2423332644" sldId="258"/>
            <ac:picMk id="3" creationId="{BCFFC720-DE66-7CF9-8D69-84BE1C2E588A}"/>
          </ac:picMkLst>
        </pc:picChg>
        <pc:picChg chg="add del mod">
          <ac:chgData name="Joel Kuepper" userId="S::a1814705@adelaide.edu.au::eece4809-3e9a-44eb-ac27-f330750afaf8" providerId="AD" clId="Web-{7859854D-5A56-4B0F-968D-8066440E6265}" dt="2023-06-20T14:12:18.473" v="42"/>
          <ac:picMkLst>
            <pc:docMk/>
            <pc:sldMk cId="2423332644" sldId="258"/>
            <ac:picMk id="4" creationId="{2D679D13-AF92-B909-F329-4DB9E515C1C9}"/>
          </ac:picMkLst>
        </pc:picChg>
        <pc:picChg chg="add mod ord">
          <ac:chgData name="Joel Kuepper" userId="S::a1814705@adelaide.edu.au::eece4809-3e9a-44eb-ac27-f330750afaf8" providerId="AD" clId="Web-{7859854D-5A56-4B0F-968D-8066440E6265}" dt="2023-06-20T14:17:39.823" v="69"/>
          <ac:picMkLst>
            <pc:docMk/>
            <pc:sldMk cId="2423332644" sldId="258"/>
            <ac:picMk id="7" creationId="{09A22410-B4C2-B37A-8FEA-EC4695A92779}"/>
          </ac:picMkLst>
        </pc:picChg>
        <pc:picChg chg="add mod ord">
          <ac:chgData name="Joel Kuepper" userId="S::a1814705@adelaide.edu.au::eece4809-3e9a-44eb-ac27-f330750afaf8" providerId="AD" clId="Web-{7859854D-5A56-4B0F-968D-8066440E6265}" dt="2023-06-20T14:17:39.823" v="69"/>
          <ac:picMkLst>
            <pc:docMk/>
            <pc:sldMk cId="2423332644" sldId="258"/>
            <ac:picMk id="8" creationId="{1F6E16B6-6DB8-49CE-124D-509C2C2DE7B2}"/>
          </ac:picMkLst>
        </pc:picChg>
        <pc:picChg chg="add mod ord">
          <ac:chgData name="Joel Kuepper" userId="S::a1814705@adelaide.edu.au::eece4809-3e9a-44eb-ac27-f330750afaf8" providerId="AD" clId="Web-{7859854D-5A56-4B0F-968D-8066440E6265}" dt="2023-06-20T14:17:57.667" v="71" actId="1076"/>
          <ac:picMkLst>
            <pc:docMk/>
            <pc:sldMk cId="2423332644" sldId="258"/>
            <ac:picMk id="9" creationId="{823FD44A-45B0-4373-016A-F91A80B36405}"/>
          </ac:picMkLst>
        </pc:picChg>
        <pc:picChg chg="add mod">
          <ac:chgData name="Joel Kuepper" userId="S::a1814705@adelaide.edu.au::eece4809-3e9a-44eb-ac27-f330750afaf8" providerId="AD" clId="Web-{7859854D-5A56-4B0F-968D-8066440E6265}" dt="2023-06-20T14:18:01.245" v="72" actId="1076"/>
          <ac:picMkLst>
            <pc:docMk/>
            <pc:sldMk cId="2423332644" sldId="258"/>
            <ac:picMk id="11" creationId="{98369E19-0311-0706-5757-2449F61FFF81}"/>
          </ac:picMkLst>
        </pc:picChg>
      </pc:sldChg>
      <pc:sldChg chg="modSp add replId">
        <pc:chgData name="Joel Kuepper" userId="S::a1814705@adelaide.edu.au::eece4809-3e9a-44eb-ac27-f330750afaf8" providerId="AD" clId="Web-{7859854D-5A56-4B0F-968D-8066440E6265}" dt="2023-06-20T14:25:28.381" v="311" actId="20577"/>
        <pc:sldMkLst>
          <pc:docMk/>
          <pc:sldMk cId="2118633881" sldId="259"/>
        </pc:sldMkLst>
        <pc:spChg chg="mod">
          <ac:chgData name="Joel Kuepper" userId="S::a1814705@adelaide.edu.au::eece4809-3e9a-44eb-ac27-f330750afaf8" providerId="AD" clId="Web-{7859854D-5A56-4B0F-968D-8066440E6265}" dt="2023-06-20T14:21:46.827" v="178" actId="20577"/>
          <ac:spMkLst>
            <pc:docMk/>
            <pc:sldMk cId="2118633881" sldId="259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7859854D-5A56-4B0F-968D-8066440E6265}" dt="2023-06-20T14:25:28.381" v="311" actId="20577"/>
          <ac:spMkLst>
            <pc:docMk/>
            <pc:sldMk cId="2118633881" sldId="259"/>
            <ac:spMk id="3" creationId="{5EFA7779-641B-F1C6-D5E3-F11857B6C89B}"/>
          </ac:spMkLst>
        </pc:spChg>
      </pc:sldChg>
      <pc:sldChg chg="modSp add replId">
        <pc:chgData name="Joel Kuepper" userId="S::a1814705@adelaide.edu.au::eece4809-3e9a-44eb-ac27-f330750afaf8" providerId="AD" clId="Web-{7859854D-5A56-4B0F-968D-8066440E6265}" dt="2023-06-20T14:30:24.534" v="395" actId="20577"/>
        <pc:sldMkLst>
          <pc:docMk/>
          <pc:sldMk cId="2773156524" sldId="260"/>
        </pc:sldMkLst>
        <pc:spChg chg="mod">
          <ac:chgData name="Joel Kuepper" userId="S::a1814705@adelaide.edu.au::eece4809-3e9a-44eb-ac27-f330750afaf8" providerId="AD" clId="Web-{7859854D-5A56-4B0F-968D-8066440E6265}" dt="2023-06-20T14:26:08.726" v="315" actId="20577"/>
          <ac:spMkLst>
            <pc:docMk/>
            <pc:sldMk cId="2773156524" sldId="260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7859854D-5A56-4B0F-968D-8066440E6265}" dt="2023-06-20T14:30:24.534" v="395" actId="20577"/>
          <ac:spMkLst>
            <pc:docMk/>
            <pc:sldMk cId="2773156524" sldId="260"/>
            <ac:spMk id="3" creationId="{5EFA7779-641B-F1C6-D5E3-F11857B6C89B}"/>
          </ac:spMkLst>
        </pc:spChg>
      </pc:sldChg>
      <pc:sldChg chg="addSp modSp add mod replId setBg">
        <pc:chgData name="Joel Kuepper" userId="S::a1814705@adelaide.edu.au::eece4809-3e9a-44eb-ac27-f330750afaf8" providerId="AD" clId="Web-{7859854D-5A56-4B0F-968D-8066440E6265}" dt="2023-06-20T14:43:01.225" v="587"/>
        <pc:sldMkLst>
          <pc:docMk/>
          <pc:sldMk cId="1395027635" sldId="261"/>
        </pc:sldMkLst>
        <pc:spChg chg="mod">
          <ac:chgData name="Joel Kuepper" userId="S::a1814705@adelaide.edu.au::eece4809-3e9a-44eb-ac27-f330750afaf8" providerId="AD" clId="Web-{7859854D-5A56-4B0F-968D-8066440E6265}" dt="2023-06-20T14:43:01.225" v="587"/>
          <ac:spMkLst>
            <pc:docMk/>
            <pc:sldMk cId="1395027635" sldId="261"/>
            <ac:spMk id="2" creationId="{9092D044-0819-EE1B-3718-675F5E4DFB98}"/>
          </ac:spMkLst>
        </pc:spChg>
        <pc:spChg chg="mod ord">
          <ac:chgData name="Joel Kuepper" userId="S::a1814705@adelaide.edu.au::eece4809-3e9a-44eb-ac27-f330750afaf8" providerId="AD" clId="Web-{7859854D-5A56-4B0F-968D-8066440E6265}" dt="2023-06-20T14:43:01.225" v="587"/>
          <ac:spMkLst>
            <pc:docMk/>
            <pc:sldMk cId="1395027635" sldId="261"/>
            <ac:spMk id="3" creationId="{5EFA7779-641B-F1C6-D5E3-F11857B6C89B}"/>
          </ac:spMkLst>
        </pc:spChg>
        <pc:spChg chg="add">
          <ac:chgData name="Joel Kuepper" userId="S::a1814705@adelaide.edu.au::eece4809-3e9a-44eb-ac27-f330750afaf8" providerId="AD" clId="Web-{7859854D-5A56-4B0F-968D-8066440E6265}" dt="2023-06-20T14:43:01.225" v="587"/>
          <ac:spMkLst>
            <pc:docMk/>
            <pc:sldMk cId="1395027635" sldId="261"/>
            <ac:spMk id="9" creationId="{13EFA6C3-82DC-4131-9929-2523E6FD0B81}"/>
          </ac:spMkLst>
        </pc:spChg>
        <pc:spChg chg="add">
          <ac:chgData name="Joel Kuepper" userId="S::a1814705@adelaide.edu.au::eece4809-3e9a-44eb-ac27-f330750afaf8" providerId="AD" clId="Web-{7859854D-5A56-4B0F-968D-8066440E6265}" dt="2023-06-20T14:43:01.225" v="587"/>
          <ac:spMkLst>
            <pc:docMk/>
            <pc:sldMk cId="1395027635" sldId="261"/>
            <ac:spMk id="11" creationId="{AEC9469E-14CA-4358-BABC-CBF836A6142D}"/>
          </ac:spMkLst>
        </pc:spChg>
        <pc:spChg chg="add">
          <ac:chgData name="Joel Kuepper" userId="S::a1814705@adelaide.edu.au::eece4809-3e9a-44eb-ac27-f330750afaf8" providerId="AD" clId="Web-{7859854D-5A56-4B0F-968D-8066440E6265}" dt="2023-06-20T14:43:01.225" v="587"/>
          <ac:spMkLst>
            <pc:docMk/>
            <pc:sldMk cId="1395027635" sldId="261"/>
            <ac:spMk id="13" creationId="{048EB4C9-ACAF-4CCA-BA6E-9314431923B2}"/>
          </ac:spMkLst>
        </pc:spChg>
        <pc:picChg chg="add mod">
          <ac:chgData name="Joel Kuepper" userId="S::a1814705@adelaide.edu.au::eece4809-3e9a-44eb-ac27-f330750afaf8" providerId="AD" clId="Web-{7859854D-5A56-4B0F-968D-8066440E6265}" dt="2023-06-20T14:43:01.225" v="587"/>
          <ac:picMkLst>
            <pc:docMk/>
            <pc:sldMk cId="1395027635" sldId="261"/>
            <ac:picMk id="4" creationId="{97995ADF-DA52-593C-4243-D4360157223D}"/>
          </ac:picMkLst>
        </pc:picChg>
      </pc:sldChg>
      <pc:sldChg chg="new">
        <pc:chgData name="Joel Kuepper" userId="S::a1814705@adelaide.edu.au::eece4809-3e9a-44eb-ac27-f330750afaf8" providerId="AD" clId="Web-{7859854D-5A56-4B0F-968D-8066440E6265}" dt="2023-06-20T14:31:18.848" v="417"/>
        <pc:sldMkLst>
          <pc:docMk/>
          <pc:sldMk cId="1772413111" sldId="262"/>
        </pc:sldMkLst>
      </pc:sldChg>
      <pc:sldChg chg="modSp add replId">
        <pc:chgData name="Joel Kuepper" userId="S::a1814705@adelaide.edu.au::eece4809-3e9a-44eb-ac27-f330750afaf8" providerId="AD" clId="Web-{7859854D-5A56-4B0F-968D-8066440E6265}" dt="2023-06-20T14:35:54.094" v="581" actId="20577"/>
        <pc:sldMkLst>
          <pc:docMk/>
          <pc:sldMk cId="3569252560" sldId="263"/>
        </pc:sldMkLst>
        <pc:spChg chg="mod">
          <ac:chgData name="Joel Kuepper" userId="S::a1814705@adelaide.edu.au::eece4809-3e9a-44eb-ac27-f330750afaf8" providerId="AD" clId="Web-{7859854D-5A56-4B0F-968D-8066440E6265}" dt="2023-06-20T14:31:34.521" v="419" actId="20577"/>
          <ac:spMkLst>
            <pc:docMk/>
            <pc:sldMk cId="3569252560" sldId="263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7859854D-5A56-4B0F-968D-8066440E6265}" dt="2023-06-20T14:35:54.094" v="581" actId="20577"/>
          <ac:spMkLst>
            <pc:docMk/>
            <pc:sldMk cId="3569252560" sldId="263"/>
            <ac:spMk id="3" creationId="{5EFA7779-641B-F1C6-D5E3-F11857B6C89B}"/>
          </ac:spMkLst>
        </pc:spChg>
      </pc:sldChg>
    </pc:docChg>
  </pc:docChgLst>
  <pc:docChgLst>
    <pc:chgData name="Joel Kuepper" userId="eece4809-3e9a-44eb-ac27-f330750afaf8" providerId="ADAL" clId="{2269C4C8-5F0F-4860-9B1A-249DC4619AF8}"/>
    <pc:docChg chg="undo custSel addSld delSld modSld sldOrd">
      <pc:chgData name="Joel Kuepper" userId="eece4809-3e9a-44eb-ac27-f330750afaf8" providerId="ADAL" clId="{2269C4C8-5F0F-4860-9B1A-249DC4619AF8}" dt="2023-06-28T02:13:23.167" v="2010" actId="20577"/>
      <pc:docMkLst>
        <pc:docMk/>
      </pc:docMkLst>
      <pc:sldChg chg="modSp">
        <pc:chgData name="Joel Kuepper" userId="eece4809-3e9a-44eb-ac27-f330750afaf8" providerId="ADAL" clId="{2269C4C8-5F0F-4860-9B1A-249DC4619AF8}" dt="2023-06-27T23:18:25.459" v="442"/>
        <pc:sldMkLst>
          <pc:docMk/>
          <pc:sldMk cId="109857222" sldId="256"/>
        </pc:sldMkLst>
        <pc:spChg chg="mod">
          <ac:chgData name="Joel Kuepper" userId="eece4809-3e9a-44eb-ac27-f330750afaf8" providerId="ADAL" clId="{2269C4C8-5F0F-4860-9B1A-249DC4619AF8}" dt="2023-06-27T23:18:25.459" v="442"/>
          <ac:spMkLst>
            <pc:docMk/>
            <pc:sldMk cId="109857222" sldId="256"/>
            <ac:spMk id="2" creationId="{00000000-0000-0000-0000-000000000000}"/>
          </ac:spMkLst>
        </pc:spChg>
        <pc:spChg chg="mod">
          <ac:chgData name="Joel Kuepper" userId="eece4809-3e9a-44eb-ac27-f330750afaf8" providerId="ADAL" clId="{2269C4C8-5F0F-4860-9B1A-249DC4619AF8}" dt="2023-06-27T23:18:25.459" v="442"/>
          <ac:spMkLst>
            <pc:docMk/>
            <pc:sldMk cId="109857222" sldId="256"/>
            <ac:spMk id="3" creationId="{00000000-0000-0000-0000-000000000000}"/>
          </ac:spMkLst>
        </pc:spChg>
      </pc:sldChg>
      <pc:sldChg chg="del">
        <pc:chgData name="Joel Kuepper" userId="eece4809-3e9a-44eb-ac27-f330750afaf8" providerId="ADAL" clId="{2269C4C8-5F0F-4860-9B1A-249DC4619AF8}" dt="2023-06-28T02:09:44.463" v="1890" actId="2696"/>
        <pc:sldMkLst>
          <pc:docMk/>
          <pc:sldMk cId="4261836695" sldId="257"/>
        </pc:sldMkLst>
      </pc:sldChg>
      <pc:sldChg chg="addSp delSp modSp del mod delDesignElem">
        <pc:chgData name="Joel Kuepper" userId="eece4809-3e9a-44eb-ac27-f330750afaf8" providerId="ADAL" clId="{2269C4C8-5F0F-4860-9B1A-249DC4619AF8}" dt="2023-06-28T01:31:47.701" v="1446" actId="2696"/>
        <pc:sldMkLst>
          <pc:docMk/>
          <pc:sldMk cId="2423332644" sldId="258"/>
        </pc:sldMkLst>
        <pc:spChg chg="mod">
          <ac:chgData name="Joel Kuepper" userId="eece4809-3e9a-44eb-ac27-f330750afaf8" providerId="ADAL" clId="{2269C4C8-5F0F-4860-9B1A-249DC4619AF8}" dt="2023-06-28T01:17:10.837" v="1261" actId="21"/>
          <ac:spMkLst>
            <pc:docMk/>
            <pc:sldMk cId="2423332644" sldId="258"/>
            <ac:spMk id="2" creationId="{2332A2D1-0F05-228B-AC12-B9B69C6550BB}"/>
          </ac:spMkLst>
        </pc:spChg>
        <pc:spChg chg="del">
          <ac:chgData name="Joel Kuepper" userId="eece4809-3e9a-44eb-ac27-f330750afaf8" providerId="ADAL" clId="{2269C4C8-5F0F-4860-9B1A-249DC4619AF8}" dt="2023-06-27T22:59:03.545" v="46"/>
          <ac:spMkLst>
            <pc:docMk/>
            <pc:sldMk cId="2423332644" sldId="258"/>
            <ac:spMk id="2077" creationId="{7301F447-EEF7-48F5-AF73-7566EE7F64AD}"/>
          </ac:spMkLst>
        </pc:spChg>
        <pc:spChg chg="del">
          <ac:chgData name="Joel Kuepper" userId="eece4809-3e9a-44eb-ac27-f330750afaf8" providerId="ADAL" clId="{2269C4C8-5F0F-4860-9B1A-249DC4619AF8}" dt="2023-06-27T22:59:03.545" v="46"/>
          <ac:spMkLst>
            <pc:docMk/>
            <pc:sldMk cId="2423332644" sldId="258"/>
            <ac:spMk id="2078" creationId="{F7117410-A2A4-4085-9ADC-46744551DBDE}"/>
          </ac:spMkLst>
        </pc:spChg>
        <pc:spChg chg="del">
          <ac:chgData name="Joel Kuepper" userId="eece4809-3e9a-44eb-ac27-f330750afaf8" providerId="ADAL" clId="{2269C4C8-5F0F-4860-9B1A-249DC4619AF8}" dt="2023-06-27T22:59:03.545" v="46"/>
          <ac:spMkLst>
            <pc:docMk/>
            <pc:sldMk cId="2423332644" sldId="258"/>
            <ac:spMk id="2079" creationId="{99F74EB5-E547-4FB4-95F5-BCC788F3C4A0}"/>
          </ac:spMkLst>
        </pc:spChg>
        <pc:picChg chg="add mod">
          <ac:chgData name="Joel Kuepper" userId="eece4809-3e9a-44eb-ac27-f330750afaf8" providerId="ADAL" clId="{2269C4C8-5F0F-4860-9B1A-249DC4619AF8}" dt="2023-06-27T23:18:40.397" v="448" actId="1076"/>
          <ac:picMkLst>
            <pc:docMk/>
            <pc:sldMk cId="2423332644" sldId="258"/>
            <ac:picMk id="1026" creationId="{4E64BF80-DEB6-D5CD-D30A-9D3130AEFAF9}"/>
          </ac:picMkLst>
        </pc:picChg>
        <pc:picChg chg="del mod">
          <ac:chgData name="Joel Kuepper" userId="eece4809-3e9a-44eb-ac27-f330750afaf8" providerId="ADAL" clId="{2269C4C8-5F0F-4860-9B1A-249DC4619AF8}" dt="2023-06-27T23:18:08.655" v="439" actId="478"/>
          <ac:picMkLst>
            <pc:docMk/>
            <pc:sldMk cId="2423332644" sldId="258"/>
            <ac:picMk id="2052" creationId="{E2E19E50-75D6-317F-0C57-8A787E2ADC33}"/>
          </ac:picMkLst>
        </pc:picChg>
      </pc:sldChg>
      <pc:sldChg chg="addSp delSp modSp del mod ord modClrScheme chgLayout">
        <pc:chgData name="Joel Kuepper" userId="eece4809-3e9a-44eb-ac27-f330750afaf8" providerId="ADAL" clId="{2269C4C8-5F0F-4860-9B1A-249DC4619AF8}" dt="2023-06-28T02:05:42.913" v="1786" actId="2696"/>
        <pc:sldMkLst>
          <pc:docMk/>
          <pc:sldMk cId="2118633881" sldId="259"/>
        </pc:sldMkLst>
        <pc:spChg chg="mod ord">
          <ac:chgData name="Joel Kuepper" userId="eece4809-3e9a-44eb-ac27-f330750afaf8" providerId="ADAL" clId="{2269C4C8-5F0F-4860-9B1A-249DC4619AF8}" dt="2023-06-28T01:38:19.575" v="1608" actId="21"/>
          <ac:spMkLst>
            <pc:docMk/>
            <pc:sldMk cId="2118633881" sldId="259"/>
            <ac:spMk id="2" creationId="{9092D044-0819-EE1B-3718-675F5E4DFB98}"/>
          </ac:spMkLst>
        </pc:spChg>
        <pc:spChg chg="del mod ord">
          <ac:chgData name="Joel Kuepper" userId="eece4809-3e9a-44eb-ac27-f330750afaf8" providerId="ADAL" clId="{2269C4C8-5F0F-4860-9B1A-249DC4619AF8}" dt="2023-06-27T23:29:55.854" v="635" actId="478"/>
          <ac:spMkLst>
            <pc:docMk/>
            <pc:sldMk cId="2118633881" sldId="259"/>
            <ac:spMk id="3" creationId="{5EFA7779-641B-F1C6-D5E3-F11857B6C89B}"/>
          </ac:spMkLst>
        </pc:spChg>
        <pc:spChg chg="add del mod ord">
          <ac:chgData name="Joel Kuepper" userId="eece4809-3e9a-44eb-ac27-f330750afaf8" providerId="ADAL" clId="{2269C4C8-5F0F-4860-9B1A-249DC4619AF8}" dt="2023-06-27T23:01:25.619" v="71" actId="478"/>
          <ac:spMkLst>
            <pc:docMk/>
            <pc:sldMk cId="2118633881" sldId="259"/>
            <ac:spMk id="7" creationId="{E204D4B7-A631-07F4-A8F5-2966FB4C7457}"/>
          </ac:spMkLst>
        </pc:spChg>
        <pc:spChg chg="add del mod ord">
          <ac:chgData name="Joel Kuepper" userId="eece4809-3e9a-44eb-ac27-f330750afaf8" providerId="ADAL" clId="{2269C4C8-5F0F-4860-9B1A-249DC4619AF8}" dt="2023-06-27T23:01:27.104" v="72" actId="478"/>
          <ac:spMkLst>
            <pc:docMk/>
            <pc:sldMk cId="2118633881" sldId="259"/>
            <ac:spMk id="8" creationId="{69B1486B-A775-617A-EB0A-0B8A3F2F7652}"/>
          </ac:spMkLst>
        </pc:spChg>
        <pc:spChg chg="add del mod ord">
          <ac:chgData name="Joel Kuepper" userId="eece4809-3e9a-44eb-ac27-f330750afaf8" providerId="ADAL" clId="{2269C4C8-5F0F-4860-9B1A-249DC4619AF8}" dt="2023-06-27T23:00:20.137" v="53" actId="1957"/>
          <ac:spMkLst>
            <pc:docMk/>
            <pc:sldMk cId="2118633881" sldId="259"/>
            <ac:spMk id="9" creationId="{49738A78-9175-1331-4337-9397F3366119}"/>
          </ac:spMkLst>
        </pc:spChg>
        <pc:spChg chg="add del mod">
          <ac:chgData name="Joel Kuepper" userId="eece4809-3e9a-44eb-ac27-f330750afaf8" providerId="ADAL" clId="{2269C4C8-5F0F-4860-9B1A-249DC4619AF8}" dt="2023-06-27T23:29:57.295" v="636" actId="478"/>
          <ac:spMkLst>
            <pc:docMk/>
            <pc:sldMk cId="2118633881" sldId="259"/>
            <ac:spMk id="16" creationId="{4FE45CF4-4F7C-49F8-82D8-30347502CF72}"/>
          </ac:spMkLst>
        </pc:spChg>
        <pc:spChg chg="add mod">
          <ac:chgData name="Joel Kuepper" userId="eece4809-3e9a-44eb-ac27-f330750afaf8" providerId="ADAL" clId="{2269C4C8-5F0F-4860-9B1A-249DC4619AF8}" dt="2023-06-27T23:30:16.796" v="656" actId="14100"/>
          <ac:spMkLst>
            <pc:docMk/>
            <pc:sldMk cId="2118633881" sldId="259"/>
            <ac:spMk id="17" creationId="{ED7C25C7-EF79-9D1A-3B31-328E2A92605D}"/>
          </ac:spMkLst>
        </pc:spChg>
        <pc:spChg chg="add del mod">
          <ac:chgData name="Joel Kuepper" userId="eece4809-3e9a-44eb-ac27-f330750afaf8" providerId="ADAL" clId="{2269C4C8-5F0F-4860-9B1A-249DC4619AF8}" dt="2023-06-27T23:30:48.912" v="690" actId="478"/>
          <ac:spMkLst>
            <pc:docMk/>
            <pc:sldMk cId="2118633881" sldId="259"/>
            <ac:spMk id="18" creationId="{C7C2B1CC-4D68-5C4D-1262-DDA434267473}"/>
          </ac:spMkLst>
        </pc:spChg>
        <pc:spChg chg="add mod">
          <ac:chgData name="Joel Kuepper" userId="eece4809-3e9a-44eb-ac27-f330750afaf8" providerId="ADAL" clId="{2269C4C8-5F0F-4860-9B1A-249DC4619AF8}" dt="2023-06-27T23:30:42.917" v="686" actId="1076"/>
          <ac:spMkLst>
            <pc:docMk/>
            <pc:sldMk cId="2118633881" sldId="259"/>
            <ac:spMk id="19" creationId="{AB852D46-9A94-F322-8019-04C2C71B5D33}"/>
          </ac:spMkLst>
        </pc:spChg>
        <pc:spChg chg="add del mod">
          <ac:chgData name="Joel Kuepper" userId="eece4809-3e9a-44eb-ac27-f330750afaf8" providerId="ADAL" clId="{2269C4C8-5F0F-4860-9B1A-249DC4619AF8}" dt="2023-06-27T23:32:14.548" v="758" actId="478"/>
          <ac:spMkLst>
            <pc:docMk/>
            <pc:sldMk cId="2118633881" sldId="259"/>
            <ac:spMk id="20" creationId="{FEE0D06C-A439-926C-C118-0B64ADFDE3DA}"/>
          </ac:spMkLst>
        </pc:spChg>
        <pc:spChg chg="add mod">
          <ac:chgData name="Joel Kuepper" userId="eece4809-3e9a-44eb-ac27-f330750afaf8" providerId="ADAL" clId="{2269C4C8-5F0F-4860-9B1A-249DC4619AF8}" dt="2023-06-27T23:31:56.277" v="753" actId="1076"/>
          <ac:spMkLst>
            <pc:docMk/>
            <pc:sldMk cId="2118633881" sldId="259"/>
            <ac:spMk id="21" creationId="{81CCD2A9-EF2D-7C61-5D2B-2A5572708777}"/>
          </ac:spMkLst>
        </pc:spChg>
        <pc:spChg chg="add mod">
          <ac:chgData name="Joel Kuepper" userId="eece4809-3e9a-44eb-ac27-f330750afaf8" providerId="ADAL" clId="{2269C4C8-5F0F-4860-9B1A-249DC4619AF8}" dt="2023-06-27T23:31:02.717" v="698" actId="20577"/>
          <ac:spMkLst>
            <pc:docMk/>
            <pc:sldMk cId="2118633881" sldId="259"/>
            <ac:spMk id="22" creationId="{21544886-F2F1-765E-DF7D-11CE83D542D6}"/>
          </ac:spMkLst>
        </pc:spChg>
        <pc:spChg chg="add mod">
          <ac:chgData name="Joel Kuepper" userId="eece4809-3e9a-44eb-ac27-f330750afaf8" providerId="ADAL" clId="{2269C4C8-5F0F-4860-9B1A-249DC4619AF8}" dt="2023-06-27T23:31:14.732" v="712" actId="1076"/>
          <ac:spMkLst>
            <pc:docMk/>
            <pc:sldMk cId="2118633881" sldId="259"/>
            <ac:spMk id="23" creationId="{A0F47994-2F6D-4E2F-F404-EF4945E7AA5A}"/>
          </ac:spMkLst>
        </pc:spChg>
        <pc:spChg chg="add mod">
          <ac:chgData name="Joel Kuepper" userId="eece4809-3e9a-44eb-ac27-f330750afaf8" providerId="ADAL" clId="{2269C4C8-5F0F-4860-9B1A-249DC4619AF8}" dt="2023-06-27T23:31:56.277" v="753" actId="1076"/>
          <ac:spMkLst>
            <pc:docMk/>
            <pc:sldMk cId="2118633881" sldId="259"/>
            <ac:spMk id="24" creationId="{3DC46D11-8791-FCCC-FF06-92957004007E}"/>
          </ac:spMkLst>
        </pc:spChg>
        <pc:spChg chg="add del mod">
          <ac:chgData name="Joel Kuepper" userId="eece4809-3e9a-44eb-ac27-f330750afaf8" providerId="ADAL" clId="{2269C4C8-5F0F-4860-9B1A-249DC4619AF8}" dt="2023-06-27T23:32:17.071" v="761" actId="478"/>
          <ac:spMkLst>
            <pc:docMk/>
            <pc:sldMk cId="2118633881" sldId="259"/>
            <ac:spMk id="25" creationId="{D515E244-A4ED-C358-01B9-B4F94A2DB76C}"/>
          </ac:spMkLst>
        </pc:spChg>
        <pc:spChg chg="add del mod">
          <ac:chgData name="Joel Kuepper" userId="eece4809-3e9a-44eb-ac27-f330750afaf8" providerId="ADAL" clId="{2269C4C8-5F0F-4860-9B1A-249DC4619AF8}" dt="2023-06-27T23:31:24.514" v="722"/>
          <ac:spMkLst>
            <pc:docMk/>
            <pc:sldMk cId="2118633881" sldId="259"/>
            <ac:spMk id="26" creationId="{B9F97569-CF2B-F1A9-DF98-43FB899C7603}"/>
          </ac:spMkLst>
        </pc:spChg>
        <pc:spChg chg="add del mod">
          <ac:chgData name="Joel Kuepper" userId="eece4809-3e9a-44eb-ac27-f330750afaf8" providerId="ADAL" clId="{2269C4C8-5F0F-4860-9B1A-249DC4619AF8}" dt="2023-06-27T23:31:24.017" v="721"/>
          <ac:spMkLst>
            <pc:docMk/>
            <pc:sldMk cId="2118633881" sldId="259"/>
            <ac:spMk id="27" creationId="{785EB4EE-F5BC-0CA7-857F-FAEFB23029A2}"/>
          </ac:spMkLst>
        </pc:spChg>
        <pc:spChg chg="add mod">
          <ac:chgData name="Joel Kuepper" userId="eece4809-3e9a-44eb-ac27-f330750afaf8" providerId="ADAL" clId="{2269C4C8-5F0F-4860-9B1A-249DC4619AF8}" dt="2023-06-27T23:31:59.468" v="754" actId="1076"/>
          <ac:spMkLst>
            <pc:docMk/>
            <pc:sldMk cId="2118633881" sldId="259"/>
            <ac:spMk id="28" creationId="{F2358D11-AC0F-FF2F-36A4-7AF16C0F4BCB}"/>
          </ac:spMkLst>
        </pc:spChg>
        <pc:spChg chg="add del mod">
          <ac:chgData name="Joel Kuepper" userId="eece4809-3e9a-44eb-ac27-f330750afaf8" providerId="ADAL" clId="{2269C4C8-5F0F-4860-9B1A-249DC4619AF8}" dt="2023-06-28T00:47:02.672" v="1114" actId="47"/>
          <ac:spMkLst>
            <pc:docMk/>
            <pc:sldMk cId="2118633881" sldId="259"/>
            <ac:spMk id="32" creationId="{9912D3F0-6FDC-A949-1100-0217556487F8}"/>
          </ac:spMkLst>
        </pc:spChg>
        <pc:spChg chg="add del mod">
          <ac:chgData name="Joel Kuepper" userId="eece4809-3e9a-44eb-ac27-f330750afaf8" providerId="ADAL" clId="{2269C4C8-5F0F-4860-9B1A-249DC4619AF8}" dt="2023-06-28T00:46:47.346" v="1096"/>
          <ac:spMkLst>
            <pc:docMk/>
            <pc:sldMk cId="2118633881" sldId="259"/>
            <ac:spMk id="33" creationId="{B0FF0529-276A-0272-5F5C-825F88A384C2}"/>
          </ac:spMkLst>
        </pc:spChg>
        <pc:spChg chg="add del mod">
          <ac:chgData name="Joel Kuepper" userId="eece4809-3e9a-44eb-ac27-f330750afaf8" providerId="ADAL" clId="{2269C4C8-5F0F-4860-9B1A-249DC4619AF8}" dt="2023-06-28T01:38:32.433" v="1610" actId="1076"/>
          <ac:spMkLst>
            <pc:docMk/>
            <pc:sldMk cId="2118633881" sldId="259"/>
            <ac:spMk id="34" creationId="{BF7CFC19-0E9C-6ABD-619D-1C4EF160514D}"/>
          </ac:spMkLst>
        </pc:spChg>
        <pc:graphicFrameChg chg="add del mod">
          <ac:chgData name="Joel Kuepper" userId="eece4809-3e9a-44eb-ac27-f330750afaf8" providerId="ADAL" clId="{2269C4C8-5F0F-4860-9B1A-249DC4619AF8}" dt="2023-06-27T23:01:17.496" v="69" actId="478"/>
          <ac:graphicFrameMkLst>
            <pc:docMk/>
            <pc:sldMk cId="2118633881" sldId="259"/>
            <ac:graphicFrameMk id="6" creationId="{47722D58-297E-E92F-C1D0-4B1F5B4A4CA4}"/>
          </ac:graphicFrameMkLst>
        </pc:graphicFrameChg>
        <pc:graphicFrameChg chg="add del mod">
          <ac:chgData name="Joel Kuepper" userId="eece4809-3e9a-44eb-ac27-f330750afaf8" providerId="ADAL" clId="{2269C4C8-5F0F-4860-9B1A-249DC4619AF8}" dt="2023-06-27T23:05:51.299" v="131" actId="478"/>
          <ac:graphicFrameMkLst>
            <pc:docMk/>
            <pc:sldMk cId="2118633881" sldId="259"/>
            <ac:graphicFrameMk id="14" creationId="{463734F9-077C-B150-2203-72A02CFFC526}"/>
          </ac:graphicFrameMkLst>
        </pc:graphicFrameChg>
        <pc:picChg chg="add del mod">
          <ac:chgData name="Joel Kuepper" userId="eece4809-3e9a-44eb-ac27-f330750afaf8" providerId="ADAL" clId="{2269C4C8-5F0F-4860-9B1A-249DC4619AF8}" dt="2023-06-27T23:58:57.246" v="798" actId="1037"/>
          <ac:picMkLst>
            <pc:docMk/>
            <pc:sldMk cId="2118633881" sldId="259"/>
            <ac:picMk id="29" creationId="{FF0B969B-326A-7EFA-D177-1BECE1BD8A5D}"/>
          </ac:picMkLst>
        </pc:picChg>
        <pc:picChg chg="add mod">
          <ac:chgData name="Joel Kuepper" userId="eece4809-3e9a-44eb-ac27-f330750afaf8" providerId="ADAL" clId="{2269C4C8-5F0F-4860-9B1A-249DC4619AF8}" dt="2023-06-27T23:58:57.246" v="798" actId="1037"/>
          <ac:picMkLst>
            <pc:docMk/>
            <pc:sldMk cId="2118633881" sldId="259"/>
            <ac:picMk id="30" creationId="{AB891D07-2318-A279-BDBB-980AFC454379}"/>
          </ac:picMkLst>
        </pc:picChg>
        <pc:picChg chg="add mod">
          <ac:chgData name="Joel Kuepper" userId="eece4809-3e9a-44eb-ac27-f330750afaf8" providerId="ADAL" clId="{2269C4C8-5F0F-4860-9B1A-249DC4619AF8}" dt="2023-06-27T23:58:57.246" v="798" actId="1037"/>
          <ac:picMkLst>
            <pc:docMk/>
            <pc:sldMk cId="2118633881" sldId="259"/>
            <ac:picMk id="2050" creationId="{D5847CF0-6583-90F4-95B5-250C398CBEF4}"/>
          </ac:picMkLst>
        </pc:picChg>
      </pc:sldChg>
      <pc:sldChg chg="modSp del mod">
        <pc:chgData name="Joel Kuepper" userId="eece4809-3e9a-44eb-ac27-f330750afaf8" providerId="ADAL" clId="{2269C4C8-5F0F-4860-9B1A-249DC4619AF8}" dt="2023-06-27T23:04:13.250" v="129" actId="2696"/>
        <pc:sldMkLst>
          <pc:docMk/>
          <pc:sldMk cId="2773156524" sldId="260"/>
        </pc:sldMkLst>
        <pc:spChg chg="mod">
          <ac:chgData name="Joel Kuepper" userId="eece4809-3e9a-44eb-ac27-f330750afaf8" providerId="ADAL" clId="{2269C4C8-5F0F-4860-9B1A-249DC4619AF8}" dt="2023-06-27T23:03:29.718" v="95" actId="14100"/>
          <ac:spMkLst>
            <pc:docMk/>
            <pc:sldMk cId="2773156524" sldId="260"/>
            <ac:spMk id="2" creationId="{9092D044-0819-EE1B-3718-675F5E4DFB98}"/>
          </ac:spMkLst>
        </pc:spChg>
      </pc:sldChg>
      <pc:sldChg chg="addSp delSp modSp del mod">
        <pc:chgData name="Joel Kuepper" userId="eece4809-3e9a-44eb-ac27-f330750afaf8" providerId="ADAL" clId="{2269C4C8-5F0F-4860-9B1A-249DC4619AF8}" dt="2023-06-28T02:06:25.345" v="1788" actId="2696"/>
        <pc:sldMkLst>
          <pc:docMk/>
          <pc:sldMk cId="1395027635" sldId="261"/>
        </pc:sldMkLst>
        <pc:spChg chg="mod">
          <ac:chgData name="Joel Kuepper" userId="eece4809-3e9a-44eb-ac27-f330750afaf8" providerId="ADAL" clId="{2269C4C8-5F0F-4860-9B1A-249DC4619AF8}" dt="2023-06-28T00:36:49.120" v="1086" actId="21"/>
          <ac:spMkLst>
            <pc:docMk/>
            <pc:sldMk cId="1395027635" sldId="261"/>
            <ac:spMk id="3" creationId="{5EFA7779-641B-F1C6-D5E3-F11857B6C89B}"/>
          </ac:spMkLst>
        </pc:spChg>
        <pc:picChg chg="add del">
          <ac:chgData name="Joel Kuepper" userId="eece4809-3e9a-44eb-ac27-f330750afaf8" providerId="ADAL" clId="{2269C4C8-5F0F-4860-9B1A-249DC4619AF8}" dt="2023-06-28T00:49:33.306" v="1177" actId="478"/>
          <ac:picMkLst>
            <pc:docMk/>
            <pc:sldMk cId="1395027635" sldId="261"/>
            <ac:picMk id="4" creationId="{97995ADF-DA52-593C-4243-D4360157223D}"/>
          </ac:picMkLst>
        </pc:picChg>
      </pc:sldChg>
      <pc:sldChg chg="modSp del mod">
        <pc:chgData name="Joel Kuepper" userId="eece4809-3e9a-44eb-ac27-f330750afaf8" providerId="ADAL" clId="{2269C4C8-5F0F-4860-9B1A-249DC4619AF8}" dt="2023-06-28T02:09:34.570" v="1888" actId="2696"/>
        <pc:sldMkLst>
          <pc:docMk/>
          <pc:sldMk cId="3569252560" sldId="263"/>
        </pc:sldMkLst>
        <pc:spChg chg="mod">
          <ac:chgData name="Joel Kuepper" userId="eece4809-3e9a-44eb-ac27-f330750afaf8" providerId="ADAL" clId="{2269C4C8-5F0F-4860-9B1A-249DC4619AF8}" dt="2023-06-28T02:08:39.676" v="1856" actId="21"/>
          <ac:spMkLst>
            <pc:docMk/>
            <pc:sldMk cId="3569252560" sldId="263"/>
            <ac:spMk id="3" creationId="{5EFA7779-641B-F1C6-D5E3-F11857B6C89B}"/>
          </ac:spMkLst>
        </pc:spChg>
      </pc:sldChg>
      <pc:sldChg chg="delSp mod delDesignElem">
        <pc:chgData name="Joel Kuepper" userId="eece4809-3e9a-44eb-ac27-f330750afaf8" providerId="ADAL" clId="{2269C4C8-5F0F-4860-9B1A-249DC4619AF8}" dt="2023-06-28T02:09:37.121" v="1889" actId="478"/>
        <pc:sldMkLst>
          <pc:docMk/>
          <pc:sldMk cId="3458932306" sldId="264"/>
        </pc:sldMkLst>
        <pc:spChg chg="del">
          <ac:chgData name="Joel Kuepper" userId="eece4809-3e9a-44eb-ac27-f330750afaf8" providerId="ADAL" clId="{2269C4C8-5F0F-4860-9B1A-249DC4619AF8}" dt="2023-06-27T22:59:03.545" v="46"/>
          <ac:spMkLst>
            <pc:docMk/>
            <pc:sldMk cId="3458932306" sldId="264"/>
            <ac:spMk id="9" creationId="{04812C46-200A-4DEB-A05E-3ED6C68C2387}"/>
          </ac:spMkLst>
        </pc:spChg>
        <pc:spChg chg="del">
          <ac:chgData name="Joel Kuepper" userId="eece4809-3e9a-44eb-ac27-f330750afaf8" providerId="ADAL" clId="{2269C4C8-5F0F-4860-9B1A-249DC4619AF8}" dt="2023-06-27T22:59:03.545" v="46"/>
          <ac:spMkLst>
            <pc:docMk/>
            <pc:sldMk cId="3458932306" sldId="264"/>
            <ac:spMk id="11" creationId="{D1EA859B-E555-4109-94F3-6700E046E008}"/>
          </ac:spMkLst>
        </pc:spChg>
        <pc:picChg chg="del">
          <ac:chgData name="Joel Kuepper" userId="eece4809-3e9a-44eb-ac27-f330750afaf8" providerId="ADAL" clId="{2269C4C8-5F0F-4860-9B1A-249DC4619AF8}" dt="2023-06-28T02:09:37.121" v="1889" actId="478"/>
          <ac:picMkLst>
            <pc:docMk/>
            <pc:sldMk cId="3458932306" sldId="264"/>
            <ac:picMk id="5" creationId="{44E810AC-993A-416F-5DE1-6F657C47A761}"/>
          </ac:picMkLst>
        </pc:picChg>
      </pc:sldChg>
      <pc:sldChg chg="addSp delSp modSp mod modClrScheme modAnim chgLayout">
        <pc:chgData name="Joel Kuepper" userId="eece4809-3e9a-44eb-ac27-f330750afaf8" providerId="ADAL" clId="{2269C4C8-5F0F-4860-9B1A-249DC4619AF8}" dt="2023-06-28T01:16:39.852" v="1258" actId="404"/>
        <pc:sldMkLst>
          <pc:docMk/>
          <pc:sldMk cId="2166974568" sldId="265"/>
        </pc:sldMkLst>
        <pc:spChg chg="add mod">
          <ac:chgData name="Joel Kuepper" userId="eece4809-3e9a-44eb-ac27-f330750afaf8" providerId="ADAL" clId="{2269C4C8-5F0F-4860-9B1A-249DC4619AF8}" dt="2023-06-28T01:07:08.189" v="1202" actId="1076"/>
          <ac:spMkLst>
            <pc:docMk/>
            <pc:sldMk cId="2166974568" sldId="265"/>
            <ac:spMk id="2" creationId="{0CD8A0A0-4074-1E70-90C9-C8EC7DE4960A}"/>
          </ac:spMkLst>
        </pc:spChg>
        <pc:spChg chg="mod">
          <ac:chgData name="Joel Kuepper" userId="eece4809-3e9a-44eb-ac27-f330750afaf8" providerId="ADAL" clId="{2269C4C8-5F0F-4860-9B1A-249DC4619AF8}" dt="2023-06-28T01:16:39.852" v="1258" actId="404"/>
          <ac:spMkLst>
            <pc:docMk/>
            <pc:sldMk cId="2166974568" sldId="265"/>
            <ac:spMk id="6" creationId="{F186650A-CC08-81AC-4CB3-376CD709F340}"/>
          </ac:spMkLst>
        </pc:spChg>
        <pc:spChg chg="mod">
          <ac:chgData name="Joel Kuepper" userId="eece4809-3e9a-44eb-ac27-f330750afaf8" providerId="ADAL" clId="{2269C4C8-5F0F-4860-9B1A-249DC4619AF8}" dt="2023-06-28T01:16:39.852" v="1258" actId="404"/>
          <ac:spMkLst>
            <pc:docMk/>
            <pc:sldMk cId="2166974568" sldId="265"/>
            <ac:spMk id="7" creationId="{AE6787FD-DF71-039E-F293-465B94BD556B}"/>
          </ac:spMkLst>
        </pc:spChg>
        <pc:spChg chg="mod">
          <ac:chgData name="Joel Kuepper" userId="eece4809-3e9a-44eb-ac27-f330750afaf8" providerId="ADAL" clId="{2269C4C8-5F0F-4860-9B1A-249DC4619AF8}" dt="2023-06-28T01:16:39.852" v="1258" actId="404"/>
          <ac:spMkLst>
            <pc:docMk/>
            <pc:sldMk cId="2166974568" sldId="265"/>
            <ac:spMk id="12" creationId="{18A577EA-E5BF-1766-4AED-B28B8428B98C}"/>
          </ac:spMkLst>
        </pc:spChg>
        <pc:spChg chg="mod">
          <ac:chgData name="Joel Kuepper" userId="eece4809-3e9a-44eb-ac27-f330750afaf8" providerId="ADAL" clId="{2269C4C8-5F0F-4860-9B1A-249DC4619AF8}" dt="2023-06-28T01:16:39.852" v="1258" actId="404"/>
          <ac:spMkLst>
            <pc:docMk/>
            <pc:sldMk cId="2166974568" sldId="265"/>
            <ac:spMk id="13" creationId="{B865E118-38B9-1959-93DC-860FEF080D87}"/>
          </ac:spMkLst>
        </pc:spChg>
        <pc:picChg chg="mod ord">
          <ac:chgData name="Joel Kuepper" userId="eece4809-3e9a-44eb-ac27-f330750afaf8" providerId="ADAL" clId="{2269C4C8-5F0F-4860-9B1A-249DC4619AF8}" dt="2023-06-28T01:06:29.742" v="1186" actId="1076"/>
          <ac:picMkLst>
            <pc:docMk/>
            <pc:sldMk cId="2166974568" sldId="265"/>
            <ac:picMk id="5" creationId="{47D415BF-7D71-C695-0D55-DE4A928ADA80}"/>
          </ac:picMkLst>
        </pc:picChg>
        <pc:picChg chg="mod">
          <ac:chgData name="Joel Kuepper" userId="eece4809-3e9a-44eb-ac27-f330750afaf8" providerId="ADAL" clId="{2269C4C8-5F0F-4860-9B1A-249DC4619AF8}" dt="2023-06-28T01:09:22.293" v="1229" actId="1076"/>
          <ac:picMkLst>
            <pc:docMk/>
            <pc:sldMk cId="2166974568" sldId="265"/>
            <ac:picMk id="1026" creationId="{E3B69602-A5C2-79E2-1418-2F110A5C82FF}"/>
          </ac:picMkLst>
        </pc:picChg>
        <pc:picChg chg="del mod">
          <ac:chgData name="Joel Kuepper" userId="eece4809-3e9a-44eb-ac27-f330750afaf8" providerId="ADAL" clId="{2269C4C8-5F0F-4860-9B1A-249DC4619AF8}" dt="2023-06-28T01:09:01.446" v="1224" actId="478"/>
          <ac:picMkLst>
            <pc:docMk/>
            <pc:sldMk cId="2166974568" sldId="265"/>
            <ac:picMk id="1028" creationId="{843E37E7-F4B8-69A4-E112-A2237A484574}"/>
          </ac:picMkLst>
        </pc:picChg>
        <pc:picChg chg="mod">
          <ac:chgData name="Joel Kuepper" userId="eece4809-3e9a-44eb-ac27-f330750afaf8" providerId="ADAL" clId="{2269C4C8-5F0F-4860-9B1A-249DC4619AF8}" dt="2023-06-28T01:08:32.604" v="1219" actId="1076"/>
          <ac:picMkLst>
            <pc:docMk/>
            <pc:sldMk cId="2166974568" sldId="265"/>
            <ac:picMk id="1030" creationId="{9C085FAC-A6E9-95E6-086B-D6B13E56F587}"/>
          </ac:picMkLst>
        </pc:picChg>
        <pc:picChg chg="del">
          <ac:chgData name="Joel Kuepper" userId="eece4809-3e9a-44eb-ac27-f330750afaf8" providerId="ADAL" clId="{2269C4C8-5F0F-4860-9B1A-249DC4619AF8}" dt="2023-06-28T01:08:11.239" v="1212" actId="478"/>
          <ac:picMkLst>
            <pc:docMk/>
            <pc:sldMk cId="2166974568" sldId="265"/>
            <ac:picMk id="1032" creationId="{17F00396-6CEB-7AEA-BDDF-910378E9B6A7}"/>
          </ac:picMkLst>
        </pc:picChg>
        <pc:picChg chg="mod">
          <ac:chgData name="Joel Kuepper" userId="eece4809-3e9a-44eb-ac27-f330750afaf8" providerId="ADAL" clId="{2269C4C8-5F0F-4860-9B1A-249DC4619AF8}" dt="2023-06-28T01:08:22.988" v="1217" actId="1076"/>
          <ac:picMkLst>
            <pc:docMk/>
            <pc:sldMk cId="2166974568" sldId="265"/>
            <ac:picMk id="1034" creationId="{60AD4A0C-8FDF-07D4-DE63-18A29931067A}"/>
          </ac:picMkLst>
        </pc:picChg>
        <pc:picChg chg="mod">
          <ac:chgData name="Joel Kuepper" userId="eece4809-3e9a-44eb-ac27-f330750afaf8" providerId="ADAL" clId="{2269C4C8-5F0F-4860-9B1A-249DC4619AF8}" dt="2023-06-28T01:09:49.149" v="1233" actId="1076"/>
          <ac:picMkLst>
            <pc:docMk/>
            <pc:sldMk cId="2166974568" sldId="265"/>
            <ac:picMk id="1044" creationId="{9F651D93-622A-B5B8-0C33-CAE7B90E915F}"/>
          </ac:picMkLst>
        </pc:picChg>
        <pc:picChg chg="del mod">
          <ac:chgData name="Joel Kuepper" userId="eece4809-3e9a-44eb-ac27-f330750afaf8" providerId="ADAL" clId="{2269C4C8-5F0F-4860-9B1A-249DC4619AF8}" dt="2023-06-28T01:15:09.125" v="1238" actId="478"/>
          <ac:picMkLst>
            <pc:docMk/>
            <pc:sldMk cId="2166974568" sldId="265"/>
            <ac:picMk id="1048" creationId="{8D3CB5FC-DE16-0A21-72E5-02F3598309B8}"/>
          </ac:picMkLst>
        </pc:picChg>
        <pc:picChg chg="add del mod">
          <ac:chgData name="Joel Kuepper" userId="eece4809-3e9a-44eb-ac27-f330750afaf8" providerId="ADAL" clId="{2269C4C8-5F0F-4860-9B1A-249DC4619AF8}" dt="2023-06-28T01:05:48.791" v="1180" actId="478"/>
          <ac:picMkLst>
            <pc:docMk/>
            <pc:sldMk cId="2166974568" sldId="265"/>
            <ac:picMk id="4098" creationId="{6B062603-1D02-A169-D165-8A45E5F7E32E}"/>
          </ac:picMkLst>
        </pc:picChg>
        <pc:picChg chg="add mod">
          <ac:chgData name="Joel Kuepper" userId="eece4809-3e9a-44eb-ac27-f330750afaf8" providerId="ADAL" clId="{2269C4C8-5F0F-4860-9B1A-249DC4619AF8}" dt="2023-06-28T01:08:28.613" v="1218" actId="1076"/>
          <ac:picMkLst>
            <pc:docMk/>
            <pc:sldMk cId="2166974568" sldId="265"/>
            <ac:picMk id="4100" creationId="{9E5B7EFF-B488-2797-8FCE-53C43609929B}"/>
          </ac:picMkLst>
        </pc:picChg>
        <pc:picChg chg="add del">
          <ac:chgData name="Joel Kuepper" userId="eece4809-3e9a-44eb-ac27-f330750afaf8" providerId="ADAL" clId="{2269C4C8-5F0F-4860-9B1A-249DC4619AF8}" dt="2023-06-28T01:08:51.137" v="1222"/>
          <ac:picMkLst>
            <pc:docMk/>
            <pc:sldMk cId="2166974568" sldId="265"/>
            <ac:picMk id="4102" creationId="{91A97149-AA8F-7908-CD90-3D652AD7AAAB}"/>
          </ac:picMkLst>
        </pc:picChg>
        <pc:picChg chg="add mod">
          <ac:chgData name="Joel Kuepper" userId="eece4809-3e9a-44eb-ac27-f330750afaf8" providerId="ADAL" clId="{2269C4C8-5F0F-4860-9B1A-249DC4619AF8}" dt="2023-06-28T01:09:18.813" v="1228" actId="1076"/>
          <ac:picMkLst>
            <pc:docMk/>
            <pc:sldMk cId="2166974568" sldId="265"/>
            <ac:picMk id="4104" creationId="{05839E65-57CB-7A2E-163B-C9302D36F557}"/>
          </ac:picMkLst>
        </pc:picChg>
        <pc:picChg chg="add del">
          <ac:chgData name="Joel Kuepper" userId="eece4809-3e9a-44eb-ac27-f330750afaf8" providerId="ADAL" clId="{2269C4C8-5F0F-4860-9B1A-249DC4619AF8}" dt="2023-06-28T01:15:09.125" v="1238" actId="478"/>
          <ac:picMkLst>
            <pc:docMk/>
            <pc:sldMk cId="2166974568" sldId="265"/>
            <ac:picMk id="4106" creationId="{215EA36D-C34D-2977-902E-92B652A1DBAE}"/>
          </ac:picMkLst>
        </pc:picChg>
        <pc:picChg chg="add mod">
          <ac:chgData name="Joel Kuepper" userId="eece4809-3e9a-44eb-ac27-f330750afaf8" providerId="ADAL" clId="{2269C4C8-5F0F-4860-9B1A-249DC4619AF8}" dt="2023-06-28T01:15:27.403" v="1245" actId="14100"/>
          <ac:picMkLst>
            <pc:docMk/>
            <pc:sldMk cId="2166974568" sldId="265"/>
            <ac:picMk id="4108" creationId="{F112C4CB-02C8-5078-8EDD-B284137DADFF}"/>
          </ac:picMkLst>
        </pc:picChg>
      </pc:sldChg>
      <pc:sldChg chg="modSp add del mod">
        <pc:chgData name="Joel Kuepper" userId="eece4809-3e9a-44eb-ac27-f330750afaf8" providerId="ADAL" clId="{2269C4C8-5F0F-4860-9B1A-249DC4619AF8}" dt="2023-06-28T01:32:37.042" v="1475" actId="2696"/>
        <pc:sldMkLst>
          <pc:docMk/>
          <pc:sldMk cId="1373622144" sldId="266"/>
        </pc:sldMkLst>
        <pc:spChg chg="mod">
          <ac:chgData name="Joel Kuepper" userId="eece4809-3e9a-44eb-ac27-f330750afaf8" providerId="ADAL" clId="{2269C4C8-5F0F-4860-9B1A-249DC4619AF8}" dt="2023-06-27T23:18:25.459" v="442"/>
          <ac:spMkLst>
            <pc:docMk/>
            <pc:sldMk cId="1373622144" sldId="266"/>
            <ac:spMk id="2" creationId="{9092D044-0819-EE1B-3718-675F5E4DFB98}"/>
          </ac:spMkLst>
        </pc:spChg>
        <pc:spChg chg="mod">
          <ac:chgData name="Joel Kuepper" userId="eece4809-3e9a-44eb-ac27-f330750afaf8" providerId="ADAL" clId="{2269C4C8-5F0F-4860-9B1A-249DC4619AF8}" dt="2023-06-28T01:32:09.065" v="1471" actId="21"/>
          <ac:spMkLst>
            <pc:docMk/>
            <pc:sldMk cId="1373622144" sldId="266"/>
            <ac:spMk id="3" creationId="{5EFA7779-641B-F1C6-D5E3-F11857B6C89B}"/>
          </ac:spMkLst>
        </pc:spChg>
        <pc:graphicFrameChg chg="mod">
          <ac:chgData name="Joel Kuepper" userId="eece4809-3e9a-44eb-ac27-f330750afaf8" providerId="ADAL" clId="{2269C4C8-5F0F-4860-9B1A-249DC4619AF8}" dt="2023-06-27T23:11:34.133" v="227"/>
          <ac:graphicFrameMkLst>
            <pc:docMk/>
            <pc:sldMk cId="1373622144" sldId="266"/>
            <ac:graphicFrameMk id="14" creationId="{463734F9-077C-B150-2203-72A02CFFC526}"/>
          </ac:graphicFrameMkLst>
        </pc:graphicFrameChg>
      </pc:sldChg>
      <pc:sldChg chg="modSp add del mod">
        <pc:chgData name="Joel Kuepper" userId="eece4809-3e9a-44eb-ac27-f330750afaf8" providerId="ADAL" clId="{2269C4C8-5F0F-4860-9B1A-249DC4619AF8}" dt="2023-06-28T02:08:30.404" v="1855" actId="2696"/>
        <pc:sldMkLst>
          <pc:docMk/>
          <pc:sldMk cId="3437659817" sldId="267"/>
        </pc:sldMkLst>
        <pc:spChg chg="mod">
          <ac:chgData name="Joel Kuepper" userId="eece4809-3e9a-44eb-ac27-f330750afaf8" providerId="ADAL" clId="{2269C4C8-5F0F-4860-9B1A-249DC4619AF8}" dt="2023-06-28T00:10:56.957" v="800" actId="20577"/>
          <ac:spMkLst>
            <pc:docMk/>
            <pc:sldMk cId="3437659817" sldId="267"/>
            <ac:spMk id="2" creationId="{9092D044-0819-EE1B-3718-675F5E4DFB98}"/>
          </ac:spMkLst>
        </pc:spChg>
        <pc:spChg chg="mod">
          <ac:chgData name="Joel Kuepper" userId="eece4809-3e9a-44eb-ac27-f330750afaf8" providerId="ADAL" clId="{2269C4C8-5F0F-4860-9B1A-249DC4619AF8}" dt="2023-06-28T00:13:12.413" v="1051" actId="20577"/>
          <ac:spMkLst>
            <pc:docMk/>
            <pc:sldMk cId="3437659817" sldId="267"/>
            <ac:spMk id="3" creationId="{5EFA7779-641B-F1C6-D5E3-F11857B6C89B}"/>
          </ac:spMkLst>
        </pc:spChg>
        <pc:graphicFrameChg chg="mod">
          <ac:chgData name="Joel Kuepper" userId="eece4809-3e9a-44eb-ac27-f330750afaf8" providerId="ADAL" clId="{2269C4C8-5F0F-4860-9B1A-249DC4619AF8}" dt="2023-06-28T00:15:39.188" v="1082"/>
          <ac:graphicFrameMkLst>
            <pc:docMk/>
            <pc:sldMk cId="3437659817" sldId="267"/>
            <ac:graphicFrameMk id="14" creationId="{463734F9-077C-B150-2203-72A02CFFC526}"/>
          </ac:graphicFrameMkLst>
        </pc:graphicFrameChg>
      </pc:sldChg>
      <pc:sldChg chg="addSp delSp modSp add del mod">
        <pc:chgData name="Joel Kuepper" userId="eece4809-3e9a-44eb-ac27-f330750afaf8" providerId="ADAL" clId="{2269C4C8-5F0F-4860-9B1A-249DC4619AF8}" dt="2023-06-27T23:12:00.537" v="232" actId="2696"/>
        <pc:sldMkLst>
          <pc:docMk/>
          <pc:sldMk cId="1234410690" sldId="268"/>
        </pc:sldMkLst>
        <pc:spChg chg="mod">
          <ac:chgData name="Joel Kuepper" userId="eece4809-3e9a-44eb-ac27-f330750afaf8" providerId="ADAL" clId="{2269C4C8-5F0F-4860-9B1A-249DC4619AF8}" dt="2023-06-27T23:07:34.542" v="138" actId="20577"/>
          <ac:spMkLst>
            <pc:docMk/>
            <pc:sldMk cId="1234410690" sldId="268"/>
            <ac:spMk id="2" creationId="{9092D044-0819-EE1B-3718-675F5E4DFB98}"/>
          </ac:spMkLst>
        </pc:spChg>
        <pc:spChg chg="mod">
          <ac:chgData name="Joel Kuepper" userId="eece4809-3e9a-44eb-ac27-f330750afaf8" providerId="ADAL" clId="{2269C4C8-5F0F-4860-9B1A-249DC4619AF8}" dt="2023-06-27T23:11:50.878" v="230" actId="20577"/>
          <ac:spMkLst>
            <pc:docMk/>
            <pc:sldMk cId="1234410690" sldId="268"/>
            <ac:spMk id="3" creationId="{5EFA7779-641B-F1C6-D5E3-F11857B6C89B}"/>
          </ac:spMkLst>
        </pc:spChg>
        <pc:spChg chg="add mod">
          <ac:chgData name="Joel Kuepper" userId="eece4809-3e9a-44eb-ac27-f330750afaf8" providerId="ADAL" clId="{2269C4C8-5F0F-4860-9B1A-249DC4619AF8}" dt="2023-06-27T23:07:30.852" v="134" actId="478"/>
          <ac:spMkLst>
            <pc:docMk/>
            <pc:sldMk cId="1234410690" sldId="268"/>
            <ac:spMk id="5" creationId="{4B8DACC7-5D03-76FF-AFBE-C216328B25A6}"/>
          </ac:spMkLst>
        </pc:spChg>
        <pc:graphicFrameChg chg="del">
          <ac:chgData name="Joel Kuepper" userId="eece4809-3e9a-44eb-ac27-f330750afaf8" providerId="ADAL" clId="{2269C4C8-5F0F-4860-9B1A-249DC4619AF8}" dt="2023-06-27T23:07:30.852" v="134" actId="478"/>
          <ac:graphicFrameMkLst>
            <pc:docMk/>
            <pc:sldMk cId="1234410690" sldId="268"/>
            <ac:graphicFrameMk id="14" creationId="{463734F9-077C-B150-2203-72A02CFFC526}"/>
          </ac:graphicFrameMkLst>
        </pc:graphicFrameChg>
      </pc:sldChg>
      <pc:sldChg chg="addSp delSp modSp add del mod">
        <pc:chgData name="Joel Kuepper" userId="eece4809-3e9a-44eb-ac27-f330750afaf8" providerId="ADAL" clId="{2269C4C8-5F0F-4860-9B1A-249DC4619AF8}" dt="2023-06-28T01:38:12.124" v="1606" actId="2696"/>
        <pc:sldMkLst>
          <pc:docMk/>
          <pc:sldMk cId="3028739601" sldId="269"/>
        </pc:sldMkLst>
        <pc:spChg chg="mod">
          <ac:chgData name="Joel Kuepper" userId="eece4809-3e9a-44eb-ac27-f330750afaf8" providerId="ADAL" clId="{2269C4C8-5F0F-4860-9B1A-249DC4619AF8}" dt="2023-06-27T23:18:25.459" v="442"/>
          <ac:spMkLst>
            <pc:docMk/>
            <pc:sldMk cId="3028739601" sldId="269"/>
            <ac:spMk id="2" creationId="{9092D044-0819-EE1B-3718-675F5E4DFB98}"/>
          </ac:spMkLst>
        </pc:spChg>
        <pc:spChg chg="del">
          <ac:chgData name="Joel Kuepper" userId="eece4809-3e9a-44eb-ac27-f330750afaf8" providerId="ADAL" clId="{2269C4C8-5F0F-4860-9B1A-249DC4619AF8}" dt="2023-06-27T23:12:33.736" v="237" actId="478"/>
          <ac:spMkLst>
            <pc:docMk/>
            <pc:sldMk cId="3028739601" sldId="269"/>
            <ac:spMk id="3" creationId="{5EFA7779-641B-F1C6-D5E3-F11857B6C89B}"/>
          </ac:spMkLst>
        </pc:spChg>
        <pc:spChg chg="add del mod">
          <ac:chgData name="Joel Kuepper" userId="eece4809-3e9a-44eb-ac27-f330750afaf8" providerId="ADAL" clId="{2269C4C8-5F0F-4860-9B1A-249DC4619AF8}" dt="2023-06-27T23:12:53.535" v="239" actId="1032"/>
          <ac:spMkLst>
            <pc:docMk/>
            <pc:sldMk cId="3028739601" sldId="269"/>
            <ac:spMk id="5" creationId="{22CACEF2-E18B-FF3C-36EE-AE90D4C04048}"/>
          </ac:spMkLst>
        </pc:spChg>
        <pc:spChg chg="add del mod">
          <ac:chgData name="Joel Kuepper" userId="eece4809-3e9a-44eb-ac27-f330750afaf8" providerId="ADAL" clId="{2269C4C8-5F0F-4860-9B1A-249DC4619AF8}" dt="2023-06-27T23:15:02.224" v="320" actId="478"/>
          <ac:spMkLst>
            <pc:docMk/>
            <pc:sldMk cId="3028739601" sldId="269"/>
            <ac:spMk id="7" creationId="{D5405387-4DCE-1C7A-C51A-A1924249199C}"/>
          </ac:spMkLst>
        </pc:spChg>
        <pc:spChg chg="add del mod">
          <ac:chgData name="Joel Kuepper" userId="eece4809-3e9a-44eb-ac27-f330750afaf8" providerId="ADAL" clId="{2269C4C8-5F0F-4860-9B1A-249DC4619AF8}" dt="2023-06-27T23:15:03.646" v="321" actId="478"/>
          <ac:spMkLst>
            <pc:docMk/>
            <pc:sldMk cId="3028739601" sldId="269"/>
            <ac:spMk id="10" creationId="{54AE2F56-86CA-628E-8F89-06636500358E}"/>
          </ac:spMkLst>
        </pc:spChg>
        <pc:spChg chg="add mod">
          <ac:chgData name="Joel Kuepper" userId="eece4809-3e9a-44eb-ac27-f330750afaf8" providerId="ADAL" clId="{2269C4C8-5F0F-4860-9B1A-249DC4619AF8}" dt="2023-06-27T23:21:16.933" v="468" actId="1076"/>
          <ac:spMkLst>
            <pc:docMk/>
            <pc:sldMk cId="3028739601" sldId="269"/>
            <ac:spMk id="11" creationId="{E4573BED-FED8-24C4-780C-BA0FDD8E995D}"/>
          </ac:spMkLst>
        </pc:spChg>
        <pc:spChg chg="add mod">
          <ac:chgData name="Joel Kuepper" userId="eece4809-3e9a-44eb-ac27-f330750afaf8" providerId="ADAL" clId="{2269C4C8-5F0F-4860-9B1A-249DC4619AF8}" dt="2023-06-27T23:15:20.366" v="341"/>
          <ac:spMkLst>
            <pc:docMk/>
            <pc:sldMk cId="3028739601" sldId="269"/>
            <ac:spMk id="13" creationId="{BB2A80E7-F591-2E6B-5243-DD673947CF6B}"/>
          </ac:spMkLst>
        </pc:spChg>
        <pc:spChg chg="add mod">
          <ac:chgData name="Joel Kuepper" userId="eece4809-3e9a-44eb-ac27-f330750afaf8" providerId="ADAL" clId="{2269C4C8-5F0F-4860-9B1A-249DC4619AF8}" dt="2023-06-27T23:15:20.366" v="341"/>
          <ac:spMkLst>
            <pc:docMk/>
            <pc:sldMk cId="3028739601" sldId="269"/>
            <ac:spMk id="15" creationId="{B421D69F-B95A-1E89-2421-723665D0E17B}"/>
          </ac:spMkLst>
        </pc:spChg>
        <pc:spChg chg="add del mod">
          <ac:chgData name="Joel Kuepper" userId="eece4809-3e9a-44eb-ac27-f330750afaf8" providerId="ADAL" clId="{2269C4C8-5F0F-4860-9B1A-249DC4619AF8}" dt="2023-06-27T23:16:26.272" v="376" actId="478"/>
          <ac:spMkLst>
            <pc:docMk/>
            <pc:sldMk cId="3028739601" sldId="269"/>
            <ac:spMk id="16" creationId="{DA973861-9345-7B16-543E-6FEB9E9FBCAD}"/>
          </ac:spMkLst>
        </pc:spChg>
        <pc:spChg chg="add del mod">
          <ac:chgData name="Joel Kuepper" userId="eece4809-3e9a-44eb-ac27-f330750afaf8" providerId="ADAL" clId="{2269C4C8-5F0F-4860-9B1A-249DC4619AF8}" dt="2023-06-27T23:17:27.391" v="435" actId="478"/>
          <ac:spMkLst>
            <pc:docMk/>
            <pc:sldMk cId="3028739601" sldId="269"/>
            <ac:spMk id="17" creationId="{0A9492DC-F45C-F2B4-1A90-0E70BE8D2542}"/>
          </ac:spMkLst>
        </pc:spChg>
        <pc:spChg chg="add del mod">
          <ac:chgData name="Joel Kuepper" userId="eece4809-3e9a-44eb-ac27-f330750afaf8" providerId="ADAL" clId="{2269C4C8-5F0F-4860-9B1A-249DC4619AF8}" dt="2023-06-27T23:19:21.487" v="456" actId="478"/>
          <ac:spMkLst>
            <pc:docMk/>
            <pc:sldMk cId="3028739601" sldId="269"/>
            <ac:spMk id="18" creationId="{5EEEDAB7-AAAC-2AAE-F7B3-24CC4083D34B}"/>
          </ac:spMkLst>
        </pc:spChg>
        <pc:spChg chg="add mod">
          <ac:chgData name="Joel Kuepper" userId="eece4809-3e9a-44eb-ac27-f330750afaf8" providerId="ADAL" clId="{2269C4C8-5F0F-4860-9B1A-249DC4619AF8}" dt="2023-06-27T23:21:16.933" v="468" actId="1076"/>
          <ac:spMkLst>
            <pc:docMk/>
            <pc:sldMk cId="3028739601" sldId="269"/>
            <ac:spMk id="19" creationId="{7F6B8006-0F78-3DBF-3CFB-450FE560DFA5}"/>
          </ac:spMkLst>
        </pc:spChg>
        <pc:spChg chg="add del mod">
          <ac:chgData name="Joel Kuepper" userId="eece4809-3e9a-44eb-ac27-f330750afaf8" providerId="ADAL" clId="{2269C4C8-5F0F-4860-9B1A-249DC4619AF8}" dt="2023-06-27T23:19:15.935" v="452" actId="478"/>
          <ac:spMkLst>
            <pc:docMk/>
            <pc:sldMk cId="3028739601" sldId="269"/>
            <ac:spMk id="20" creationId="{4BD3C173-C672-7D3F-C417-9B41C032D821}"/>
          </ac:spMkLst>
        </pc:spChg>
        <pc:spChg chg="add mod">
          <ac:chgData name="Joel Kuepper" userId="eece4809-3e9a-44eb-ac27-f330750afaf8" providerId="ADAL" clId="{2269C4C8-5F0F-4860-9B1A-249DC4619AF8}" dt="2023-06-27T23:21:16.933" v="468" actId="1076"/>
          <ac:spMkLst>
            <pc:docMk/>
            <pc:sldMk cId="3028739601" sldId="269"/>
            <ac:spMk id="25" creationId="{A69752F4-11ED-F004-EF05-6C860F998718}"/>
          </ac:spMkLst>
        </pc:spChg>
        <pc:spChg chg="add mod">
          <ac:chgData name="Joel Kuepper" userId="eece4809-3e9a-44eb-ac27-f330750afaf8" providerId="ADAL" clId="{2269C4C8-5F0F-4860-9B1A-249DC4619AF8}" dt="2023-06-27T23:21:16.933" v="468" actId="1076"/>
          <ac:spMkLst>
            <pc:docMk/>
            <pc:sldMk cId="3028739601" sldId="269"/>
            <ac:spMk id="26" creationId="{00765AAF-E829-6CA1-5FB9-14F96DF735D1}"/>
          </ac:spMkLst>
        </pc:spChg>
        <pc:spChg chg="add mod">
          <ac:chgData name="Joel Kuepper" userId="eece4809-3e9a-44eb-ac27-f330750afaf8" providerId="ADAL" clId="{2269C4C8-5F0F-4860-9B1A-249DC4619AF8}" dt="2023-06-27T23:21:16.933" v="468" actId="1076"/>
          <ac:spMkLst>
            <pc:docMk/>
            <pc:sldMk cId="3028739601" sldId="269"/>
            <ac:spMk id="27" creationId="{0F3C61D8-F046-53DF-F162-E414EB56BD0B}"/>
          </ac:spMkLst>
        </pc:spChg>
        <pc:spChg chg="add mod">
          <ac:chgData name="Joel Kuepper" userId="eece4809-3e9a-44eb-ac27-f330750afaf8" providerId="ADAL" clId="{2269C4C8-5F0F-4860-9B1A-249DC4619AF8}" dt="2023-06-27T23:28:32.157" v="605" actId="14100"/>
          <ac:spMkLst>
            <pc:docMk/>
            <pc:sldMk cId="3028739601" sldId="269"/>
            <ac:spMk id="28" creationId="{D957D615-0061-1F44-D188-42AAB7CDA0FF}"/>
          </ac:spMkLst>
        </pc:spChg>
        <pc:spChg chg="add del">
          <ac:chgData name="Joel Kuepper" userId="eece4809-3e9a-44eb-ac27-f330750afaf8" providerId="ADAL" clId="{2269C4C8-5F0F-4860-9B1A-249DC4619AF8}" dt="2023-06-27T23:21:10.847" v="467" actId="11529"/>
          <ac:spMkLst>
            <pc:docMk/>
            <pc:sldMk cId="3028739601" sldId="269"/>
            <ac:spMk id="29" creationId="{5D38338E-4196-A6FA-407F-345A9B766C08}"/>
          </ac:spMkLst>
        </pc:spChg>
        <pc:spChg chg="add mod">
          <ac:chgData name="Joel Kuepper" userId="eece4809-3e9a-44eb-ac27-f330750afaf8" providerId="ADAL" clId="{2269C4C8-5F0F-4860-9B1A-249DC4619AF8}" dt="2023-06-27T23:28:26.861" v="603" actId="1076"/>
          <ac:spMkLst>
            <pc:docMk/>
            <pc:sldMk cId="3028739601" sldId="269"/>
            <ac:spMk id="30" creationId="{4ABF9AE3-9714-4FD3-3FCD-08C948D0FAAF}"/>
          </ac:spMkLst>
        </pc:spChg>
        <pc:spChg chg="add mod">
          <ac:chgData name="Joel Kuepper" userId="eece4809-3e9a-44eb-ac27-f330750afaf8" providerId="ADAL" clId="{2269C4C8-5F0F-4860-9B1A-249DC4619AF8}" dt="2023-06-27T23:28:55.340" v="617" actId="1076"/>
          <ac:spMkLst>
            <pc:docMk/>
            <pc:sldMk cId="3028739601" sldId="269"/>
            <ac:spMk id="31" creationId="{D7C77C52-E337-725B-9655-BECCB7EF1DD2}"/>
          </ac:spMkLst>
        </pc:spChg>
        <pc:spChg chg="add mod">
          <ac:chgData name="Joel Kuepper" userId="eece4809-3e9a-44eb-ac27-f330750afaf8" providerId="ADAL" clId="{2269C4C8-5F0F-4860-9B1A-249DC4619AF8}" dt="2023-06-27T23:29:19.215" v="633" actId="20577"/>
          <ac:spMkLst>
            <pc:docMk/>
            <pc:sldMk cId="3028739601" sldId="269"/>
            <ac:spMk id="36" creationId="{90E4BC55-46D6-A031-8D73-E521B9820A90}"/>
          </ac:spMkLst>
        </pc:spChg>
        <pc:grpChg chg="add mod">
          <ac:chgData name="Joel Kuepper" userId="eece4809-3e9a-44eb-ac27-f330750afaf8" providerId="ADAL" clId="{2269C4C8-5F0F-4860-9B1A-249DC4619AF8}" dt="2023-06-27T23:15:20.366" v="341"/>
          <ac:grpSpMkLst>
            <pc:docMk/>
            <pc:sldMk cId="3028739601" sldId="269"/>
            <ac:grpSpMk id="12" creationId="{AFEC7A82-BB4E-413F-60E7-44E708DB1443}"/>
          </ac:grpSpMkLst>
        </pc:grpChg>
        <pc:graphicFrameChg chg="add del mod modGraphic">
          <ac:chgData name="Joel Kuepper" userId="eece4809-3e9a-44eb-ac27-f330750afaf8" providerId="ADAL" clId="{2269C4C8-5F0F-4860-9B1A-249DC4619AF8}" dt="2023-06-27T23:14:31.499" v="319" actId="478"/>
          <ac:graphicFrameMkLst>
            <pc:docMk/>
            <pc:sldMk cId="3028739601" sldId="269"/>
            <ac:graphicFrameMk id="8" creationId="{C72685CF-1F7B-3410-3263-96897AE078C1}"/>
          </ac:graphicFrameMkLst>
        </pc:graphicFrameChg>
        <pc:graphicFrameChg chg="del">
          <ac:chgData name="Joel Kuepper" userId="eece4809-3e9a-44eb-ac27-f330750afaf8" providerId="ADAL" clId="{2269C4C8-5F0F-4860-9B1A-249DC4619AF8}" dt="2023-06-27T23:12:35.451" v="238" actId="478"/>
          <ac:graphicFrameMkLst>
            <pc:docMk/>
            <pc:sldMk cId="3028739601" sldId="269"/>
            <ac:graphicFrameMk id="14" creationId="{463734F9-077C-B150-2203-72A02CFFC526}"/>
          </ac:graphicFrameMkLst>
        </pc:graphicFrameChg>
        <pc:picChg chg="add mod">
          <ac:chgData name="Joel Kuepper" userId="eece4809-3e9a-44eb-ac27-f330750afaf8" providerId="ADAL" clId="{2269C4C8-5F0F-4860-9B1A-249DC4619AF8}" dt="2023-06-27T23:21:16.933" v="468" actId="1076"/>
          <ac:picMkLst>
            <pc:docMk/>
            <pc:sldMk cId="3028739601" sldId="269"/>
            <ac:picMk id="21" creationId="{D1D34632-CF87-DA86-FFAB-09B44AA683B3}"/>
          </ac:picMkLst>
        </pc:picChg>
        <pc:picChg chg="add mod">
          <ac:chgData name="Joel Kuepper" userId="eece4809-3e9a-44eb-ac27-f330750afaf8" providerId="ADAL" clId="{2269C4C8-5F0F-4860-9B1A-249DC4619AF8}" dt="2023-06-27T23:21:16.933" v="468" actId="1076"/>
          <ac:picMkLst>
            <pc:docMk/>
            <pc:sldMk cId="3028739601" sldId="269"/>
            <ac:picMk id="22" creationId="{93C3B1F0-408B-8C8F-064B-0FF19FFAA239}"/>
          </ac:picMkLst>
        </pc:picChg>
        <pc:picChg chg="add del mod">
          <ac:chgData name="Joel Kuepper" userId="eece4809-3e9a-44eb-ac27-f330750afaf8" providerId="ADAL" clId="{2269C4C8-5F0F-4860-9B1A-249DC4619AF8}" dt="2023-06-27T23:27:34.063" v="591" actId="478"/>
          <ac:picMkLst>
            <pc:docMk/>
            <pc:sldMk cId="3028739601" sldId="269"/>
            <ac:picMk id="33" creationId="{44E22ED7-307E-B2F2-D070-51C12C2582D9}"/>
          </ac:picMkLst>
        </pc:picChg>
        <pc:picChg chg="add mod">
          <ac:chgData name="Joel Kuepper" userId="eece4809-3e9a-44eb-ac27-f330750afaf8" providerId="ADAL" clId="{2269C4C8-5F0F-4860-9B1A-249DC4619AF8}" dt="2023-06-27T23:28:49.200" v="616" actId="14100"/>
          <ac:picMkLst>
            <pc:docMk/>
            <pc:sldMk cId="3028739601" sldId="269"/>
            <ac:picMk id="35" creationId="{061DBAB2-F5F6-06BC-1632-0935D73E3E97}"/>
          </ac:picMkLst>
        </pc:picChg>
        <pc:cxnChg chg="add del">
          <ac:chgData name="Joel Kuepper" userId="eece4809-3e9a-44eb-ac27-f330750afaf8" providerId="ADAL" clId="{2269C4C8-5F0F-4860-9B1A-249DC4619AF8}" dt="2023-06-27T23:19:59.249" v="459" actId="21"/>
          <ac:cxnSpMkLst>
            <pc:docMk/>
            <pc:sldMk cId="3028739601" sldId="269"/>
            <ac:cxnSpMk id="24" creationId="{C777ED34-B1B4-D95D-9C2A-3C132C10612B}"/>
          </ac:cxnSpMkLst>
        </pc:cxnChg>
      </pc:sldChg>
      <pc:sldChg chg="addSp delSp modSp new mod">
        <pc:chgData name="Joel Kuepper" userId="eece4809-3e9a-44eb-ac27-f330750afaf8" providerId="ADAL" clId="{2269C4C8-5F0F-4860-9B1A-249DC4619AF8}" dt="2023-06-28T00:48:58.845" v="1159" actId="20577"/>
        <pc:sldMkLst>
          <pc:docMk/>
          <pc:sldMk cId="1941509617" sldId="270"/>
        </pc:sldMkLst>
        <pc:spChg chg="mod">
          <ac:chgData name="Joel Kuepper" userId="eece4809-3e9a-44eb-ac27-f330750afaf8" providerId="ADAL" clId="{2269C4C8-5F0F-4860-9B1A-249DC4619AF8}" dt="2023-06-28T00:48:58.845" v="1159" actId="20577"/>
          <ac:spMkLst>
            <pc:docMk/>
            <pc:sldMk cId="1941509617" sldId="270"/>
            <ac:spMk id="2" creationId="{D99CD98D-0731-8747-39DA-9C62699C1A50}"/>
          </ac:spMkLst>
        </pc:spChg>
        <pc:spChg chg="del">
          <ac:chgData name="Joel Kuepper" userId="eece4809-3e9a-44eb-ac27-f330750afaf8" providerId="ADAL" clId="{2269C4C8-5F0F-4860-9B1A-249DC4619AF8}" dt="2023-06-28T00:48:04.492" v="1138" actId="478"/>
          <ac:spMkLst>
            <pc:docMk/>
            <pc:sldMk cId="1941509617" sldId="270"/>
            <ac:spMk id="3" creationId="{626AEA09-D86E-69F7-5BA1-9A081D8626E3}"/>
          </ac:spMkLst>
        </pc:spChg>
        <pc:spChg chg="del mod">
          <ac:chgData name="Joel Kuepper" userId="eece4809-3e9a-44eb-ac27-f330750afaf8" providerId="ADAL" clId="{2269C4C8-5F0F-4860-9B1A-249DC4619AF8}" dt="2023-06-28T00:48:26.923" v="1140" actId="931"/>
          <ac:spMkLst>
            <pc:docMk/>
            <pc:sldMk cId="1941509617" sldId="270"/>
            <ac:spMk id="4" creationId="{B10AFB15-9A9A-E1EE-5E38-552416F6621B}"/>
          </ac:spMkLst>
        </pc:spChg>
        <pc:spChg chg="del">
          <ac:chgData name="Joel Kuepper" userId="eece4809-3e9a-44eb-ac27-f330750afaf8" providerId="ADAL" clId="{2269C4C8-5F0F-4860-9B1A-249DC4619AF8}" dt="2023-06-28T00:48:03.388" v="1137" actId="478"/>
          <ac:spMkLst>
            <pc:docMk/>
            <pc:sldMk cId="1941509617" sldId="270"/>
            <ac:spMk id="5" creationId="{8603382C-3AE7-1368-1FE9-E5E71BE26F87}"/>
          </ac:spMkLst>
        </pc:spChg>
        <pc:spChg chg="del">
          <ac:chgData name="Joel Kuepper" userId="eece4809-3e9a-44eb-ac27-f330750afaf8" providerId="ADAL" clId="{2269C4C8-5F0F-4860-9B1A-249DC4619AF8}" dt="2023-06-28T00:48:01.819" v="1136" actId="478"/>
          <ac:spMkLst>
            <pc:docMk/>
            <pc:sldMk cId="1941509617" sldId="270"/>
            <ac:spMk id="6" creationId="{20EE3BA4-B0C1-90FF-4A2B-64BDC34E21CA}"/>
          </ac:spMkLst>
        </pc:spChg>
        <pc:picChg chg="add mod">
          <ac:chgData name="Joel Kuepper" userId="eece4809-3e9a-44eb-ac27-f330750afaf8" providerId="ADAL" clId="{2269C4C8-5F0F-4860-9B1A-249DC4619AF8}" dt="2023-06-28T00:48:27.992" v="1142" actId="962"/>
          <ac:picMkLst>
            <pc:docMk/>
            <pc:sldMk cId="1941509617" sldId="270"/>
            <ac:picMk id="8" creationId="{9555016D-1CAC-7EC2-E77C-6EC3E7709387}"/>
          </ac:picMkLst>
        </pc:picChg>
      </pc:sldChg>
      <pc:sldChg chg="modSp add mod">
        <pc:chgData name="Joel Kuepper" userId="eece4809-3e9a-44eb-ac27-f330750afaf8" providerId="ADAL" clId="{2269C4C8-5F0F-4860-9B1A-249DC4619AF8}" dt="2023-06-28T00:49:09.552" v="1175" actId="14826"/>
        <pc:sldMkLst>
          <pc:docMk/>
          <pc:sldMk cId="2736844235" sldId="271"/>
        </pc:sldMkLst>
        <pc:spChg chg="mod">
          <ac:chgData name="Joel Kuepper" userId="eece4809-3e9a-44eb-ac27-f330750afaf8" providerId="ADAL" clId="{2269C4C8-5F0F-4860-9B1A-249DC4619AF8}" dt="2023-06-28T00:49:04.557" v="1174" actId="20577"/>
          <ac:spMkLst>
            <pc:docMk/>
            <pc:sldMk cId="2736844235" sldId="271"/>
            <ac:spMk id="2" creationId="{D99CD98D-0731-8747-39DA-9C62699C1A50}"/>
          </ac:spMkLst>
        </pc:spChg>
        <pc:picChg chg="mod">
          <ac:chgData name="Joel Kuepper" userId="eece4809-3e9a-44eb-ac27-f330750afaf8" providerId="ADAL" clId="{2269C4C8-5F0F-4860-9B1A-249DC4619AF8}" dt="2023-06-28T00:49:09.552" v="1175" actId="14826"/>
          <ac:picMkLst>
            <pc:docMk/>
            <pc:sldMk cId="2736844235" sldId="271"/>
            <ac:picMk id="8" creationId="{9555016D-1CAC-7EC2-E77C-6EC3E7709387}"/>
          </ac:picMkLst>
        </pc:picChg>
      </pc:sldChg>
      <pc:sldChg chg="addSp delSp modSp new mod modClrScheme delAnim modAnim chgLayout">
        <pc:chgData name="Joel Kuepper" userId="eece4809-3e9a-44eb-ac27-f330750afaf8" providerId="ADAL" clId="{2269C4C8-5F0F-4860-9B1A-249DC4619AF8}" dt="2023-06-28T01:31:30.865" v="1445" actId="1076"/>
        <pc:sldMkLst>
          <pc:docMk/>
          <pc:sldMk cId="2691784387" sldId="272"/>
        </pc:sldMkLst>
        <pc:spChg chg="add mod">
          <ac:chgData name="Joel Kuepper" userId="eece4809-3e9a-44eb-ac27-f330750afaf8" providerId="ADAL" clId="{2269C4C8-5F0F-4860-9B1A-249DC4619AF8}" dt="2023-06-28T01:17:13.691" v="1263" actId="20577"/>
          <ac:spMkLst>
            <pc:docMk/>
            <pc:sldMk cId="2691784387" sldId="272"/>
            <ac:spMk id="2" creationId="{3A2FE0D3-B349-80E4-0A47-77776C39CE1D}"/>
          </ac:spMkLst>
        </pc:spChg>
        <pc:spChg chg="add del mod">
          <ac:chgData name="Joel Kuepper" userId="eece4809-3e9a-44eb-ac27-f330750afaf8" providerId="ADAL" clId="{2269C4C8-5F0F-4860-9B1A-249DC4619AF8}" dt="2023-06-28T01:17:24.695" v="1265" actId="478"/>
          <ac:spMkLst>
            <pc:docMk/>
            <pc:sldMk cId="2691784387" sldId="272"/>
            <ac:spMk id="3" creationId="{B9BBBE22-F718-52D0-C4BD-5074CC2A5442}"/>
          </ac:spMkLst>
        </pc:spChg>
        <pc:spChg chg="add mod ord">
          <ac:chgData name="Joel Kuepper" userId="eece4809-3e9a-44eb-ac27-f330750afaf8" providerId="ADAL" clId="{2269C4C8-5F0F-4860-9B1A-249DC4619AF8}" dt="2023-06-28T01:31:30.865" v="1445" actId="1076"/>
          <ac:spMkLst>
            <pc:docMk/>
            <pc:sldMk cId="2691784387" sldId="272"/>
            <ac:spMk id="12" creationId="{08B1BCBB-6537-657C-7C93-4096AA924077}"/>
          </ac:spMkLst>
        </pc:spChg>
        <pc:spChg chg="add mod">
          <ac:chgData name="Joel Kuepper" userId="eece4809-3e9a-44eb-ac27-f330750afaf8" providerId="ADAL" clId="{2269C4C8-5F0F-4860-9B1A-249DC4619AF8}" dt="2023-06-28T01:20:01.459" v="1292" actId="14100"/>
          <ac:spMkLst>
            <pc:docMk/>
            <pc:sldMk cId="2691784387" sldId="272"/>
            <ac:spMk id="15" creationId="{953C2709-4AD3-7B0B-DADF-EADF36F140C6}"/>
          </ac:spMkLst>
        </pc:spChg>
        <pc:spChg chg="add mod">
          <ac:chgData name="Joel Kuepper" userId="eece4809-3e9a-44eb-ac27-f330750afaf8" providerId="ADAL" clId="{2269C4C8-5F0F-4860-9B1A-249DC4619AF8}" dt="2023-06-28T01:20:08.691" v="1302" actId="14100"/>
          <ac:spMkLst>
            <pc:docMk/>
            <pc:sldMk cId="2691784387" sldId="272"/>
            <ac:spMk id="16" creationId="{0C351A2E-676F-7FE6-DC7C-6ED3EB2F46FB}"/>
          </ac:spMkLst>
        </pc:spChg>
        <pc:spChg chg="add mod">
          <ac:chgData name="Joel Kuepper" userId="eece4809-3e9a-44eb-ac27-f330750afaf8" providerId="ADAL" clId="{2269C4C8-5F0F-4860-9B1A-249DC4619AF8}" dt="2023-06-28T01:30:03.018" v="1427" actId="120"/>
          <ac:spMkLst>
            <pc:docMk/>
            <pc:sldMk cId="2691784387" sldId="272"/>
            <ac:spMk id="22" creationId="{9E0F8C06-F4E7-0364-03DF-35194257BD35}"/>
          </ac:spMkLst>
        </pc:spChg>
        <pc:picChg chg="add del mod">
          <ac:chgData name="Joel Kuepper" userId="eece4809-3e9a-44eb-ac27-f330750afaf8" providerId="ADAL" clId="{2269C4C8-5F0F-4860-9B1A-249DC4619AF8}" dt="2023-06-28T01:22:48.517" v="1310" actId="478"/>
          <ac:picMkLst>
            <pc:docMk/>
            <pc:sldMk cId="2691784387" sldId="272"/>
            <ac:picMk id="4" creationId="{389D9D07-2AB8-034C-681A-55FD86E02878}"/>
          </ac:picMkLst>
        </pc:picChg>
        <pc:picChg chg="add del mod">
          <ac:chgData name="Joel Kuepper" userId="eece4809-3e9a-44eb-ac27-f330750afaf8" providerId="ADAL" clId="{2269C4C8-5F0F-4860-9B1A-249DC4619AF8}" dt="2023-06-28T01:28:00.615" v="1361" actId="478"/>
          <ac:picMkLst>
            <pc:docMk/>
            <pc:sldMk cId="2691784387" sldId="272"/>
            <ac:picMk id="5" creationId="{28732C48-020F-50D7-8DD3-58AC8B2A58D3}"/>
          </ac:picMkLst>
        </pc:picChg>
        <pc:picChg chg="add mod">
          <ac:chgData name="Joel Kuepper" userId="eece4809-3e9a-44eb-ac27-f330750afaf8" providerId="ADAL" clId="{2269C4C8-5F0F-4860-9B1A-249DC4619AF8}" dt="2023-06-28T01:19:29.251" v="1282" actId="1076"/>
          <ac:picMkLst>
            <pc:docMk/>
            <pc:sldMk cId="2691784387" sldId="272"/>
            <ac:picMk id="6" creationId="{4252E9E1-559C-D8B5-EC7E-557F523FEA6B}"/>
          </ac:picMkLst>
        </pc:picChg>
        <pc:picChg chg="add mod">
          <ac:chgData name="Joel Kuepper" userId="eece4809-3e9a-44eb-ac27-f330750afaf8" providerId="ADAL" clId="{2269C4C8-5F0F-4860-9B1A-249DC4619AF8}" dt="2023-06-28T01:19:46.563" v="1289" actId="1076"/>
          <ac:picMkLst>
            <pc:docMk/>
            <pc:sldMk cId="2691784387" sldId="272"/>
            <ac:picMk id="7" creationId="{D4403D81-42C5-0170-CF26-A9F61B02D2CE}"/>
          </ac:picMkLst>
        </pc:picChg>
        <pc:picChg chg="add mod">
          <ac:chgData name="Joel Kuepper" userId="eece4809-3e9a-44eb-ac27-f330750afaf8" providerId="ADAL" clId="{2269C4C8-5F0F-4860-9B1A-249DC4619AF8}" dt="2023-06-28T01:23:39.578" v="1320" actId="1076"/>
          <ac:picMkLst>
            <pc:docMk/>
            <pc:sldMk cId="2691784387" sldId="272"/>
            <ac:picMk id="8" creationId="{B33B4F70-4F86-DF10-F409-A087EF31A77C}"/>
          </ac:picMkLst>
        </pc:picChg>
        <pc:picChg chg="add mod">
          <ac:chgData name="Joel Kuepper" userId="eece4809-3e9a-44eb-ac27-f330750afaf8" providerId="ADAL" clId="{2269C4C8-5F0F-4860-9B1A-249DC4619AF8}" dt="2023-06-28T01:20:28.090" v="1308" actId="1076"/>
          <ac:picMkLst>
            <pc:docMk/>
            <pc:sldMk cId="2691784387" sldId="272"/>
            <ac:picMk id="9" creationId="{62ED0B98-7747-BD5C-AD8D-8634E97D9CF5}"/>
          </ac:picMkLst>
        </pc:picChg>
        <pc:picChg chg="add mod">
          <ac:chgData name="Joel Kuepper" userId="eece4809-3e9a-44eb-ac27-f330750afaf8" providerId="ADAL" clId="{2269C4C8-5F0F-4860-9B1A-249DC4619AF8}" dt="2023-06-28T01:29:03.241" v="1373" actId="1076"/>
          <ac:picMkLst>
            <pc:docMk/>
            <pc:sldMk cId="2691784387" sldId="272"/>
            <ac:picMk id="10" creationId="{776C0D89-94A4-F568-7C18-D3ECB694C520}"/>
          </ac:picMkLst>
        </pc:picChg>
        <pc:picChg chg="add mod">
          <ac:chgData name="Joel Kuepper" userId="eece4809-3e9a-44eb-ac27-f330750afaf8" providerId="ADAL" clId="{2269C4C8-5F0F-4860-9B1A-249DC4619AF8}" dt="2023-06-28T01:20:14.900" v="1305" actId="166"/>
          <ac:picMkLst>
            <pc:docMk/>
            <pc:sldMk cId="2691784387" sldId="272"/>
            <ac:picMk id="11" creationId="{1909C559-643B-40D3-12C6-B7B005F61066}"/>
          </ac:picMkLst>
        </pc:picChg>
        <pc:picChg chg="add mod">
          <ac:chgData name="Joel Kuepper" userId="eece4809-3e9a-44eb-ac27-f330750afaf8" providerId="ADAL" clId="{2269C4C8-5F0F-4860-9B1A-249DC4619AF8}" dt="2023-06-28T01:27:49.715" v="1360" actId="1076"/>
          <ac:picMkLst>
            <pc:docMk/>
            <pc:sldMk cId="2691784387" sldId="272"/>
            <ac:picMk id="13" creationId="{29FA1E6D-1F32-E310-BCEB-3F0B6BAA5262}"/>
          </ac:picMkLst>
        </pc:picChg>
        <pc:picChg chg="add mod">
          <ac:chgData name="Joel Kuepper" userId="eece4809-3e9a-44eb-ac27-f330750afaf8" providerId="ADAL" clId="{2269C4C8-5F0F-4860-9B1A-249DC4619AF8}" dt="2023-06-28T01:27:42.634" v="1358" actId="14100"/>
          <ac:picMkLst>
            <pc:docMk/>
            <pc:sldMk cId="2691784387" sldId="272"/>
            <ac:picMk id="14" creationId="{37AE44FF-D15B-36C8-0EC7-10B87EE66C02}"/>
          </ac:picMkLst>
        </pc:picChg>
        <pc:picChg chg="add mod">
          <ac:chgData name="Joel Kuepper" userId="eece4809-3e9a-44eb-ac27-f330750afaf8" providerId="ADAL" clId="{2269C4C8-5F0F-4860-9B1A-249DC4619AF8}" dt="2023-06-28T01:22:55.130" v="1313" actId="1076"/>
          <ac:picMkLst>
            <pc:docMk/>
            <pc:sldMk cId="2691784387" sldId="272"/>
            <ac:picMk id="18" creationId="{DDB7FAEE-9AEE-9D60-20A8-2D9E1BEA6AC4}"/>
          </ac:picMkLst>
        </pc:picChg>
        <pc:picChg chg="add mod">
          <ac:chgData name="Joel Kuepper" userId="eece4809-3e9a-44eb-ac27-f330750afaf8" providerId="ADAL" clId="{2269C4C8-5F0F-4860-9B1A-249DC4619AF8}" dt="2023-06-28T01:28:42.759" v="1368" actId="14100"/>
          <ac:picMkLst>
            <pc:docMk/>
            <pc:sldMk cId="2691784387" sldId="272"/>
            <ac:picMk id="19" creationId="{D6CD91DE-9036-9040-7334-86E0B81069B2}"/>
          </ac:picMkLst>
        </pc:picChg>
        <pc:picChg chg="add del mod">
          <ac:chgData name="Joel Kuepper" userId="eece4809-3e9a-44eb-ac27-f330750afaf8" providerId="ADAL" clId="{2269C4C8-5F0F-4860-9B1A-249DC4619AF8}" dt="2023-06-28T01:23:43.609" v="1322"/>
          <ac:picMkLst>
            <pc:docMk/>
            <pc:sldMk cId="2691784387" sldId="272"/>
            <ac:picMk id="20" creationId="{7860AEB4-4DD1-03EA-7901-4519B8410811}"/>
          </ac:picMkLst>
        </pc:picChg>
        <pc:picChg chg="add mod">
          <ac:chgData name="Joel Kuepper" userId="eece4809-3e9a-44eb-ac27-f330750afaf8" providerId="ADAL" clId="{2269C4C8-5F0F-4860-9B1A-249DC4619AF8}" dt="2023-06-28T01:28:49.306" v="1369" actId="1076"/>
          <ac:picMkLst>
            <pc:docMk/>
            <pc:sldMk cId="2691784387" sldId="272"/>
            <ac:picMk id="21" creationId="{6499B236-3B93-7CC3-FA9C-44EDA5C4CC3E}"/>
          </ac:picMkLst>
        </pc:picChg>
        <pc:picChg chg="add del mod">
          <ac:chgData name="Joel Kuepper" userId="eece4809-3e9a-44eb-ac27-f330750afaf8" providerId="ADAL" clId="{2269C4C8-5F0F-4860-9B1A-249DC4619AF8}" dt="2023-06-28T01:30:19.163" v="1430" actId="478"/>
          <ac:picMkLst>
            <pc:docMk/>
            <pc:sldMk cId="2691784387" sldId="272"/>
            <ac:picMk id="23" creationId="{AFF22471-98E6-F3BF-B480-E4BF8E544B4A}"/>
          </ac:picMkLst>
        </pc:picChg>
        <pc:picChg chg="add del mod">
          <ac:chgData name="Joel Kuepper" userId="eece4809-3e9a-44eb-ac27-f330750afaf8" providerId="ADAL" clId="{2269C4C8-5F0F-4860-9B1A-249DC4619AF8}" dt="2023-06-28T01:29:57.521" v="1425"/>
          <ac:picMkLst>
            <pc:docMk/>
            <pc:sldMk cId="2691784387" sldId="272"/>
            <ac:picMk id="24" creationId="{9C900D9D-FCBB-F203-961D-12277FBDB4AE}"/>
          </ac:picMkLst>
        </pc:picChg>
        <pc:picChg chg="add del">
          <ac:chgData name="Joel Kuepper" userId="eece4809-3e9a-44eb-ac27-f330750afaf8" providerId="ADAL" clId="{2269C4C8-5F0F-4860-9B1A-249DC4619AF8}" dt="2023-06-28T01:18:19.148" v="1270"/>
          <ac:picMkLst>
            <pc:docMk/>
            <pc:sldMk cId="2691784387" sldId="272"/>
            <ac:picMk id="5122" creationId="{324C4877-2AAD-1F1E-6833-00666BCD4813}"/>
          </ac:picMkLst>
        </pc:picChg>
        <pc:picChg chg="add del">
          <ac:chgData name="Joel Kuepper" userId="eece4809-3e9a-44eb-ac27-f330750afaf8" providerId="ADAL" clId="{2269C4C8-5F0F-4860-9B1A-249DC4619AF8}" dt="2023-06-28T01:18:49.908" v="1272" actId="478"/>
          <ac:picMkLst>
            <pc:docMk/>
            <pc:sldMk cId="2691784387" sldId="272"/>
            <ac:picMk id="5124" creationId="{5E023CD6-AB56-D621-0FF4-979EAAE92551}"/>
          </ac:picMkLst>
        </pc:picChg>
      </pc:sldChg>
      <pc:sldChg chg="delSp new del mod modClrScheme chgLayout">
        <pc:chgData name="Joel Kuepper" userId="eece4809-3e9a-44eb-ac27-f330750afaf8" providerId="ADAL" clId="{2269C4C8-5F0F-4860-9B1A-249DC4619AF8}" dt="2023-06-28T01:16:02.034" v="1250" actId="2696"/>
        <pc:sldMkLst>
          <pc:docMk/>
          <pc:sldMk cId="2772704437" sldId="272"/>
        </pc:sldMkLst>
        <pc:spChg chg="del">
          <ac:chgData name="Joel Kuepper" userId="eece4809-3e9a-44eb-ac27-f330750afaf8" providerId="ADAL" clId="{2269C4C8-5F0F-4860-9B1A-249DC4619AF8}" dt="2023-06-28T01:06:21.215" v="1184" actId="700"/>
          <ac:spMkLst>
            <pc:docMk/>
            <pc:sldMk cId="2772704437" sldId="272"/>
            <ac:spMk id="2" creationId="{7AB8999A-909F-AE4E-4A6F-6311A39AEEE7}"/>
          </ac:spMkLst>
        </pc:spChg>
        <pc:spChg chg="del">
          <ac:chgData name="Joel Kuepper" userId="eece4809-3e9a-44eb-ac27-f330750afaf8" providerId="ADAL" clId="{2269C4C8-5F0F-4860-9B1A-249DC4619AF8}" dt="2023-06-28T01:06:21.215" v="1184" actId="700"/>
          <ac:spMkLst>
            <pc:docMk/>
            <pc:sldMk cId="2772704437" sldId="272"/>
            <ac:spMk id="3" creationId="{891DF143-57CE-69C7-5F5E-D0AFB19C059B}"/>
          </ac:spMkLst>
        </pc:spChg>
      </pc:sldChg>
      <pc:sldChg chg="new del">
        <pc:chgData name="Joel Kuepper" userId="eece4809-3e9a-44eb-ac27-f330750afaf8" providerId="ADAL" clId="{2269C4C8-5F0F-4860-9B1A-249DC4619AF8}" dt="2023-06-28T01:30:11.467" v="1429" actId="680"/>
        <pc:sldMkLst>
          <pc:docMk/>
          <pc:sldMk cId="1412375868" sldId="273"/>
        </pc:sldMkLst>
      </pc:sldChg>
      <pc:sldChg chg="addSp delSp modSp new mod modClrScheme modAnim chgLayout">
        <pc:chgData name="Joel Kuepper" userId="eece4809-3e9a-44eb-ac27-f330750afaf8" providerId="ADAL" clId="{2269C4C8-5F0F-4860-9B1A-249DC4619AF8}" dt="2023-06-28T01:45:07.522" v="1657"/>
        <pc:sldMkLst>
          <pc:docMk/>
          <pc:sldMk cId="2462011849" sldId="273"/>
        </pc:sldMkLst>
        <pc:spChg chg="mod ord">
          <ac:chgData name="Joel Kuepper" userId="eece4809-3e9a-44eb-ac27-f330750afaf8" providerId="ADAL" clId="{2269C4C8-5F0F-4860-9B1A-249DC4619AF8}" dt="2023-06-28T01:32:17.232" v="1472" actId="700"/>
          <ac:spMkLst>
            <pc:docMk/>
            <pc:sldMk cId="2462011849" sldId="273"/>
            <ac:spMk id="2" creationId="{A281FB03-EC25-D6FC-210F-20EBBEC039BE}"/>
          </ac:spMkLst>
        </pc:spChg>
        <pc:spChg chg="del mod ord">
          <ac:chgData name="Joel Kuepper" userId="eece4809-3e9a-44eb-ac27-f330750afaf8" providerId="ADAL" clId="{2269C4C8-5F0F-4860-9B1A-249DC4619AF8}" dt="2023-06-28T01:32:17.232" v="1472" actId="700"/>
          <ac:spMkLst>
            <pc:docMk/>
            <pc:sldMk cId="2462011849" sldId="273"/>
            <ac:spMk id="3" creationId="{2AFBF30F-416D-7B31-2BF2-A02E8E74C289}"/>
          </ac:spMkLst>
        </pc:spChg>
        <pc:spChg chg="add mod ord">
          <ac:chgData name="Joel Kuepper" userId="eece4809-3e9a-44eb-ac27-f330750afaf8" providerId="ADAL" clId="{2269C4C8-5F0F-4860-9B1A-249DC4619AF8}" dt="2023-06-28T01:34:22.277" v="1563" actId="20577"/>
          <ac:spMkLst>
            <pc:docMk/>
            <pc:sldMk cId="2462011849" sldId="273"/>
            <ac:spMk id="4" creationId="{C0C6B436-D58A-9FF2-4600-D40BED5CB87B}"/>
          </ac:spMkLst>
        </pc:spChg>
        <pc:spChg chg="add del mod ord">
          <ac:chgData name="Joel Kuepper" userId="eece4809-3e9a-44eb-ac27-f330750afaf8" providerId="ADAL" clId="{2269C4C8-5F0F-4860-9B1A-249DC4619AF8}" dt="2023-06-28T01:32:31.018" v="1474"/>
          <ac:spMkLst>
            <pc:docMk/>
            <pc:sldMk cId="2462011849" sldId="273"/>
            <ac:spMk id="5" creationId="{5BBB44CE-ECFA-AA63-08DA-908F4940F6D5}"/>
          </ac:spMkLst>
        </pc:spChg>
        <pc:graphicFrameChg chg="add mod">
          <ac:chgData name="Joel Kuepper" userId="eece4809-3e9a-44eb-ac27-f330750afaf8" providerId="ADAL" clId="{2269C4C8-5F0F-4860-9B1A-249DC4619AF8}" dt="2023-06-28T01:32:31.018" v="1474"/>
          <ac:graphicFrameMkLst>
            <pc:docMk/>
            <pc:sldMk cId="2462011849" sldId="273"/>
            <ac:graphicFrameMk id="6" creationId="{061FEE96-21A8-85E0-C6E5-2D658FC77E2D}"/>
          </ac:graphicFrameMkLst>
        </pc:graphicFrameChg>
        <pc:picChg chg="add del mod">
          <ac:chgData name="Joel Kuepper" userId="eece4809-3e9a-44eb-ac27-f330750afaf8" providerId="ADAL" clId="{2269C4C8-5F0F-4860-9B1A-249DC4619AF8}" dt="2023-06-28T01:36:04.521" v="1578"/>
          <ac:picMkLst>
            <pc:docMk/>
            <pc:sldMk cId="2462011849" sldId="273"/>
            <ac:picMk id="7" creationId="{79DA9BA1-BA07-572A-249B-A286CE0CDE2E}"/>
          </ac:picMkLst>
        </pc:picChg>
      </pc:sldChg>
      <pc:sldChg chg="addSp delSp modSp add mod addAnim delAnim modAnim">
        <pc:chgData name="Joel Kuepper" userId="eece4809-3e9a-44eb-ac27-f330750afaf8" providerId="ADAL" clId="{2269C4C8-5F0F-4860-9B1A-249DC4619AF8}" dt="2023-06-28T01:38:08.157" v="1605"/>
        <pc:sldMkLst>
          <pc:docMk/>
          <pc:sldMk cId="1729937637" sldId="274"/>
        </pc:sldMkLst>
        <pc:spChg chg="mod">
          <ac:chgData name="Joel Kuepper" userId="eece4809-3e9a-44eb-ac27-f330750afaf8" providerId="ADAL" clId="{2269C4C8-5F0F-4860-9B1A-249DC4619AF8}" dt="2023-06-28T01:35:37.777" v="1576" actId="20577"/>
          <ac:spMkLst>
            <pc:docMk/>
            <pc:sldMk cId="1729937637" sldId="274"/>
            <ac:spMk id="2" creationId="{A281FB03-EC25-D6FC-210F-20EBBEC039BE}"/>
          </ac:spMkLst>
        </pc:spChg>
        <pc:spChg chg="add mod">
          <ac:chgData name="Joel Kuepper" userId="eece4809-3e9a-44eb-ac27-f330750afaf8" providerId="ADAL" clId="{2269C4C8-5F0F-4860-9B1A-249DC4619AF8}" dt="2023-06-28T01:35:13.424" v="1568"/>
          <ac:spMkLst>
            <pc:docMk/>
            <pc:sldMk cId="1729937637" sldId="274"/>
            <ac:spMk id="3" creationId="{E74B5FE2-48AE-80D9-896D-CF12E9CAAA4F}"/>
          </ac:spMkLst>
        </pc:spChg>
        <pc:spChg chg="del">
          <ac:chgData name="Joel Kuepper" userId="eece4809-3e9a-44eb-ac27-f330750afaf8" providerId="ADAL" clId="{2269C4C8-5F0F-4860-9B1A-249DC4619AF8}" dt="2023-06-28T01:35:15.663" v="1569" actId="478"/>
          <ac:spMkLst>
            <pc:docMk/>
            <pc:sldMk cId="1729937637" sldId="274"/>
            <ac:spMk id="4" creationId="{C0C6B436-D58A-9FF2-4600-D40BED5CB87B}"/>
          </ac:spMkLst>
        </pc:spChg>
        <pc:spChg chg="add del mod">
          <ac:chgData name="Joel Kuepper" userId="eece4809-3e9a-44eb-ac27-f330750afaf8" providerId="ADAL" clId="{2269C4C8-5F0F-4860-9B1A-249DC4619AF8}" dt="2023-06-28T01:36:47.957" v="1587" actId="478"/>
          <ac:spMkLst>
            <pc:docMk/>
            <pc:sldMk cId="1729937637" sldId="274"/>
            <ac:spMk id="5" creationId="{254EEEDA-A05D-FD66-55AD-54C45D5C0D51}"/>
          </ac:spMkLst>
        </pc:spChg>
        <pc:spChg chg="add mod">
          <ac:chgData name="Joel Kuepper" userId="eece4809-3e9a-44eb-ac27-f330750afaf8" providerId="ADAL" clId="{2269C4C8-5F0F-4860-9B1A-249DC4619AF8}" dt="2023-06-28T01:37:10.761" v="1597" actId="1076"/>
          <ac:spMkLst>
            <pc:docMk/>
            <pc:sldMk cId="1729937637" sldId="274"/>
            <ac:spMk id="9" creationId="{B3D2CD17-B64F-632D-CD34-D8AB6374D3DC}"/>
          </ac:spMkLst>
        </pc:spChg>
        <pc:spChg chg="add del mod">
          <ac:chgData name="Joel Kuepper" userId="eece4809-3e9a-44eb-ac27-f330750afaf8" providerId="ADAL" clId="{2269C4C8-5F0F-4860-9B1A-249DC4619AF8}" dt="2023-06-28T01:37:06.249" v="1595" actId="14100"/>
          <ac:spMkLst>
            <pc:docMk/>
            <pc:sldMk cId="1729937637" sldId="274"/>
            <ac:spMk id="10" creationId="{4CC46578-C8EC-AC04-1E68-0ECCBB3A15F6}"/>
          </ac:spMkLst>
        </pc:spChg>
        <pc:spChg chg="add del mod">
          <ac:chgData name="Joel Kuepper" userId="eece4809-3e9a-44eb-ac27-f330750afaf8" providerId="ADAL" clId="{2269C4C8-5F0F-4860-9B1A-249DC4619AF8}" dt="2023-06-28T01:36:48.433" v="1588" actId="478"/>
          <ac:spMkLst>
            <pc:docMk/>
            <pc:sldMk cId="1729937637" sldId="274"/>
            <ac:spMk id="11" creationId="{6911BA66-3D4C-8E32-942E-78F832BB56B1}"/>
          </ac:spMkLst>
        </pc:spChg>
        <pc:spChg chg="add mod">
          <ac:chgData name="Joel Kuepper" userId="eece4809-3e9a-44eb-ac27-f330750afaf8" providerId="ADAL" clId="{2269C4C8-5F0F-4860-9B1A-249DC4619AF8}" dt="2023-06-28T01:35:13.424" v="1568"/>
          <ac:spMkLst>
            <pc:docMk/>
            <pc:sldMk cId="1729937637" sldId="274"/>
            <ac:spMk id="12" creationId="{5320B5EE-9725-F685-2FB9-8EB47C2E21F8}"/>
          </ac:spMkLst>
        </pc:spChg>
        <pc:spChg chg="add mod">
          <ac:chgData name="Joel Kuepper" userId="eece4809-3e9a-44eb-ac27-f330750afaf8" providerId="ADAL" clId="{2269C4C8-5F0F-4860-9B1A-249DC4619AF8}" dt="2023-06-28T01:35:13.424" v="1568"/>
          <ac:spMkLst>
            <pc:docMk/>
            <pc:sldMk cId="1729937637" sldId="274"/>
            <ac:spMk id="13" creationId="{1B426286-BD7D-BAE4-2CEC-45455CEE9F77}"/>
          </ac:spMkLst>
        </pc:spChg>
        <pc:spChg chg="add mod">
          <ac:chgData name="Joel Kuepper" userId="eece4809-3e9a-44eb-ac27-f330750afaf8" providerId="ADAL" clId="{2269C4C8-5F0F-4860-9B1A-249DC4619AF8}" dt="2023-06-28T01:35:13.424" v="1568"/>
          <ac:spMkLst>
            <pc:docMk/>
            <pc:sldMk cId="1729937637" sldId="274"/>
            <ac:spMk id="14" creationId="{7FFB8A63-1013-CC0C-D8C1-E4D941D8AE42}"/>
          </ac:spMkLst>
        </pc:spChg>
        <pc:spChg chg="add mod">
          <ac:chgData name="Joel Kuepper" userId="eece4809-3e9a-44eb-ac27-f330750afaf8" providerId="ADAL" clId="{2269C4C8-5F0F-4860-9B1A-249DC4619AF8}" dt="2023-06-28T01:37:12.736" v="1598" actId="1076"/>
          <ac:spMkLst>
            <pc:docMk/>
            <pc:sldMk cId="1729937637" sldId="274"/>
            <ac:spMk id="15" creationId="{26511AB2-2EE1-28D2-8F0D-95F5F40F0823}"/>
          </ac:spMkLst>
        </pc:spChg>
        <pc:spChg chg="add del mod">
          <ac:chgData name="Joel Kuepper" userId="eece4809-3e9a-44eb-ac27-f330750afaf8" providerId="ADAL" clId="{2269C4C8-5F0F-4860-9B1A-249DC4619AF8}" dt="2023-06-28T01:35:20.419" v="1572" actId="478"/>
          <ac:spMkLst>
            <pc:docMk/>
            <pc:sldMk cId="1729937637" sldId="274"/>
            <ac:spMk id="17" creationId="{1FCD7272-890B-DAB1-B8F2-837B10031654}"/>
          </ac:spMkLst>
        </pc:spChg>
        <pc:spChg chg="add del mod">
          <ac:chgData name="Joel Kuepper" userId="eece4809-3e9a-44eb-ac27-f330750afaf8" providerId="ADAL" clId="{2269C4C8-5F0F-4860-9B1A-249DC4619AF8}" dt="2023-06-28T01:35:18.881" v="1571" actId="478"/>
          <ac:spMkLst>
            <pc:docMk/>
            <pc:sldMk cId="1729937637" sldId="274"/>
            <ac:spMk id="19" creationId="{138FEB60-9A21-15CB-773D-A3572B54C652}"/>
          </ac:spMkLst>
        </pc:spChg>
        <pc:graphicFrameChg chg="del">
          <ac:chgData name="Joel Kuepper" userId="eece4809-3e9a-44eb-ac27-f330750afaf8" providerId="ADAL" clId="{2269C4C8-5F0F-4860-9B1A-249DC4619AF8}" dt="2023-06-28T01:35:16.934" v="1570" actId="478"/>
          <ac:graphicFrameMkLst>
            <pc:docMk/>
            <pc:sldMk cId="1729937637" sldId="274"/>
            <ac:graphicFrameMk id="6" creationId="{061FEE96-21A8-85E0-C6E5-2D658FC77E2D}"/>
          </ac:graphicFrameMkLst>
        </pc:graphicFrameChg>
        <pc:picChg chg="add del mod">
          <ac:chgData name="Joel Kuepper" userId="eece4809-3e9a-44eb-ac27-f330750afaf8" providerId="ADAL" clId="{2269C4C8-5F0F-4860-9B1A-249DC4619AF8}" dt="2023-06-28T01:36:22.001" v="1581" actId="478"/>
          <ac:picMkLst>
            <pc:docMk/>
            <pc:sldMk cId="1729937637" sldId="274"/>
            <ac:picMk id="7" creationId="{DB33D3FA-A02C-C0C7-41FA-2430F3B40578}"/>
          </ac:picMkLst>
        </pc:picChg>
        <pc:picChg chg="add mod">
          <ac:chgData name="Joel Kuepper" userId="eece4809-3e9a-44eb-ac27-f330750afaf8" providerId="ADAL" clId="{2269C4C8-5F0F-4860-9B1A-249DC4619AF8}" dt="2023-06-28T01:35:13.424" v="1568"/>
          <ac:picMkLst>
            <pc:docMk/>
            <pc:sldMk cId="1729937637" sldId="274"/>
            <ac:picMk id="8" creationId="{6937CD6B-F6C2-8BAD-34EB-EC108C511245}"/>
          </ac:picMkLst>
        </pc:picChg>
        <pc:picChg chg="add mod">
          <ac:chgData name="Joel Kuepper" userId="eece4809-3e9a-44eb-ac27-f330750afaf8" providerId="ADAL" clId="{2269C4C8-5F0F-4860-9B1A-249DC4619AF8}" dt="2023-06-28T01:36:05.493" v="1579"/>
          <ac:picMkLst>
            <pc:docMk/>
            <pc:sldMk cId="1729937637" sldId="274"/>
            <ac:picMk id="20" creationId="{23751CC9-9161-4B5A-A5CD-F2A1D5EEE7F2}"/>
          </ac:picMkLst>
        </pc:picChg>
        <pc:picChg chg="add mod">
          <ac:chgData name="Joel Kuepper" userId="eece4809-3e9a-44eb-ac27-f330750afaf8" providerId="ADAL" clId="{2269C4C8-5F0F-4860-9B1A-249DC4619AF8}" dt="2023-06-28T01:37:03.152" v="1594" actId="1076"/>
          <ac:picMkLst>
            <pc:docMk/>
            <pc:sldMk cId="1729937637" sldId="274"/>
            <ac:picMk id="21" creationId="{E707C2BE-6BA5-2C4A-7EA8-64A02C111CA0}"/>
          </ac:picMkLst>
        </pc:picChg>
      </pc:sldChg>
      <pc:sldChg chg="addSp delSp modSp add mod setBg delAnim modAnim">
        <pc:chgData name="Joel Kuepper" userId="eece4809-3e9a-44eb-ac27-f330750afaf8" providerId="ADAL" clId="{2269C4C8-5F0F-4860-9B1A-249DC4619AF8}" dt="2023-06-28T02:06:01.856" v="1787" actId="1076"/>
        <pc:sldMkLst>
          <pc:docMk/>
          <pc:sldMk cId="1648588191" sldId="275"/>
        </pc:sldMkLst>
        <pc:spChg chg="mod">
          <ac:chgData name="Joel Kuepper" userId="eece4809-3e9a-44eb-ac27-f330750afaf8" providerId="ADAL" clId="{2269C4C8-5F0F-4860-9B1A-249DC4619AF8}" dt="2023-06-28T01:38:22.054" v="1609"/>
          <ac:spMkLst>
            <pc:docMk/>
            <pc:sldMk cId="1648588191" sldId="275"/>
            <ac:spMk id="2" creationId="{A281FB03-EC25-D6FC-210F-20EBBEC039BE}"/>
          </ac:spMkLst>
        </pc:spChg>
        <pc:spChg chg="del">
          <ac:chgData name="Joel Kuepper" userId="eece4809-3e9a-44eb-ac27-f330750afaf8" providerId="ADAL" clId="{2269C4C8-5F0F-4860-9B1A-249DC4619AF8}" dt="2023-06-28T01:38:41.525" v="1611" actId="478"/>
          <ac:spMkLst>
            <pc:docMk/>
            <pc:sldMk cId="1648588191" sldId="275"/>
            <ac:spMk id="3" creationId="{E74B5FE2-48AE-80D9-896D-CF12E9CAAA4F}"/>
          </ac:spMkLst>
        </pc:spChg>
        <pc:spChg chg="add mod">
          <ac:chgData name="Joel Kuepper" userId="eece4809-3e9a-44eb-ac27-f330750afaf8" providerId="ADAL" clId="{2269C4C8-5F0F-4860-9B1A-249DC4619AF8}" dt="2023-06-28T01:38:44.870" v="1616"/>
          <ac:spMkLst>
            <pc:docMk/>
            <pc:sldMk cId="1648588191" sldId="275"/>
            <ac:spMk id="4" creationId="{36B5E773-01B4-1DAA-3AD7-76CB6BD63F58}"/>
          </ac:spMkLst>
        </pc:spChg>
        <pc:spChg chg="add mod">
          <ac:chgData name="Joel Kuepper" userId="eece4809-3e9a-44eb-ac27-f330750afaf8" providerId="ADAL" clId="{2269C4C8-5F0F-4860-9B1A-249DC4619AF8}" dt="2023-06-28T01:38:44.870" v="1616"/>
          <ac:spMkLst>
            <pc:docMk/>
            <pc:sldMk cId="1648588191" sldId="275"/>
            <ac:spMk id="5" creationId="{AD5F370C-FEEF-6B80-3E7F-59E4DF45D308}"/>
          </ac:spMkLst>
        </pc:spChg>
        <pc:spChg chg="add mod">
          <ac:chgData name="Joel Kuepper" userId="eece4809-3e9a-44eb-ac27-f330750afaf8" providerId="ADAL" clId="{2269C4C8-5F0F-4860-9B1A-249DC4619AF8}" dt="2023-06-28T01:43:31.674" v="1653" actId="207"/>
          <ac:spMkLst>
            <pc:docMk/>
            <pc:sldMk cId="1648588191" sldId="275"/>
            <ac:spMk id="6" creationId="{5843EFB6-3E1E-1010-B230-AC2B466F5007}"/>
          </ac:spMkLst>
        </pc:spChg>
        <pc:spChg chg="add mod">
          <ac:chgData name="Joel Kuepper" userId="eece4809-3e9a-44eb-ac27-f330750afaf8" providerId="ADAL" clId="{2269C4C8-5F0F-4860-9B1A-249DC4619AF8}" dt="2023-06-28T01:38:44.870" v="1616"/>
          <ac:spMkLst>
            <pc:docMk/>
            <pc:sldMk cId="1648588191" sldId="275"/>
            <ac:spMk id="7" creationId="{25B655A5-11D0-FEA5-E26D-6D28A06DA0F7}"/>
          </ac:spMkLst>
        </pc:spChg>
        <pc:spChg chg="del">
          <ac:chgData name="Joel Kuepper" userId="eece4809-3e9a-44eb-ac27-f330750afaf8" providerId="ADAL" clId="{2269C4C8-5F0F-4860-9B1A-249DC4619AF8}" dt="2023-06-28T01:38:41.525" v="1611" actId="478"/>
          <ac:spMkLst>
            <pc:docMk/>
            <pc:sldMk cId="1648588191" sldId="275"/>
            <ac:spMk id="9" creationId="{B3D2CD17-B64F-632D-CD34-D8AB6374D3DC}"/>
          </ac:spMkLst>
        </pc:spChg>
        <pc:spChg chg="del">
          <ac:chgData name="Joel Kuepper" userId="eece4809-3e9a-44eb-ac27-f330750afaf8" providerId="ADAL" clId="{2269C4C8-5F0F-4860-9B1A-249DC4619AF8}" dt="2023-06-28T01:38:41.525" v="1611" actId="478"/>
          <ac:spMkLst>
            <pc:docMk/>
            <pc:sldMk cId="1648588191" sldId="275"/>
            <ac:spMk id="10" creationId="{4CC46578-C8EC-AC04-1E68-0ECCBB3A15F6}"/>
          </ac:spMkLst>
        </pc:spChg>
        <pc:spChg chg="add mod">
          <ac:chgData name="Joel Kuepper" userId="eece4809-3e9a-44eb-ac27-f330750afaf8" providerId="ADAL" clId="{2269C4C8-5F0F-4860-9B1A-249DC4619AF8}" dt="2023-06-28T01:38:44.870" v="1616"/>
          <ac:spMkLst>
            <pc:docMk/>
            <pc:sldMk cId="1648588191" sldId="275"/>
            <ac:spMk id="11" creationId="{CCB90FDE-D65E-08C2-03A9-AAE8553E0CF5}"/>
          </ac:spMkLst>
        </pc:spChg>
        <pc:spChg chg="del">
          <ac:chgData name="Joel Kuepper" userId="eece4809-3e9a-44eb-ac27-f330750afaf8" providerId="ADAL" clId="{2269C4C8-5F0F-4860-9B1A-249DC4619AF8}" dt="2023-06-28T01:38:43.368" v="1614" actId="478"/>
          <ac:spMkLst>
            <pc:docMk/>
            <pc:sldMk cId="1648588191" sldId="275"/>
            <ac:spMk id="12" creationId="{5320B5EE-9725-F685-2FB9-8EB47C2E21F8}"/>
          </ac:spMkLst>
        </pc:spChg>
        <pc:spChg chg="del">
          <ac:chgData name="Joel Kuepper" userId="eece4809-3e9a-44eb-ac27-f330750afaf8" providerId="ADAL" clId="{2269C4C8-5F0F-4860-9B1A-249DC4619AF8}" dt="2023-06-28T01:38:44.115" v="1615" actId="478"/>
          <ac:spMkLst>
            <pc:docMk/>
            <pc:sldMk cId="1648588191" sldId="275"/>
            <ac:spMk id="13" creationId="{1B426286-BD7D-BAE4-2CEC-45455CEE9F77}"/>
          </ac:spMkLst>
        </pc:spChg>
        <pc:spChg chg="del">
          <ac:chgData name="Joel Kuepper" userId="eece4809-3e9a-44eb-ac27-f330750afaf8" providerId="ADAL" clId="{2269C4C8-5F0F-4860-9B1A-249DC4619AF8}" dt="2023-06-28T01:38:42.630" v="1613" actId="478"/>
          <ac:spMkLst>
            <pc:docMk/>
            <pc:sldMk cId="1648588191" sldId="275"/>
            <ac:spMk id="14" creationId="{7FFB8A63-1013-CC0C-D8C1-E4D941D8AE42}"/>
          </ac:spMkLst>
        </pc:spChg>
        <pc:spChg chg="del">
          <ac:chgData name="Joel Kuepper" userId="eece4809-3e9a-44eb-ac27-f330750afaf8" providerId="ADAL" clId="{2269C4C8-5F0F-4860-9B1A-249DC4619AF8}" dt="2023-06-28T01:38:41.525" v="1611" actId="478"/>
          <ac:spMkLst>
            <pc:docMk/>
            <pc:sldMk cId="1648588191" sldId="275"/>
            <ac:spMk id="15" creationId="{26511AB2-2EE1-28D2-8F0D-95F5F40F0823}"/>
          </ac:spMkLst>
        </pc:spChg>
        <pc:spChg chg="add mod">
          <ac:chgData name="Joel Kuepper" userId="eece4809-3e9a-44eb-ac27-f330750afaf8" providerId="ADAL" clId="{2269C4C8-5F0F-4860-9B1A-249DC4619AF8}" dt="2023-06-28T01:43:31.674" v="1653" actId="207"/>
          <ac:spMkLst>
            <pc:docMk/>
            <pc:sldMk cId="1648588191" sldId="275"/>
            <ac:spMk id="16" creationId="{245D56B0-38D7-6640-76EE-1B34753D481E}"/>
          </ac:spMkLst>
        </pc:spChg>
        <pc:spChg chg="add mod">
          <ac:chgData name="Joel Kuepper" userId="eece4809-3e9a-44eb-ac27-f330750afaf8" providerId="ADAL" clId="{2269C4C8-5F0F-4860-9B1A-249DC4619AF8}" dt="2023-06-28T01:48:12.359" v="1668" actId="1076"/>
          <ac:spMkLst>
            <pc:docMk/>
            <pc:sldMk cId="1648588191" sldId="275"/>
            <ac:spMk id="17" creationId="{31BC4692-4627-EDD1-1CFB-31E057D7EE4D}"/>
          </ac:spMkLst>
        </pc:spChg>
        <pc:spChg chg="add mod">
          <ac:chgData name="Joel Kuepper" userId="eece4809-3e9a-44eb-ac27-f330750afaf8" providerId="ADAL" clId="{2269C4C8-5F0F-4860-9B1A-249DC4619AF8}" dt="2023-06-28T01:38:44.870" v="1616"/>
          <ac:spMkLst>
            <pc:docMk/>
            <pc:sldMk cId="1648588191" sldId="275"/>
            <ac:spMk id="23" creationId="{DB308DDD-643C-E143-EE03-AD4EA9BCDED3}"/>
          </ac:spMkLst>
        </pc:spChg>
        <pc:spChg chg="add mod ord">
          <ac:chgData name="Joel Kuepper" userId="eece4809-3e9a-44eb-ac27-f330750afaf8" providerId="ADAL" clId="{2269C4C8-5F0F-4860-9B1A-249DC4619AF8}" dt="2023-06-28T02:06:01.856" v="1787" actId="1076"/>
          <ac:spMkLst>
            <pc:docMk/>
            <pc:sldMk cId="1648588191" sldId="275"/>
            <ac:spMk id="24" creationId="{074B59A3-32B1-E6E3-D328-EC882B27A34E}"/>
          </ac:spMkLst>
        </pc:spChg>
        <pc:spChg chg="add mod">
          <ac:chgData name="Joel Kuepper" userId="eece4809-3e9a-44eb-ac27-f330750afaf8" providerId="ADAL" clId="{2269C4C8-5F0F-4860-9B1A-249DC4619AF8}" dt="2023-06-28T01:54:39.431" v="1717" actId="1076"/>
          <ac:spMkLst>
            <pc:docMk/>
            <pc:sldMk cId="1648588191" sldId="275"/>
            <ac:spMk id="32" creationId="{34EAFD42-794E-3999-13D1-40C2A521EBC0}"/>
          </ac:spMkLst>
        </pc:spChg>
        <pc:spChg chg="add mod">
          <ac:chgData name="Joel Kuepper" userId="eece4809-3e9a-44eb-ac27-f330750afaf8" providerId="ADAL" clId="{2269C4C8-5F0F-4860-9B1A-249DC4619AF8}" dt="2023-06-28T01:58:03.032" v="1735" actId="207"/>
          <ac:spMkLst>
            <pc:docMk/>
            <pc:sldMk cId="1648588191" sldId="275"/>
            <ac:spMk id="35" creationId="{A53DFF01-0DEF-9FE2-84F2-E3ABD33C4595}"/>
          </ac:spMkLst>
        </pc:spChg>
        <pc:picChg chg="del">
          <ac:chgData name="Joel Kuepper" userId="eece4809-3e9a-44eb-ac27-f330750afaf8" providerId="ADAL" clId="{2269C4C8-5F0F-4860-9B1A-249DC4619AF8}" dt="2023-06-28T01:38:41.525" v="1611" actId="478"/>
          <ac:picMkLst>
            <pc:docMk/>
            <pc:sldMk cId="1648588191" sldId="275"/>
            <ac:picMk id="8" creationId="{6937CD6B-F6C2-8BAD-34EB-EC108C511245}"/>
          </ac:picMkLst>
        </pc:picChg>
        <pc:picChg chg="add mod">
          <ac:chgData name="Joel Kuepper" userId="eece4809-3e9a-44eb-ac27-f330750afaf8" providerId="ADAL" clId="{2269C4C8-5F0F-4860-9B1A-249DC4619AF8}" dt="2023-06-28T01:41:51.216" v="1636" actId="1076"/>
          <ac:picMkLst>
            <pc:docMk/>
            <pc:sldMk cId="1648588191" sldId="275"/>
            <ac:picMk id="18" creationId="{6077CAB1-7E28-5021-85BA-880F95FACB86}"/>
          </ac:picMkLst>
        </pc:picChg>
        <pc:picChg chg="add del mod">
          <ac:chgData name="Joel Kuepper" userId="eece4809-3e9a-44eb-ac27-f330750afaf8" providerId="ADAL" clId="{2269C4C8-5F0F-4860-9B1A-249DC4619AF8}" dt="2023-06-28T01:41:40.930" v="1631" actId="478"/>
          <ac:picMkLst>
            <pc:docMk/>
            <pc:sldMk cId="1648588191" sldId="275"/>
            <ac:picMk id="19" creationId="{DA930262-95F2-ED05-1F26-81B4901FC84C}"/>
          </ac:picMkLst>
        </pc:picChg>
        <pc:picChg chg="del">
          <ac:chgData name="Joel Kuepper" userId="eece4809-3e9a-44eb-ac27-f330750afaf8" providerId="ADAL" clId="{2269C4C8-5F0F-4860-9B1A-249DC4619AF8}" dt="2023-06-28T01:38:42.260" v="1612" actId="478"/>
          <ac:picMkLst>
            <pc:docMk/>
            <pc:sldMk cId="1648588191" sldId="275"/>
            <ac:picMk id="20" creationId="{23751CC9-9161-4B5A-A5CD-F2A1D5EEE7F2}"/>
          </ac:picMkLst>
        </pc:picChg>
        <pc:picChg chg="del">
          <ac:chgData name="Joel Kuepper" userId="eece4809-3e9a-44eb-ac27-f330750afaf8" providerId="ADAL" clId="{2269C4C8-5F0F-4860-9B1A-249DC4619AF8}" dt="2023-06-28T01:38:41.525" v="1611" actId="478"/>
          <ac:picMkLst>
            <pc:docMk/>
            <pc:sldMk cId="1648588191" sldId="275"/>
            <ac:picMk id="21" creationId="{E707C2BE-6BA5-2C4A-7EA8-64A02C111CA0}"/>
          </ac:picMkLst>
        </pc:picChg>
        <pc:picChg chg="add mod">
          <ac:chgData name="Joel Kuepper" userId="eece4809-3e9a-44eb-ac27-f330750afaf8" providerId="ADAL" clId="{2269C4C8-5F0F-4860-9B1A-249DC4619AF8}" dt="2023-06-28T01:38:44.870" v="1616"/>
          <ac:picMkLst>
            <pc:docMk/>
            <pc:sldMk cId="1648588191" sldId="275"/>
            <ac:picMk id="22" creationId="{693DE5EB-9DE9-541F-DA1F-9A1B2B9B7C60}"/>
          </ac:picMkLst>
        </pc:picChg>
        <pc:picChg chg="add del mod">
          <ac:chgData name="Joel Kuepper" userId="eece4809-3e9a-44eb-ac27-f330750afaf8" providerId="ADAL" clId="{2269C4C8-5F0F-4860-9B1A-249DC4619AF8}" dt="2023-06-28T01:41:12.850" v="1625"/>
          <ac:picMkLst>
            <pc:docMk/>
            <pc:sldMk cId="1648588191" sldId="275"/>
            <ac:picMk id="25" creationId="{940786DC-7241-A485-BCA7-DE78907CDC0E}"/>
          </ac:picMkLst>
        </pc:picChg>
        <pc:picChg chg="add del">
          <ac:chgData name="Joel Kuepper" userId="eece4809-3e9a-44eb-ac27-f330750afaf8" providerId="ADAL" clId="{2269C4C8-5F0F-4860-9B1A-249DC4619AF8}" dt="2023-06-28T01:41:22.338" v="1627" actId="22"/>
          <ac:picMkLst>
            <pc:docMk/>
            <pc:sldMk cId="1648588191" sldId="275"/>
            <ac:picMk id="27" creationId="{A04D4AA7-DBE5-4AAB-FDA2-7E9EF26E0580}"/>
          </ac:picMkLst>
        </pc:picChg>
        <pc:picChg chg="add del">
          <ac:chgData name="Joel Kuepper" userId="eece4809-3e9a-44eb-ac27-f330750afaf8" providerId="ADAL" clId="{2269C4C8-5F0F-4860-9B1A-249DC4619AF8}" dt="2023-06-28T01:41:34.773" v="1629" actId="22"/>
          <ac:picMkLst>
            <pc:docMk/>
            <pc:sldMk cId="1648588191" sldId="275"/>
            <ac:picMk id="29" creationId="{5311DB26-27AB-FADC-CA99-D10DAC2EC14B}"/>
          </ac:picMkLst>
        </pc:picChg>
        <pc:picChg chg="add mod">
          <ac:chgData name="Joel Kuepper" userId="eece4809-3e9a-44eb-ac27-f330750afaf8" providerId="ADAL" clId="{2269C4C8-5F0F-4860-9B1A-249DC4619AF8}" dt="2023-06-28T01:41:46.472" v="1634" actId="1076"/>
          <ac:picMkLst>
            <pc:docMk/>
            <pc:sldMk cId="1648588191" sldId="275"/>
            <ac:picMk id="31" creationId="{F381779C-6D3A-A551-ED44-D15E0CB755EB}"/>
          </ac:picMkLst>
        </pc:picChg>
        <pc:picChg chg="add mod">
          <ac:chgData name="Joel Kuepper" userId="eece4809-3e9a-44eb-ac27-f330750afaf8" providerId="ADAL" clId="{2269C4C8-5F0F-4860-9B1A-249DC4619AF8}" dt="2023-06-28T01:54:34.735" v="1716" actId="1076"/>
          <ac:picMkLst>
            <pc:docMk/>
            <pc:sldMk cId="1648588191" sldId="275"/>
            <ac:picMk id="34" creationId="{1D8873EF-C5DC-E684-F1B8-6E3BC6D977AF}"/>
          </ac:picMkLst>
        </pc:picChg>
      </pc:sldChg>
      <pc:sldChg chg="addSp delSp modSp add mod ord delAnim modAnim">
        <pc:chgData name="Joel Kuepper" userId="eece4809-3e9a-44eb-ac27-f330750afaf8" providerId="ADAL" clId="{2269C4C8-5F0F-4860-9B1A-249DC4619AF8}" dt="2023-06-28T02:10:57.127" v="1969" actId="27636"/>
        <pc:sldMkLst>
          <pc:docMk/>
          <pc:sldMk cId="1479761046" sldId="276"/>
        </pc:sldMkLst>
        <pc:spChg chg="mod">
          <ac:chgData name="Joel Kuepper" userId="eece4809-3e9a-44eb-ac27-f330750afaf8" providerId="ADAL" clId="{2269C4C8-5F0F-4860-9B1A-249DC4619AF8}" dt="2023-06-28T02:07:13.748" v="1805" actId="20577"/>
          <ac:spMkLst>
            <pc:docMk/>
            <pc:sldMk cId="1479761046" sldId="276"/>
            <ac:spMk id="2" creationId="{A281FB03-EC25-D6FC-210F-20EBBEC039BE}"/>
          </ac:spMkLst>
        </pc:spChg>
        <pc:spChg chg="mod">
          <ac:chgData name="Joel Kuepper" userId="eece4809-3e9a-44eb-ac27-f330750afaf8" providerId="ADAL" clId="{2269C4C8-5F0F-4860-9B1A-249DC4619AF8}" dt="2023-06-28T02:10:57.127" v="1969" actId="27636"/>
          <ac:spMkLst>
            <pc:docMk/>
            <pc:sldMk cId="1479761046" sldId="276"/>
            <ac:spMk id="4" creationId="{C0C6B436-D58A-9FF2-4600-D40BED5CB87B}"/>
          </ac:spMkLst>
        </pc:spChg>
        <pc:spChg chg="add del mod">
          <ac:chgData name="Joel Kuepper" userId="eece4809-3e9a-44eb-ac27-f330750afaf8" providerId="ADAL" clId="{2269C4C8-5F0F-4860-9B1A-249DC4619AF8}" dt="2023-06-28T02:08:20.734" v="1854"/>
          <ac:spMkLst>
            <pc:docMk/>
            <pc:sldMk cId="1479761046" sldId="276"/>
            <ac:spMk id="7" creationId="{1B9DF032-F562-B608-B00D-4A1EE19BB5B4}"/>
          </ac:spMkLst>
        </pc:spChg>
        <pc:graphicFrameChg chg="add del mod">
          <ac:chgData name="Joel Kuepper" userId="eece4809-3e9a-44eb-ac27-f330750afaf8" providerId="ADAL" clId="{2269C4C8-5F0F-4860-9B1A-249DC4619AF8}" dt="2023-06-28T02:08:17.429" v="1853" actId="21"/>
          <ac:graphicFrameMkLst>
            <pc:docMk/>
            <pc:sldMk cId="1479761046" sldId="276"/>
            <ac:graphicFrameMk id="3" creationId="{6EA8C627-D475-0F76-F47F-28122771013A}"/>
          </ac:graphicFrameMkLst>
        </pc:graphicFrameChg>
        <pc:graphicFrameChg chg="del">
          <ac:chgData name="Joel Kuepper" userId="eece4809-3e9a-44eb-ac27-f330750afaf8" providerId="ADAL" clId="{2269C4C8-5F0F-4860-9B1A-249DC4619AF8}" dt="2023-06-28T02:08:11.249" v="1850" actId="478"/>
          <ac:graphicFrameMkLst>
            <pc:docMk/>
            <pc:sldMk cId="1479761046" sldId="276"/>
            <ac:graphicFrameMk id="6" creationId="{061FEE96-21A8-85E0-C6E5-2D658FC77E2D}"/>
          </ac:graphicFrameMkLst>
        </pc:graphicFrameChg>
        <pc:graphicFrameChg chg="add mod">
          <ac:chgData name="Joel Kuepper" userId="eece4809-3e9a-44eb-ac27-f330750afaf8" providerId="ADAL" clId="{2269C4C8-5F0F-4860-9B1A-249DC4619AF8}" dt="2023-06-28T02:08:20.734" v="1854"/>
          <ac:graphicFrameMkLst>
            <pc:docMk/>
            <pc:sldMk cId="1479761046" sldId="276"/>
            <ac:graphicFrameMk id="8" creationId="{A2E91D06-4E26-2F3C-D86F-AFBE5A893CC3}"/>
          </ac:graphicFrameMkLst>
        </pc:graphicFrameChg>
      </pc:sldChg>
      <pc:sldChg chg="addSp modSp add mod ord modAnim">
        <pc:chgData name="Joel Kuepper" userId="eece4809-3e9a-44eb-ac27-f330750afaf8" providerId="ADAL" clId="{2269C4C8-5F0F-4860-9B1A-249DC4619AF8}" dt="2023-06-28T02:13:04.615" v="2007" actId="5793"/>
        <pc:sldMkLst>
          <pc:docMk/>
          <pc:sldMk cId="1910268195" sldId="277"/>
        </pc:sldMkLst>
        <pc:spChg chg="mod">
          <ac:chgData name="Joel Kuepper" userId="eece4809-3e9a-44eb-ac27-f330750afaf8" providerId="ADAL" clId="{2269C4C8-5F0F-4860-9B1A-249DC4619AF8}" dt="2023-06-28T02:13:04.615" v="2007" actId="5793"/>
          <ac:spMkLst>
            <pc:docMk/>
            <pc:sldMk cId="1910268195" sldId="277"/>
            <ac:spMk id="2" creationId="{3A2FE0D3-B349-80E4-0A47-77776C39CE1D}"/>
          </ac:spMkLst>
        </pc:spChg>
        <pc:spChg chg="add mod">
          <ac:chgData name="Joel Kuepper" userId="eece4809-3e9a-44eb-ac27-f330750afaf8" providerId="ADAL" clId="{2269C4C8-5F0F-4860-9B1A-249DC4619AF8}" dt="2023-06-28T02:12:54.342" v="2000" actId="1076"/>
          <ac:spMkLst>
            <pc:docMk/>
            <pc:sldMk cId="1910268195" sldId="277"/>
            <ac:spMk id="3" creationId="{D0B90D5A-D127-0672-C165-85D1A63AED2D}"/>
          </ac:spMkLst>
        </pc:spChg>
        <pc:spChg chg="mod">
          <ac:chgData name="Joel Kuepper" userId="eece4809-3e9a-44eb-ac27-f330750afaf8" providerId="ADAL" clId="{2269C4C8-5F0F-4860-9B1A-249DC4619AF8}" dt="2023-06-28T02:12:22.883" v="1990" actId="20577"/>
          <ac:spMkLst>
            <pc:docMk/>
            <pc:sldMk cId="1910268195" sldId="277"/>
            <ac:spMk id="12" creationId="{08B1BCBB-6537-657C-7C93-4096AA924077}"/>
          </ac:spMkLst>
        </pc:spChg>
      </pc:sldChg>
      <pc:sldChg chg="modSp new mod">
        <pc:chgData name="Joel Kuepper" userId="eece4809-3e9a-44eb-ac27-f330750afaf8" providerId="ADAL" clId="{2269C4C8-5F0F-4860-9B1A-249DC4619AF8}" dt="2023-06-28T02:13:23.167" v="2010" actId="20577"/>
        <pc:sldMkLst>
          <pc:docMk/>
          <pc:sldMk cId="642853601" sldId="278"/>
        </pc:sldMkLst>
        <pc:spChg chg="mod">
          <ac:chgData name="Joel Kuepper" userId="eece4809-3e9a-44eb-ac27-f330750afaf8" providerId="ADAL" clId="{2269C4C8-5F0F-4860-9B1A-249DC4619AF8}" dt="2023-06-28T02:13:23.167" v="2010" actId="20577"/>
          <ac:spMkLst>
            <pc:docMk/>
            <pc:sldMk cId="642853601" sldId="278"/>
            <ac:spMk id="2" creationId="{3AADD326-FFE1-E001-61B7-C00B49AA3636}"/>
          </ac:spMkLst>
        </pc:spChg>
      </pc:sldChg>
    </pc:docChg>
  </pc:docChgLst>
  <pc:docChgLst>
    <pc:chgData name="Joel Kuepper" userId="eece4809-3e9a-44eb-ac27-f330750afaf8" providerId="ADAL" clId="{95EE8B51-C36D-4109-BF25-02E45DBFD5C0}"/>
    <pc:docChg chg="undo redo custSel addSld delSld modSld sldOrd modMainMaster">
      <pc:chgData name="Joel Kuepper" userId="eece4809-3e9a-44eb-ac27-f330750afaf8" providerId="ADAL" clId="{95EE8B51-C36D-4109-BF25-02E45DBFD5C0}" dt="2023-06-30T04:09:38.011" v="2631" actId="1076"/>
      <pc:docMkLst>
        <pc:docMk/>
      </pc:docMkLst>
      <pc:sldChg chg="addSp delSp modSp add del mod ord">
        <pc:chgData name="Joel Kuepper" userId="eece4809-3e9a-44eb-ac27-f330750afaf8" providerId="ADAL" clId="{95EE8B51-C36D-4109-BF25-02E45DBFD5C0}" dt="2023-06-28T04:16:23.838" v="1083" actId="2696"/>
        <pc:sldMkLst>
          <pc:docMk/>
          <pc:sldMk cId="109857222" sldId="256"/>
        </pc:sldMkLst>
        <pc:spChg chg="mod">
          <ac:chgData name="Joel Kuepper" userId="eece4809-3e9a-44eb-ac27-f330750afaf8" providerId="ADAL" clId="{95EE8B51-C36D-4109-BF25-02E45DBFD5C0}" dt="2023-06-28T04:12:39.326" v="898" actId="20577"/>
          <ac:spMkLst>
            <pc:docMk/>
            <pc:sldMk cId="109857222" sldId="256"/>
            <ac:spMk id="2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04:15:38.815" v="1043" actId="20577"/>
          <ac:spMkLst>
            <pc:docMk/>
            <pc:sldMk cId="109857222" sldId="256"/>
            <ac:spMk id="3" creationId="{00000000-0000-0000-0000-000000000000}"/>
          </ac:spMkLst>
        </pc:spChg>
        <pc:spChg chg="add mod">
          <ac:chgData name="Joel Kuepper" userId="eece4809-3e9a-44eb-ac27-f330750afaf8" providerId="ADAL" clId="{95EE8B51-C36D-4109-BF25-02E45DBFD5C0}" dt="2023-06-28T04:16:06.237" v="1068" actId="21"/>
          <ac:spMkLst>
            <pc:docMk/>
            <pc:sldMk cId="109857222" sldId="256"/>
            <ac:spMk id="4" creationId="{7517498C-F62C-CA65-AC45-664669077AFC}"/>
          </ac:spMkLst>
        </pc:spChg>
        <pc:spChg chg="add del mod">
          <ac:chgData name="Joel Kuepper" userId="eece4809-3e9a-44eb-ac27-f330750afaf8" providerId="ADAL" clId="{95EE8B51-C36D-4109-BF25-02E45DBFD5C0}" dt="2023-06-28T04:14:12.086" v="930"/>
          <ac:spMkLst>
            <pc:docMk/>
            <pc:sldMk cId="109857222" sldId="256"/>
            <ac:spMk id="5" creationId="{A930C911-C12C-4854-CC01-1FA9AB5A12E6}"/>
          </ac:spMkLst>
        </pc:spChg>
        <pc:spChg chg="add del mod">
          <ac:chgData name="Joel Kuepper" userId="eece4809-3e9a-44eb-ac27-f330750afaf8" providerId="ADAL" clId="{95EE8B51-C36D-4109-BF25-02E45DBFD5C0}" dt="2023-06-28T04:14:14.215" v="932"/>
          <ac:spMkLst>
            <pc:docMk/>
            <pc:sldMk cId="109857222" sldId="256"/>
            <ac:spMk id="6" creationId="{BD9B0F88-4560-2ADC-99FA-35CF62BB4B08}"/>
          </ac:spMkLst>
        </pc:spChg>
      </pc:sldChg>
      <pc:sldChg chg="delSp modSp mod ord delDesignElem">
        <pc:chgData name="Joel Kuepper" userId="eece4809-3e9a-44eb-ac27-f330750afaf8" providerId="ADAL" clId="{95EE8B51-C36D-4109-BF25-02E45DBFD5C0}" dt="2023-06-27T08:41:40.059" v="815"/>
        <pc:sldMkLst>
          <pc:docMk/>
          <pc:sldMk cId="4261836695" sldId="257"/>
        </pc:sldMkLst>
        <pc:spChg chg="mod">
          <ac:chgData name="Joel Kuepper" userId="eece4809-3e9a-44eb-ac27-f330750afaf8" providerId="ADAL" clId="{95EE8B51-C36D-4109-BF25-02E45DBFD5C0}" dt="2023-06-27T00:32:55.928" v="385" actId="313"/>
          <ac:spMkLst>
            <pc:docMk/>
            <pc:sldMk cId="4261836695" sldId="257"/>
            <ac:spMk id="3" creationId="{5EFA7779-641B-F1C6-D5E3-F11857B6C89B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4261836695" sldId="257"/>
            <ac:spMk id="8" creationId="{8B9AA7C6-5E5A-498E-A6DF-A943376E09BC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4261836695" sldId="257"/>
            <ac:spMk id="14" creationId="{81E140AE-0ABF-47C8-BF32-7D2F0CF2BA44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4261836695" sldId="257"/>
            <ac:spMk id="16" creationId="{CBC4F608-B4B8-48C3-9572-C0F061B1CD99}"/>
          </ac:spMkLst>
        </pc:spChg>
        <pc:grpChg chg="del">
          <ac:chgData name="Joel Kuepper" userId="eece4809-3e9a-44eb-ac27-f330750afaf8" providerId="ADAL" clId="{95EE8B51-C36D-4109-BF25-02E45DBFD5C0}" dt="2023-06-27T08:29:05.546" v="651"/>
          <ac:grpSpMkLst>
            <pc:docMk/>
            <pc:sldMk cId="4261836695" sldId="257"/>
            <ac:grpSpMk id="10" creationId="{83EAB11A-76F7-48F4-9B4F-5BFDF4BF9670}"/>
          </ac:grpSpMkLst>
        </pc:grpChg>
      </pc:sldChg>
      <pc:sldChg chg="addSp delSp modSp mod delDesignElem">
        <pc:chgData name="Joel Kuepper" userId="eece4809-3e9a-44eb-ac27-f330750afaf8" providerId="ADAL" clId="{95EE8B51-C36D-4109-BF25-02E45DBFD5C0}" dt="2023-06-27T08:40:49.384" v="811" actId="1076"/>
        <pc:sldMkLst>
          <pc:docMk/>
          <pc:sldMk cId="2423332644" sldId="258"/>
        </pc:sldMkLst>
        <pc:spChg chg="mod">
          <ac:chgData name="Joel Kuepper" userId="eece4809-3e9a-44eb-ac27-f330750afaf8" providerId="ADAL" clId="{95EE8B51-C36D-4109-BF25-02E45DBFD5C0}" dt="2023-06-27T08:39:38.519" v="745" actId="26606"/>
          <ac:spMkLst>
            <pc:docMk/>
            <pc:sldMk cId="2423332644" sldId="258"/>
            <ac:spMk id="2" creationId="{2332A2D1-0F05-228B-AC12-B9B69C6550BB}"/>
          </ac:spMkLst>
        </pc:spChg>
        <pc:spChg chg="add mod">
          <ac:chgData name="Joel Kuepper" userId="eece4809-3e9a-44eb-ac27-f330750afaf8" providerId="ADAL" clId="{95EE8B51-C36D-4109-BF25-02E45DBFD5C0}" dt="2023-06-27T08:40:49.384" v="811" actId="1076"/>
          <ac:spMkLst>
            <pc:docMk/>
            <pc:sldMk cId="2423332644" sldId="258"/>
            <ac:spMk id="4" creationId="{7F131ACB-5096-4832-752A-C05B68C9A643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423332644" sldId="258"/>
            <ac:spMk id="16" creationId="{6C9ECD1F-1B32-4E48-9736-A1BC9A3237E0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423332644" sldId="258"/>
            <ac:spMk id="18" creationId="{90F533E9-6690-41A8-A372-4C6C622D028D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423332644" sldId="258"/>
            <ac:spMk id="20" creationId="{99413ED5-9ED4-4772-BCE4-2BCAE6B12E35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423332644" sldId="258"/>
            <ac:spMk id="22" creationId="{04357C93-F0CB-4A1C-8F77-4E9063789819}"/>
          </ac:spMkLst>
        </pc:spChg>
        <pc:spChg chg="add del">
          <ac:chgData name="Joel Kuepper" userId="eece4809-3e9a-44eb-ac27-f330750afaf8" providerId="ADAL" clId="{95EE8B51-C36D-4109-BF25-02E45DBFD5C0}" dt="2023-06-27T08:39:38.503" v="744" actId="26606"/>
          <ac:spMkLst>
            <pc:docMk/>
            <pc:sldMk cId="2423332644" sldId="258"/>
            <ac:spMk id="2069" creationId="{BACC6370-2D7E-4714-9D71-7542949D7D5D}"/>
          </ac:spMkLst>
        </pc:spChg>
        <pc:spChg chg="add del">
          <ac:chgData name="Joel Kuepper" userId="eece4809-3e9a-44eb-ac27-f330750afaf8" providerId="ADAL" clId="{95EE8B51-C36D-4109-BF25-02E45DBFD5C0}" dt="2023-06-27T08:39:38.503" v="744" actId="26606"/>
          <ac:spMkLst>
            <pc:docMk/>
            <pc:sldMk cId="2423332644" sldId="258"/>
            <ac:spMk id="2071" creationId="{F68B3F68-107C-434F-AA38-110D5EA91B85}"/>
          </ac:spMkLst>
        </pc:spChg>
        <pc:spChg chg="add del">
          <ac:chgData name="Joel Kuepper" userId="eece4809-3e9a-44eb-ac27-f330750afaf8" providerId="ADAL" clId="{95EE8B51-C36D-4109-BF25-02E45DBFD5C0}" dt="2023-06-27T08:39:38.503" v="744" actId="26606"/>
          <ac:spMkLst>
            <pc:docMk/>
            <pc:sldMk cId="2423332644" sldId="258"/>
            <ac:spMk id="2073" creationId="{AAD0DBB9-1A4B-4391-81D4-CB19F9AB918A}"/>
          </ac:spMkLst>
        </pc:spChg>
        <pc:spChg chg="add del">
          <ac:chgData name="Joel Kuepper" userId="eece4809-3e9a-44eb-ac27-f330750afaf8" providerId="ADAL" clId="{95EE8B51-C36D-4109-BF25-02E45DBFD5C0}" dt="2023-06-27T08:39:38.503" v="744" actId="26606"/>
          <ac:spMkLst>
            <pc:docMk/>
            <pc:sldMk cId="2423332644" sldId="258"/>
            <ac:spMk id="2075" creationId="{063BBA22-50EA-4C4D-BE05-F1CE4E63AA56}"/>
          </ac:spMkLst>
        </pc:spChg>
        <pc:spChg chg="add">
          <ac:chgData name="Joel Kuepper" userId="eece4809-3e9a-44eb-ac27-f330750afaf8" providerId="ADAL" clId="{95EE8B51-C36D-4109-BF25-02E45DBFD5C0}" dt="2023-06-27T08:39:38.519" v="745" actId="26606"/>
          <ac:spMkLst>
            <pc:docMk/>
            <pc:sldMk cId="2423332644" sldId="258"/>
            <ac:spMk id="2077" creationId="{7301F447-EEF7-48F5-AF73-7566EE7F64AD}"/>
          </ac:spMkLst>
        </pc:spChg>
        <pc:spChg chg="add">
          <ac:chgData name="Joel Kuepper" userId="eece4809-3e9a-44eb-ac27-f330750afaf8" providerId="ADAL" clId="{95EE8B51-C36D-4109-BF25-02E45DBFD5C0}" dt="2023-06-27T08:39:38.519" v="745" actId="26606"/>
          <ac:spMkLst>
            <pc:docMk/>
            <pc:sldMk cId="2423332644" sldId="258"/>
            <ac:spMk id="2078" creationId="{F7117410-A2A4-4085-9ADC-46744551DBDE}"/>
          </ac:spMkLst>
        </pc:spChg>
        <pc:spChg chg="add">
          <ac:chgData name="Joel Kuepper" userId="eece4809-3e9a-44eb-ac27-f330750afaf8" providerId="ADAL" clId="{95EE8B51-C36D-4109-BF25-02E45DBFD5C0}" dt="2023-06-27T08:39:38.519" v="745" actId="26606"/>
          <ac:spMkLst>
            <pc:docMk/>
            <pc:sldMk cId="2423332644" sldId="258"/>
            <ac:spMk id="2079" creationId="{99F74EB5-E547-4FB4-95F5-BCC788F3C4A0}"/>
          </ac:spMkLst>
        </pc:sp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3" creationId="{8240CFF7-2AA9-43F9-391D-9CF6D9F887FD}"/>
          </ac:picMkLst>
        </pc:picChg>
        <pc:picChg chg="del">
          <ac:chgData name="Joel Kuepper" userId="eece4809-3e9a-44eb-ac27-f330750afaf8" providerId="ADAL" clId="{95EE8B51-C36D-4109-BF25-02E45DBFD5C0}" dt="2023-06-27T08:28:44.839" v="639" actId="478"/>
          <ac:picMkLst>
            <pc:docMk/>
            <pc:sldMk cId="2423332644" sldId="258"/>
            <ac:picMk id="7" creationId="{09A22410-B4C2-B37A-8FEA-EC4695A92779}"/>
          </ac:picMkLst>
        </pc:picChg>
        <pc:picChg chg="del">
          <ac:chgData name="Joel Kuepper" userId="eece4809-3e9a-44eb-ac27-f330750afaf8" providerId="ADAL" clId="{95EE8B51-C36D-4109-BF25-02E45DBFD5C0}" dt="2023-06-27T08:28:45.168" v="640" actId="478"/>
          <ac:picMkLst>
            <pc:docMk/>
            <pc:sldMk cId="2423332644" sldId="258"/>
            <ac:picMk id="8" creationId="{1F6E16B6-6DB8-49CE-124D-509C2C2DE7B2}"/>
          </ac:picMkLst>
        </pc:picChg>
        <pc:picChg chg="del">
          <ac:chgData name="Joel Kuepper" userId="eece4809-3e9a-44eb-ac27-f330750afaf8" providerId="ADAL" clId="{95EE8B51-C36D-4109-BF25-02E45DBFD5C0}" dt="2023-06-27T08:28:45.924" v="642" actId="478"/>
          <ac:picMkLst>
            <pc:docMk/>
            <pc:sldMk cId="2423332644" sldId="258"/>
            <ac:picMk id="9" creationId="{823FD44A-45B0-4373-016A-F91A80B36405}"/>
          </ac:picMkLst>
        </pc:picChg>
        <pc:picChg chg="del">
          <ac:chgData name="Joel Kuepper" userId="eece4809-3e9a-44eb-ac27-f330750afaf8" providerId="ADAL" clId="{95EE8B51-C36D-4109-BF25-02E45DBFD5C0}" dt="2023-06-27T08:28:45.573" v="641" actId="478"/>
          <ac:picMkLst>
            <pc:docMk/>
            <pc:sldMk cId="2423332644" sldId="258"/>
            <ac:picMk id="11" creationId="{98369E19-0311-0706-5757-2449F61FFF81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50" creationId="{96C5EA59-9F3D-CC68-C091-C4C569A0358D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52" creationId="{E2E19E50-75D6-317F-0C57-8A787E2ADC33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54" creationId="{B515FAD8-9E2E-9650-59FB-14F370F6D77E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56" creationId="{08CD0E5B-EDE8-2683-5337-1D4191CF014B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58" creationId="{C7FD8C15-1AFA-E83A-83D9-2C101BEDAB71}"/>
          </ac:picMkLst>
        </pc:picChg>
        <pc:picChg chg="add mod or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60" creationId="{A0A1841F-3B64-CBCF-842E-D2A35C873471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62" creationId="{E66A0959-EC67-7518-B912-365B8869F366}"/>
          </ac:picMkLst>
        </pc:picChg>
        <pc:picChg chg="add mod">
          <ac:chgData name="Joel Kuepper" userId="eece4809-3e9a-44eb-ac27-f330750afaf8" providerId="ADAL" clId="{95EE8B51-C36D-4109-BF25-02E45DBFD5C0}" dt="2023-06-27T08:39:38.519" v="745" actId="26606"/>
          <ac:picMkLst>
            <pc:docMk/>
            <pc:sldMk cId="2423332644" sldId="258"/>
            <ac:picMk id="2064" creationId="{0756C791-8BFB-7EB5-7CC7-F6E41CDDC9BB}"/>
          </ac:picMkLst>
        </pc:picChg>
      </pc:sldChg>
      <pc:sldChg chg="delSp modSp mod delDesignElem">
        <pc:chgData name="Joel Kuepper" userId="eece4809-3e9a-44eb-ac27-f330750afaf8" providerId="ADAL" clId="{95EE8B51-C36D-4109-BF25-02E45DBFD5C0}" dt="2023-06-27T08:29:05.546" v="651"/>
        <pc:sldMkLst>
          <pc:docMk/>
          <pc:sldMk cId="2118633881" sldId="259"/>
        </pc:sldMkLst>
        <pc:spChg chg="mod">
          <ac:chgData name="Joel Kuepper" userId="eece4809-3e9a-44eb-ac27-f330750afaf8" providerId="ADAL" clId="{95EE8B51-C36D-4109-BF25-02E45DBFD5C0}" dt="2023-06-27T00:34:44.032" v="397" actId="20577"/>
          <ac:spMkLst>
            <pc:docMk/>
            <pc:sldMk cId="2118633881" sldId="259"/>
            <ac:spMk id="3" creationId="{5EFA7779-641B-F1C6-D5E3-F11857B6C89B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118633881" sldId="259"/>
            <ac:spMk id="8" creationId="{8B9AA7C6-5E5A-498E-A6DF-A943376E09BC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118633881" sldId="259"/>
            <ac:spMk id="14" creationId="{81E140AE-0ABF-47C8-BF32-7D2F0CF2BA44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118633881" sldId="259"/>
            <ac:spMk id="16" creationId="{CBC4F608-B4B8-48C3-9572-C0F061B1CD99}"/>
          </ac:spMkLst>
        </pc:spChg>
        <pc:grpChg chg="del">
          <ac:chgData name="Joel Kuepper" userId="eece4809-3e9a-44eb-ac27-f330750afaf8" providerId="ADAL" clId="{95EE8B51-C36D-4109-BF25-02E45DBFD5C0}" dt="2023-06-27T08:29:05.546" v="651"/>
          <ac:grpSpMkLst>
            <pc:docMk/>
            <pc:sldMk cId="2118633881" sldId="259"/>
            <ac:grpSpMk id="10" creationId="{83EAB11A-76F7-48F4-9B4F-5BFDF4BF9670}"/>
          </ac:grpSpMkLst>
        </pc:grpChg>
      </pc:sldChg>
      <pc:sldChg chg="delSp delDesignElem">
        <pc:chgData name="Joel Kuepper" userId="eece4809-3e9a-44eb-ac27-f330750afaf8" providerId="ADAL" clId="{95EE8B51-C36D-4109-BF25-02E45DBFD5C0}" dt="2023-06-27T08:29:05.546" v="651"/>
        <pc:sldMkLst>
          <pc:docMk/>
          <pc:sldMk cId="2773156524" sldId="260"/>
        </pc:sldMkLst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773156524" sldId="260"/>
            <ac:spMk id="16" creationId="{CBC4F608-B4B8-48C3-9572-C0F061B1CD99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773156524" sldId="260"/>
            <ac:spMk id="17" creationId="{8B9AA7C6-5E5A-498E-A6DF-A943376E09BC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2773156524" sldId="260"/>
            <ac:spMk id="19" creationId="{81E140AE-0ABF-47C8-BF32-7D2F0CF2BA44}"/>
          </ac:spMkLst>
        </pc:spChg>
        <pc:grpChg chg="del">
          <ac:chgData name="Joel Kuepper" userId="eece4809-3e9a-44eb-ac27-f330750afaf8" providerId="ADAL" clId="{95EE8B51-C36D-4109-BF25-02E45DBFD5C0}" dt="2023-06-27T08:29:05.546" v="651"/>
          <ac:grpSpMkLst>
            <pc:docMk/>
            <pc:sldMk cId="2773156524" sldId="260"/>
            <ac:grpSpMk id="18" creationId="{83EAB11A-76F7-48F4-9B4F-5BFDF4BF9670}"/>
          </ac:grpSpMkLst>
        </pc:grpChg>
      </pc:sldChg>
      <pc:sldChg chg="delSp delDesignElem">
        <pc:chgData name="Joel Kuepper" userId="eece4809-3e9a-44eb-ac27-f330750afaf8" providerId="ADAL" clId="{95EE8B51-C36D-4109-BF25-02E45DBFD5C0}" dt="2023-06-27T08:29:05.546" v="651"/>
        <pc:sldMkLst>
          <pc:docMk/>
          <pc:sldMk cId="1395027635" sldId="261"/>
        </pc:sldMkLst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1395027635" sldId="261"/>
            <ac:spMk id="18" creationId="{28D31E1B-0407-4223-9642-0B642CBF57D9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1395027635" sldId="261"/>
            <ac:spMk id="25" creationId="{D5B0017B-2ECA-49AF-B397-DC140825DF8D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1395027635" sldId="261"/>
            <ac:spMk id="27" creationId="{70E96339-907C-46C3-99AC-31179B6F0EBD}"/>
          </ac:spMkLst>
        </pc:spChg>
        <pc:grpChg chg="del">
          <ac:chgData name="Joel Kuepper" userId="eece4809-3e9a-44eb-ac27-f330750afaf8" providerId="ADAL" clId="{95EE8B51-C36D-4109-BF25-02E45DBFD5C0}" dt="2023-06-27T08:29:05.546" v="651"/>
          <ac:grpSpMkLst>
            <pc:docMk/>
            <pc:sldMk cId="1395027635" sldId="261"/>
            <ac:grpSpMk id="20" creationId="{AE1C45F0-260A-458C-96ED-C1F6D2151219}"/>
          </ac:grpSpMkLst>
        </pc:grpChg>
        <pc:cxnChg chg="del">
          <ac:chgData name="Joel Kuepper" userId="eece4809-3e9a-44eb-ac27-f330750afaf8" providerId="ADAL" clId="{95EE8B51-C36D-4109-BF25-02E45DBFD5C0}" dt="2023-06-27T08:29:05.546" v="651"/>
          <ac:cxnSpMkLst>
            <pc:docMk/>
            <pc:sldMk cId="1395027635" sldId="261"/>
            <ac:cxnSpMk id="29" creationId="{6CF1BAF6-AD41-4082-B212-8A1F9A2E8779}"/>
          </ac:cxnSpMkLst>
        </pc:cxnChg>
      </pc:sldChg>
      <pc:sldChg chg="delSp delDesignElem">
        <pc:chgData name="Joel Kuepper" userId="eece4809-3e9a-44eb-ac27-f330750afaf8" providerId="ADAL" clId="{95EE8B51-C36D-4109-BF25-02E45DBFD5C0}" dt="2023-06-27T08:29:05.546" v="651"/>
        <pc:sldMkLst>
          <pc:docMk/>
          <pc:sldMk cId="3569252560" sldId="263"/>
        </pc:sldMkLst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3569252560" sldId="263"/>
            <ac:spMk id="8" creationId="{8B9AA7C6-5E5A-498E-A6DF-A943376E09BC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3569252560" sldId="263"/>
            <ac:spMk id="14" creationId="{81E140AE-0ABF-47C8-BF32-7D2F0CF2BA44}"/>
          </ac:spMkLst>
        </pc:spChg>
        <pc:spChg chg="del">
          <ac:chgData name="Joel Kuepper" userId="eece4809-3e9a-44eb-ac27-f330750afaf8" providerId="ADAL" clId="{95EE8B51-C36D-4109-BF25-02E45DBFD5C0}" dt="2023-06-27T08:29:05.546" v="651"/>
          <ac:spMkLst>
            <pc:docMk/>
            <pc:sldMk cId="3569252560" sldId="263"/>
            <ac:spMk id="16" creationId="{CBC4F608-B4B8-48C3-9572-C0F061B1CD99}"/>
          </ac:spMkLst>
        </pc:spChg>
        <pc:grpChg chg="del">
          <ac:chgData name="Joel Kuepper" userId="eece4809-3e9a-44eb-ac27-f330750afaf8" providerId="ADAL" clId="{95EE8B51-C36D-4109-BF25-02E45DBFD5C0}" dt="2023-06-27T08:29:05.546" v="651"/>
          <ac:grpSpMkLst>
            <pc:docMk/>
            <pc:sldMk cId="3569252560" sldId="263"/>
            <ac:grpSpMk id="10" creationId="{83EAB11A-76F7-48F4-9B4F-5BFDF4BF9670}"/>
          </ac:grpSpMkLst>
        </pc:grpChg>
      </pc:sldChg>
      <pc:sldChg chg="addSp modSp new del mod ord setBg">
        <pc:chgData name="Joel Kuepper" userId="eece4809-3e9a-44eb-ac27-f330750afaf8" providerId="ADAL" clId="{95EE8B51-C36D-4109-BF25-02E45DBFD5C0}" dt="2023-06-28T05:50:31.526" v="1477" actId="2696"/>
        <pc:sldMkLst>
          <pc:docMk/>
          <pc:sldMk cId="3458932306" sldId="264"/>
        </pc:sldMkLst>
        <pc:spChg chg="add mod">
          <ac:chgData name="Joel Kuepper" userId="eece4809-3e9a-44eb-ac27-f330750afaf8" providerId="ADAL" clId="{95EE8B51-C36D-4109-BF25-02E45DBFD5C0}" dt="2023-06-27T08:29:10.896" v="652" actId="26606"/>
          <ac:spMkLst>
            <pc:docMk/>
            <pc:sldMk cId="3458932306" sldId="264"/>
            <ac:spMk id="2" creationId="{511D7DDF-E84C-3270-C376-D27BFDD433EB}"/>
          </ac:spMkLst>
        </pc:spChg>
        <pc:spChg chg="add mod">
          <ac:chgData name="Joel Kuepper" userId="eece4809-3e9a-44eb-ac27-f330750afaf8" providerId="ADAL" clId="{95EE8B51-C36D-4109-BF25-02E45DBFD5C0}" dt="2023-06-27T08:29:10.896" v="652" actId="26606"/>
          <ac:spMkLst>
            <pc:docMk/>
            <pc:sldMk cId="3458932306" sldId="264"/>
            <ac:spMk id="3" creationId="{7FFC3B4E-2A86-0ED8-1C0A-714A67682156}"/>
          </ac:spMkLst>
        </pc:spChg>
        <pc:spChg chg="add">
          <ac:chgData name="Joel Kuepper" userId="eece4809-3e9a-44eb-ac27-f330750afaf8" providerId="ADAL" clId="{95EE8B51-C36D-4109-BF25-02E45DBFD5C0}" dt="2023-06-27T08:29:10.896" v="652" actId="26606"/>
          <ac:spMkLst>
            <pc:docMk/>
            <pc:sldMk cId="3458932306" sldId="264"/>
            <ac:spMk id="9" creationId="{04812C46-200A-4DEB-A05E-3ED6C68C2387}"/>
          </ac:spMkLst>
        </pc:spChg>
        <pc:spChg chg="add">
          <ac:chgData name="Joel Kuepper" userId="eece4809-3e9a-44eb-ac27-f330750afaf8" providerId="ADAL" clId="{95EE8B51-C36D-4109-BF25-02E45DBFD5C0}" dt="2023-06-27T08:29:10.896" v="652" actId="26606"/>
          <ac:spMkLst>
            <pc:docMk/>
            <pc:sldMk cId="3458932306" sldId="264"/>
            <ac:spMk id="11" creationId="{D1EA859B-E555-4109-94F3-6700E046E008}"/>
          </ac:spMkLst>
        </pc:spChg>
        <pc:picChg chg="add">
          <ac:chgData name="Joel Kuepper" userId="eece4809-3e9a-44eb-ac27-f330750afaf8" providerId="ADAL" clId="{95EE8B51-C36D-4109-BF25-02E45DBFD5C0}" dt="2023-06-27T08:29:10.896" v="652" actId="26606"/>
          <ac:picMkLst>
            <pc:docMk/>
            <pc:sldMk cId="3458932306" sldId="264"/>
            <ac:picMk id="5" creationId="{44E810AC-993A-416F-5DE1-6F657C47A761}"/>
          </ac:picMkLst>
        </pc:picChg>
      </pc:sldChg>
      <pc:sldChg chg="addSp delSp modSp new mod modTransition setBg">
        <pc:chgData name="Joel Kuepper" userId="eece4809-3e9a-44eb-ac27-f330750afaf8" providerId="ADAL" clId="{95EE8B51-C36D-4109-BF25-02E45DBFD5C0}" dt="2023-06-30T02:38:56.537" v="2386" actId="1038"/>
        <pc:sldMkLst>
          <pc:docMk/>
          <pc:sldMk cId="2166974568" sldId="265"/>
        </pc:sldMkLst>
        <pc:spChg chg="del">
          <ac:chgData name="Joel Kuepper" userId="eece4809-3e9a-44eb-ac27-f330750afaf8" providerId="ADAL" clId="{95EE8B51-C36D-4109-BF25-02E45DBFD5C0}" dt="2023-06-27T08:12:29.670" v="402" actId="478"/>
          <ac:spMkLst>
            <pc:docMk/>
            <pc:sldMk cId="2166974568" sldId="265"/>
            <ac:spMk id="2" creationId="{6E209167-E3E3-5A5D-188A-DB347FD99873}"/>
          </ac:spMkLst>
        </pc:spChg>
        <pc:spChg chg="del">
          <ac:chgData name="Joel Kuepper" userId="eece4809-3e9a-44eb-ac27-f330750afaf8" providerId="ADAL" clId="{95EE8B51-C36D-4109-BF25-02E45DBFD5C0}" dt="2023-06-27T08:12:01.008" v="399" actId="931"/>
          <ac:spMkLst>
            <pc:docMk/>
            <pc:sldMk cId="2166974568" sldId="265"/>
            <ac:spMk id="3" creationId="{753F4F82-FD68-94D3-141F-00660F9B0675}"/>
          </ac:spMkLst>
        </pc:spChg>
        <pc:spChg chg="add mod">
          <ac:chgData name="Joel Kuepper" userId="eece4809-3e9a-44eb-ac27-f330750afaf8" providerId="ADAL" clId="{95EE8B51-C36D-4109-BF25-02E45DBFD5C0}" dt="2023-06-28T21:03:42.926" v="1936" actId="465"/>
          <ac:spMkLst>
            <pc:docMk/>
            <pc:sldMk cId="2166974568" sldId="265"/>
            <ac:spMk id="6" creationId="{F186650A-CC08-81AC-4CB3-376CD709F340}"/>
          </ac:spMkLst>
        </pc:spChg>
        <pc:spChg chg="add mod">
          <ac:chgData name="Joel Kuepper" userId="eece4809-3e9a-44eb-ac27-f330750afaf8" providerId="ADAL" clId="{95EE8B51-C36D-4109-BF25-02E45DBFD5C0}" dt="2023-06-28T21:03:42.926" v="1936" actId="465"/>
          <ac:spMkLst>
            <pc:docMk/>
            <pc:sldMk cId="2166974568" sldId="265"/>
            <ac:spMk id="7" creationId="{AE6787FD-DF71-039E-F293-465B94BD556B}"/>
          </ac:spMkLst>
        </pc:spChg>
        <pc:spChg chg="add del">
          <ac:chgData name="Joel Kuepper" userId="eece4809-3e9a-44eb-ac27-f330750afaf8" providerId="ADAL" clId="{95EE8B51-C36D-4109-BF25-02E45DBFD5C0}" dt="2023-06-27T08:22:51.433" v="553"/>
          <ac:spMkLst>
            <pc:docMk/>
            <pc:sldMk cId="2166974568" sldId="265"/>
            <ac:spMk id="8" creationId="{BE63EE51-B8E3-1244-049D-65AAC2F84733}"/>
          </ac:spMkLst>
        </pc:spChg>
        <pc:spChg chg="add del mod">
          <ac:chgData name="Joel Kuepper" userId="eece4809-3e9a-44eb-ac27-f330750afaf8" providerId="ADAL" clId="{95EE8B51-C36D-4109-BF25-02E45DBFD5C0}" dt="2023-06-27T08:22:50.624" v="552"/>
          <ac:spMkLst>
            <pc:docMk/>
            <pc:sldMk cId="2166974568" sldId="265"/>
            <ac:spMk id="10" creationId="{F534EAD1-C00D-8830-6CD1-F786C3F06D59}"/>
          </ac:spMkLst>
        </pc:spChg>
        <pc:spChg chg="add del mod">
          <ac:chgData name="Joel Kuepper" userId="eece4809-3e9a-44eb-ac27-f330750afaf8" providerId="ADAL" clId="{95EE8B51-C36D-4109-BF25-02E45DBFD5C0}" dt="2023-06-27T08:22:43.647" v="543"/>
          <ac:spMkLst>
            <pc:docMk/>
            <pc:sldMk cId="2166974568" sldId="265"/>
            <ac:spMk id="11" creationId="{D903D0E5-EFA5-9460-96FE-F3A82AA08FFE}"/>
          </ac:spMkLst>
        </pc:spChg>
        <pc:spChg chg="add mod">
          <ac:chgData name="Joel Kuepper" userId="eece4809-3e9a-44eb-ac27-f330750afaf8" providerId="ADAL" clId="{95EE8B51-C36D-4109-BF25-02E45DBFD5C0}" dt="2023-06-28T21:05:14.862" v="1937" actId="1076"/>
          <ac:spMkLst>
            <pc:docMk/>
            <pc:sldMk cId="2166974568" sldId="265"/>
            <ac:spMk id="12" creationId="{18A577EA-E5BF-1766-4AED-B28B8428B98C}"/>
          </ac:spMkLst>
        </pc:spChg>
        <pc:spChg chg="add mod">
          <ac:chgData name="Joel Kuepper" userId="eece4809-3e9a-44eb-ac27-f330750afaf8" providerId="ADAL" clId="{95EE8B51-C36D-4109-BF25-02E45DBFD5C0}" dt="2023-06-28T21:05:23.920" v="1938" actId="1076"/>
          <ac:spMkLst>
            <pc:docMk/>
            <pc:sldMk cId="2166974568" sldId="265"/>
            <ac:spMk id="13" creationId="{B865E118-38B9-1959-93DC-860FEF080D87}"/>
          </ac:spMkLst>
        </pc:spChg>
        <pc:picChg chg="add mod">
          <ac:chgData name="Joel Kuepper" userId="eece4809-3e9a-44eb-ac27-f330750afaf8" providerId="ADAL" clId="{95EE8B51-C36D-4109-BF25-02E45DBFD5C0}" dt="2023-06-27T08:27:59.931" v="616" actId="1076"/>
          <ac:picMkLst>
            <pc:docMk/>
            <pc:sldMk cId="2166974568" sldId="265"/>
            <ac:picMk id="5" creationId="{47D415BF-7D71-C695-0D55-DE4A928ADA80}"/>
          </ac:picMkLst>
        </pc:picChg>
        <pc:picChg chg="add mod">
          <ac:chgData name="Joel Kuepper" userId="eece4809-3e9a-44eb-ac27-f330750afaf8" providerId="ADAL" clId="{95EE8B51-C36D-4109-BF25-02E45DBFD5C0}" dt="2023-06-27T08:22:23.827" v="534" actId="571"/>
          <ac:picMkLst>
            <pc:docMk/>
            <pc:sldMk cId="2166974568" sldId="265"/>
            <ac:picMk id="9" creationId="{33EC4274-1926-CF4A-37F6-D84F293D7795}"/>
          </ac:picMkLst>
        </pc:picChg>
        <pc:picChg chg="add mod">
          <ac:chgData name="Joel Kuepper" userId="eece4809-3e9a-44eb-ac27-f330750afaf8" providerId="ADAL" clId="{95EE8B51-C36D-4109-BF25-02E45DBFD5C0}" dt="2023-06-28T21:08:08.601" v="1958" actId="1076"/>
          <ac:picMkLst>
            <pc:docMk/>
            <pc:sldMk cId="2166974568" sldId="265"/>
            <ac:picMk id="1026" creationId="{E3B69602-A5C2-79E2-1418-2F110A5C82FF}"/>
          </ac:picMkLst>
        </pc:picChg>
        <pc:picChg chg="add mod">
          <ac:chgData name="Joel Kuepper" userId="eece4809-3e9a-44eb-ac27-f330750afaf8" providerId="ADAL" clId="{95EE8B51-C36D-4109-BF25-02E45DBFD5C0}" dt="2023-06-27T08:27:55.844" v="614" actId="1076"/>
          <ac:picMkLst>
            <pc:docMk/>
            <pc:sldMk cId="2166974568" sldId="265"/>
            <ac:picMk id="1028" creationId="{843E37E7-F4B8-69A4-E112-A2237A484574}"/>
          </ac:picMkLst>
        </pc:picChg>
        <pc:picChg chg="add mod">
          <ac:chgData name="Joel Kuepper" userId="eece4809-3e9a-44eb-ac27-f330750afaf8" providerId="ADAL" clId="{95EE8B51-C36D-4109-BF25-02E45DBFD5C0}" dt="2023-06-28T21:07:01.641" v="1949" actId="1076"/>
          <ac:picMkLst>
            <pc:docMk/>
            <pc:sldMk cId="2166974568" sldId="265"/>
            <ac:picMk id="1030" creationId="{9C085FAC-A6E9-95E6-086B-D6B13E56F587}"/>
          </ac:picMkLst>
        </pc:picChg>
        <pc:picChg chg="add mod">
          <ac:chgData name="Joel Kuepper" userId="eece4809-3e9a-44eb-ac27-f330750afaf8" providerId="ADAL" clId="{95EE8B51-C36D-4109-BF25-02E45DBFD5C0}" dt="2023-06-27T08:18:03.239" v="479" actId="1076"/>
          <ac:picMkLst>
            <pc:docMk/>
            <pc:sldMk cId="2166974568" sldId="265"/>
            <ac:picMk id="1032" creationId="{17F00396-6CEB-7AEA-BDDF-910378E9B6A7}"/>
          </ac:picMkLst>
        </pc:picChg>
        <pc:picChg chg="add mod">
          <ac:chgData name="Joel Kuepper" userId="eece4809-3e9a-44eb-ac27-f330750afaf8" providerId="ADAL" clId="{95EE8B51-C36D-4109-BF25-02E45DBFD5C0}" dt="2023-06-28T21:02:35.856" v="1930" actId="14100"/>
          <ac:picMkLst>
            <pc:docMk/>
            <pc:sldMk cId="2166974568" sldId="265"/>
            <ac:picMk id="1034" creationId="{60AD4A0C-8FDF-07D4-DE63-18A29931067A}"/>
          </ac:picMkLst>
        </pc:picChg>
        <pc:picChg chg="add del">
          <ac:chgData name="Joel Kuepper" userId="eece4809-3e9a-44eb-ac27-f330750afaf8" providerId="ADAL" clId="{95EE8B51-C36D-4109-BF25-02E45DBFD5C0}" dt="2023-06-27T08:22:43.302" v="542"/>
          <ac:picMkLst>
            <pc:docMk/>
            <pc:sldMk cId="2166974568" sldId="265"/>
            <ac:picMk id="1042" creationId="{77F1AF70-10DA-7B09-94E9-D197FEE12B4E}"/>
          </ac:picMkLst>
        </pc:picChg>
        <pc:picChg chg="add mod">
          <ac:chgData name="Joel Kuepper" userId="eece4809-3e9a-44eb-ac27-f330750afaf8" providerId="ADAL" clId="{95EE8B51-C36D-4109-BF25-02E45DBFD5C0}" dt="2023-06-30T02:34:14.442" v="2366" actId="14826"/>
          <ac:picMkLst>
            <pc:docMk/>
            <pc:sldMk cId="2166974568" sldId="265"/>
            <ac:picMk id="1044" creationId="{9F651D93-622A-B5B8-0C33-CAE7B90E915F}"/>
          </ac:picMkLst>
        </pc:picChg>
        <pc:picChg chg="add del mod">
          <ac:chgData name="Joel Kuepper" userId="eece4809-3e9a-44eb-ac27-f330750afaf8" providerId="ADAL" clId="{95EE8B51-C36D-4109-BF25-02E45DBFD5C0}" dt="2023-06-27T08:27:29.580" v="608" actId="478"/>
          <ac:picMkLst>
            <pc:docMk/>
            <pc:sldMk cId="2166974568" sldId="265"/>
            <ac:picMk id="1046" creationId="{C0E7DFDE-D383-5AD2-B861-2ECBA5054751}"/>
          </ac:picMkLst>
        </pc:picChg>
        <pc:picChg chg="add del mod">
          <ac:chgData name="Joel Kuepper" userId="eece4809-3e9a-44eb-ac27-f330750afaf8" providerId="ADAL" clId="{95EE8B51-C36D-4109-BF25-02E45DBFD5C0}" dt="2023-06-27T08:27:35.906" v="611" actId="1076"/>
          <ac:picMkLst>
            <pc:docMk/>
            <pc:sldMk cId="2166974568" sldId="265"/>
            <ac:picMk id="1048" creationId="{8D3CB5FC-DE16-0A21-72E5-02F3598309B8}"/>
          </ac:picMkLst>
        </pc:picChg>
        <pc:picChg chg="mod">
          <ac:chgData name="Joel Kuepper" userId="eece4809-3e9a-44eb-ac27-f330750afaf8" providerId="ADAL" clId="{95EE8B51-C36D-4109-BF25-02E45DBFD5C0}" dt="2023-06-28T21:06:55.884" v="1948" actId="1076"/>
          <ac:picMkLst>
            <pc:docMk/>
            <pc:sldMk cId="2166974568" sldId="265"/>
            <ac:picMk id="4100" creationId="{9E5B7EFF-B488-2797-8FCE-53C43609929B}"/>
          </ac:picMkLst>
        </pc:picChg>
        <pc:picChg chg="mod">
          <ac:chgData name="Joel Kuepper" userId="eece4809-3e9a-44eb-ac27-f330750afaf8" providerId="ADAL" clId="{95EE8B51-C36D-4109-BF25-02E45DBFD5C0}" dt="2023-06-28T21:07:26.814" v="1952" actId="1076"/>
          <ac:picMkLst>
            <pc:docMk/>
            <pc:sldMk cId="2166974568" sldId="265"/>
            <ac:picMk id="4104" creationId="{05839E65-57CB-7A2E-163B-C9302D36F557}"/>
          </ac:picMkLst>
        </pc:picChg>
        <pc:picChg chg="mod">
          <ac:chgData name="Joel Kuepper" userId="eece4809-3e9a-44eb-ac27-f330750afaf8" providerId="ADAL" clId="{95EE8B51-C36D-4109-BF25-02E45DBFD5C0}" dt="2023-06-30T02:38:56.537" v="2386" actId="1038"/>
          <ac:picMkLst>
            <pc:docMk/>
            <pc:sldMk cId="2166974568" sldId="265"/>
            <ac:picMk id="4108" creationId="{F112C4CB-02C8-5078-8EDD-B284137DADFF}"/>
          </ac:picMkLst>
        </pc:picChg>
      </pc:sldChg>
      <pc:sldChg chg="modSp ord modTransition setBg">
        <pc:chgData name="Joel Kuepper" userId="eece4809-3e9a-44eb-ac27-f330750afaf8" providerId="ADAL" clId="{95EE8B51-C36D-4109-BF25-02E45DBFD5C0}" dt="2023-06-30T04:05:17.556" v="2488"/>
        <pc:sldMkLst>
          <pc:docMk/>
          <pc:sldMk cId="1941509617" sldId="270"/>
        </pc:sldMkLst>
        <pc:picChg chg="mod">
          <ac:chgData name="Joel Kuepper" userId="eece4809-3e9a-44eb-ac27-f330750afaf8" providerId="ADAL" clId="{95EE8B51-C36D-4109-BF25-02E45DBFD5C0}" dt="2023-06-28T22:07:40.903" v="2054" actId="14826"/>
          <ac:picMkLst>
            <pc:docMk/>
            <pc:sldMk cId="1941509617" sldId="270"/>
            <ac:picMk id="8" creationId="{9555016D-1CAC-7EC2-E77C-6EC3E7709387}"/>
          </ac:picMkLst>
        </pc:picChg>
      </pc:sldChg>
      <pc:sldChg chg="modSp modTransition">
        <pc:chgData name="Joel Kuepper" userId="eece4809-3e9a-44eb-ac27-f330750afaf8" providerId="ADAL" clId="{95EE8B51-C36D-4109-BF25-02E45DBFD5C0}" dt="2023-06-28T22:07:54.043" v="2055" actId="14826"/>
        <pc:sldMkLst>
          <pc:docMk/>
          <pc:sldMk cId="2736844235" sldId="271"/>
        </pc:sldMkLst>
        <pc:picChg chg="mod">
          <ac:chgData name="Joel Kuepper" userId="eece4809-3e9a-44eb-ac27-f330750afaf8" providerId="ADAL" clId="{95EE8B51-C36D-4109-BF25-02E45DBFD5C0}" dt="2023-06-28T22:07:54.043" v="2055" actId="14826"/>
          <ac:picMkLst>
            <pc:docMk/>
            <pc:sldMk cId="2736844235" sldId="271"/>
            <ac:picMk id="8" creationId="{9555016D-1CAC-7EC2-E77C-6EC3E7709387}"/>
          </ac:picMkLst>
        </pc:picChg>
      </pc:sldChg>
      <pc:sldChg chg="modSp mod modTransition">
        <pc:chgData name="Joel Kuepper" userId="eece4809-3e9a-44eb-ac27-f330750afaf8" providerId="ADAL" clId="{95EE8B51-C36D-4109-BF25-02E45DBFD5C0}" dt="2023-06-30T04:08:53.495" v="2627" actId="732"/>
        <pc:sldMkLst>
          <pc:docMk/>
          <pc:sldMk cId="2691784387" sldId="272"/>
        </pc:sldMkLst>
        <pc:spChg chg="mod">
          <ac:chgData name="Joel Kuepper" userId="eece4809-3e9a-44eb-ac27-f330750afaf8" providerId="ADAL" clId="{95EE8B51-C36D-4109-BF25-02E45DBFD5C0}" dt="2023-06-28T07:10:27.555" v="1915" actId="20577"/>
          <ac:spMkLst>
            <pc:docMk/>
            <pc:sldMk cId="2691784387" sldId="272"/>
            <ac:spMk id="2" creationId="{3A2FE0D3-B349-80E4-0A47-77776C39CE1D}"/>
          </ac:spMkLst>
        </pc:spChg>
        <pc:spChg chg="mod">
          <ac:chgData name="Joel Kuepper" userId="eece4809-3e9a-44eb-ac27-f330750afaf8" providerId="ADAL" clId="{95EE8B51-C36D-4109-BF25-02E45DBFD5C0}" dt="2023-06-30T04:08:43.025" v="2625" actId="1076"/>
          <ac:spMkLst>
            <pc:docMk/>
            <pc:sldMk cId="2691784387" sldId="272"/>
            <ac:spMk id="12" creationId="{08B1BCBB-6537-657C-7C93-4096AA924077}"/>
          </ac:spMkLst>
        </pc:spChg>
        <pc:picChg chg="mod">
          <ac:chgData name="Joel Kuepper" userId="eece4809-3e9a-44eb-ac27-f330750afaf8" providerId="ADAL" clId="{95EE8B51-C36D-4109-BF25-02E45DBFD5C0}" dt="2023-06-30T04:08:53.495" v="2627" actId="732"/>
          <ac:picMkLst>
            <pc:docMk/>
            <pc:sldMk cId="2691784387" sldId="272"/>
            <ac:picMk id="6" creationId="{4252E9E1-559C-D8B5-EC7E-557F523FEA6B}"/>
          </ac:picMkLst>
        </pc:picChg>
        <pc:picChg chg="mod">
          <ac:chgData name="Joel Kuepper" userId="eece4809-3e9a-44eb-ac27-f330750afaf8" providerId="ADAL" clId="{95EE8B51-C36D-4109-BF25-02E45DBFD5C0}" dt="2023-06-28T06:50:42.627" v="1799" actId="1076"/>
          <ac:picMkLst>
            <pc:docMk/>
            <pc:sldMk cId="2691784387" sldId="272"/>
            <ac:picMk id="10" creationId="{776C0D89-94A4-F568-7C18-D3ECB694C520}"/>
          </ac:picMkLst>
        </pc:picChg>
      </pc:sldChg>
      <pc:sldChg chg="modSp mod modTransition modAnim">
        <pc:chgData name="Joel Kuepper" userId="eece4809-3e9a-44eb-ac27-f330750afaf8" providerId="ADAL" clId="{95EE8B51-C36D-4109-BF25-02E45DBFD5C0}" dt="2023-06-28T21:11:40.135" v="1976" actId="115"/>
        <pc:sldMkLst>
          <pc:docMk/>
          <pc:sldMk cId="2462011849" sldId="273"/>
        </pc:sldMkLst>
        <pc:spChg chg="mod">
          <ac:chgData name="Joel Kuepper" userId="eece4809-3e9a-44eb-ac27-f330750afaf8" providerId="ADAL" clId="{95EE8B51-C36D-4109-BF25-02E45DBFD5C0}" dt="2023-06-28T06:40:51.461" v="1658" actId="20577"/>
          <ac:spMkLst>
            <pc:docMk/>
            <pc:sldMk cId="2462011849" sldId="273"/>
            <ac:spMk id="2" creationId="{A281FB03-EC25-D6FC-210F-20EBBEC039BE}"/>
          </ac:spMkLst>
        </pc:spChg>
        <pc:spChg chg="mod">
          <ac:chgData name="Joel Kuepper" userId="eece4809-3e9a-44eb-ac27-f330750afaf8" providerId="ADAL" clId="{95EE8B51-C36D-4109-BF25-02E45DBFD5C0}" dt="2023-06-28T06:52:04.678" v="1804" actId="20577"/>
          <ac:spMkLst>
            <pc:docMk/>
            <pc:sldMk cId="2462011849" sldId="273"/>
            <ac:spMk id="4" creationId="{C0C6B436-D58A-9FF2-4600-D40BED5CB87B}"/>
          </ac:spMkLst>
        </pc:spChg>
        <pc:graphicFrameChg chg="mod">
          <ac:chgData name="Joel Kuepper" userId="eece4809-3e9a-44eb-ac27-f330750afaf8" providerId="ADAL" clId="{95EE8B51-C36D-4109-BF25-02E45DBFD5C0}" dt="2023-06-28T21:11:40.135" v="1976" actId="115"/>
          <ac:graphicFrameMkLst>
            <pc:docMk/>
            <pc:sldMk cId="2462011849" sldId="273"/>
            <ac:graphicFrameMk id="6" creationId="{061FEE96-21A8-85E0-C6E5-2D658FC77E2D}"/>
          </ac:graphicFrameMkLst>
        </pc:graphicFrameChg>
      </pc:sldChg>
      <pc:sldChg chg="modSp mod modTransition">
        <pc:chgData name="Joel Kuepper" userId="eece4809-3e9a-44eb-ac27-f330750afaf8" providerId="ADAL" clId="{95EE8B51-C36D-4109-BF25-02E45DBFD5C0}" dt="2023-06-28T22:21:25.750" v="2148" actId="20577"/>
        <pc:sldMkLst>
          <pc:docMk/>
          <pc:sldMk cId="1729937637" sldId="274"/>
        </pc:sldMkLst>
        <pc:spChg chg="mod">
          <ac:chgData name="Joel Kuepper" userId="eece4809-3e9a-44eb-ac27-f330750afaf8" providerId="ADAL" clId="{95EE8B51-C36D-4109-BF25-02E45DBFD5C0}" dt="2023-06-28T22:21:25.750" v="2148" actId="20577"/>
          <ac:spMkLst>
            <pc:docMk/>
            <pc:sldMk cId="1729937637" sldId="274"/>
            <ac:spMk id="2" creationId="{A281FB03-EC25-D6FC-210F-20EBBEC039BE}"/>
          </ac:spMkLst>
        </pc:spChg>
      </pc:sldChg>
      <pc:sldChg chg="modSp mod modTransition modAnim">
        <pc:chgData name="Joel Kuepper" userId="eece4809-3e9a-44eb-ac27-f330750afaf8" providerId="ADAL" clId="{95EE8B51-C36D-4109-BF25-02E45DBFD5C0}" dt="2023-06-30T04:08:22.009" v="2623" actId="1076"/>
        <pc:sldMkLst>
          <pc:docMk/>
          <pc:sldMk cId="1648588191" sldId="275"/>
        </pc:sldMkLst>
        <pc:spChg chg="mod">
          <ac:chgData name="Joel Kuepper" userId="eece4809-3e9a-44eb-ac27-f330750afaf8" providerId="ADAL" clId="{95EE8B51-C36D-4109-BF25-02E45DBFD5C0}" dt="2023-06-30T04:05:57.463" v="2492" actId="1076"/>
          <ac:spMkLst>
            <pc:docMk/>
            <pc:sldMk cId="1648588191" sldId="275"/>
            <ac:spMk id="5" creationId="{AD5F370C-FEEF-6B80-3E7F-59E4DF45D308}"/>
          </ac:spMkLst>
        </pc:spChg>
        <pc:spChg chg="mod">
          <ac:chgData name="Joel Kuepper" userId="eece4809-3e9a-44eb-ac27-f330750afaf8" providerId="ADAL" clId="{95EE8B51-C36D-4109-BF25-02E45DBFD5C0}" dt="2023-06-30T04:07:35.276" v="2567" actId="1038"/>
          <ac:spMkLst>
            <pc:docMk/>
            <pc:sldMk cId="1648588191" sldId="275"/>
            <ac:spMk id="17" creationId="{31BC4692-4627-EDD1-1CFB-31E057D7EE4D}"/>
          </ac:spMkLst>
        </pc:spChg>
        <pc:spChg chg="mod">
          <ac:chgData name="Joel Kuepper" userId="eece4809-3e9a-44eb-ac27-f330750afaf8" providerId="ADAL" clId="{95EE8B51-C36D-4109-BF25-02E45DBFD5C0}" dt="2023-06-30T04:08:22.009" v="2623" actId="1076"/>
          <ac:spMkLst>
            <pc:docMk/>
            <pc:sldMk cId="1648588191" sldId="275"/>
            <ac:spMk id="24" creationId="{074B59A3-32B1-E6E3-D328-EC882B27A34E}"/>
          </ac:spMkLst>
        </pc:spChg>
        <pc:spChg chg="mod">
          <ac:chgData name="Joel Kuepper" userId="eece4809-3e9a-44eb-ac27-f330750afaf8" providerId="ADAL" clId="{95EE8B51-C36D-4109-BF25-02E45DBFD5C0}" dt="2023-06-30T04:07:26.087" v="2564" actId="1037"/>
          <ac:spMkLst>
            <pc:docMk/>
            <pc:sldMk cId="1648588191" sldId="275"/>
            <ac:spMk id="32" creationId="{34EAFD42-794E-3999-13D1-40C2A521EBC0}"/>
          </ac:spMkLst>
        </pc:spChg>
        <pc:spChg chg="mod">
          <ac:chgData name="Joel Kuepper" userId="eece4809-3e9a-44eb-ac27-f330750afaf8" providerId="ADAL" clId="{95EE8B51-C36D-4109-BF25-02E45DBFD5C0}" dt="2023-06-30T04:07:03.150" v="2549" actId="1038"/>
          <ac:spMkLst>
            <pc:docMk/>
            <pc:sldMk cId="1648588191" sldId="275"/>
            <ac:spMk id="35" creationId="{A53DFF01-0DEF-9FE2-84F2-E3ABD33C4595}"/>
          </ac:spMkLst>
        </pc:spChg>
        <pc:picChg chg="mod">
          <ac:chgData name="Joel Kuepper" userId="eece4809-3e9a-44eb-ac27-f330750afaf8" providerId="ADAL" clId="{95EE8B51-C36D-4109-BF25-02E45DBFD5C0}" dt="2023-06-30T04:08:14.027" v="2622" actId="1035"/>
          <ac:picMkLst>
            <pc:docMk/>
            <pc:sldMk cId="1648588191" sldId="275"/>
            <ac:picMk id="31" creationId="{F381779C-6D3A-A551-ED44-D15E0CB755EB}"/>
          </ac:picMkLst>
        </pc:picChg>
        <pc:picChg chg="mod">
          <ac:chgData name="Joel Kuepper" userId="eece4809-3e9a-44eb-ac27-f330750afaf8" providerId="ADAL" clId="{95EE8B51-C36D-4109-BF25-02E45DBFD5C0}" dt="2023-06-30T04:08:00.337" v="2596" actId="1037"/>
          <ac:picMkLst>
            <pc:docMk/>
            <pc:sldMk cId="1648588191" sldId="275"/>
            <ac:picMk id="34" creationId="{1D8873EF-C5DC-E684-F1B8-6E3BC6D977AF}"/>
          </ac:picMkLst>
        </pc:picChg>
      </pc:sldChg>
      <pc:sldChg chg="modSp modTransition modAnim">
        <pc:chgData name="Joel Kuepper" userId="eece4809-3e9a-44eb-ac27-f330750afaf8" providerId="ADAL" clId="{95EE8B51-C36D-4109-BF25-02E45DBFD5C0}" dt="2023-06-28T21:13:16.242" v="2033" actId="20577"/>
        <pc:sldMkLst>
          <pc:docMk/>
          <pc:sldMk cId="1479761046" sldId="276"/>
        </pc:sldMkLst>
        <pc:spChg chg="mod">
          <ac:chgData name="Joel Kuepper" userId="eece4809-3e9a-44eb-ac27-f330750afaf8" providerId="ADAL" clId="{95EE8B51-C36D-4109-BF25-02E45DBFD5C0}" dt="2023-06-28T21:13:16.242" v="2033" actId="20577"/>
          <ac:spMkLst>
            <pc:docMk/>
            <pc:sldMk cId="1479761046" sldId="276"/>
            <ac:spMk id="4" creationId="{C0C6B436-D58A-9FF2-4600-D40BED5CB87B}"/>
          </ac:spMkLst>
        </pc:spChg>
        <pc:graphicFrameChg chg="mod">
          <ac:chgData name="Joel Kuepper" userId="eece4809-3e9a-44eb-ac27-f330750afaf8" providerId="ADAL" clId="{95EE8B51-C36D-4109-BF25-02E45DBFD5C0}" dt="2023-06-28T21:11:17.111" v="1974" actId="115"/>
          <ac:graphicFrameMkLst>
            <pc:docMk/>
            <pc:sldMk cId="1479761046" sldId="276"/>
            <ac:graphicFrameMk id="8" creationId="{A2E91D06-4E26-2F3C-D86F-AFBE5A893CC3}"/>
          </ac:graphicFrameMkLst>
        </pc:graphicFrameChg>
      </pc:sldChg>
      <pc:sldChg chg="addSp modSp mod modTransition modAnim">
        <pc:chgData name="Joel Kuepper" userId="eece4809-3e9a-44eb-ac27-f330750afaf8" providerId="ADAL" clId="{95EE8B51-C36D-4109-BF25-02E45DBFD5C0}" dt="2023-06-30T04:09:38.011" v="2631" actId="1076"/>
        <pc:sldMkLst>
          <pc:docMk/>
          <pc:sldMk cId="1910268195" sldId="277"/>
        </pc:sldMkLst>
        <pc:spChg chg="mod">
          <ac:chgData name="Joel Kuepper" userId="eece4809-3e9a-44eb-ac27-f330750afaf8" providerId="ADAL" clId="{95EE8B51-C36D-4109-BF25-02E45DBFD5C0}" dt="2023-06-28T07:10:11.436" v="1913" actId="20577"/>
          <ac:spMkLst>
            <pc:docMk/>
            <pc:sldMk cId="1910268195" sldId="277"/>
            <ac:spMk id="2" creationId="{3A2FE0D3-B349-80E4-0A47-77776C39CE1D}"/>
          </ac:spMkLst>
        </pc:spChg>
        <pc:spChg chg="mod">
          <ac:chgData name="Joel Kuepper" userId="eece4809-3e9a-44eb-ac27-f330750afaf8" providerId="ADAL" clId="{95EE8B51-C36D-4109-BF25-02E45DBFD5C0}" dt="2023-06-30T04:09:38.011" v="2631" actId="1076"/>
          <ac:spMkLst>
            <pc:docMk/>
            <pc:sldMk cId="1910268195" sldId="277"/>
            <ac:spMk id="3" creationId="{D0B90D5A-D127-0672-C165-85D1A63AED2D}"/>
          </ac:spMkLst>
        </pc:spChg>
        <pc:spChg chg="mod">
          <ac:chgData name="Joel Kuepper" userId="eece4809-3e9a-44eb-ac27-f330750afaf8" providerId="ADAL" clId="{95EE8B51-C36D-4109-BF25-02E45DBFD5C0}" dt="2023-06-30T04:09:34.027" v="2630" actId="1076"/>
          <ac:spMkLst>
            <pc:docMk/>
            <pc:sldMk cId="1910268195" sldId="277"/>
            <ac:spMk id="12" creationId="{08B1BCBB-6537-657C-7C93-4096AA924077}"/>
          </ac:spMkLst>
        </pc:spChg>
        <pc:spChg chg="add mod">
          <ac:chgData name="Joel Kuepper" userId="eece4809-3e9a-44eb-ac27-f330750afaf8" providerId="ADAL" clId="{95EE8B51-C36D-4109-BF25-02E45DBFD5C0}" dt="2023-06-28T07:10:20.303" v="1914" actId="688"/>
          <ac:spMkLst>
            <pc:docMk/>
            <pc:sldMk cId="1910268195" sldId="277"/>
            <ac:spMk id="20" creationId="{4A4F7A47-93A7-84B1-BEE9-0DAF5F7E3616}"/>
          </ac:spMkLst>
        </pc:spChg>
        <pc:picChg chg="mod">
          <ac:chgData name="Joel Kuepper" userId="eece4809-3e9a-44eb-ac27-f330750afaf8" providerId="ADAL" clId="{95EE8B51-C36D-4109-BF25-02E45DBFD5C0}" dt="2023-06-30T04:09:20.530" v="2629" actId="732"/>
          <ac:picMkLst>
            <pc:docMk/>
            <pc:sldMk cId="1910268195" sldId="277"/>
            <ac:picMk id="6" creationId="{4252E9E1-559C-D8B5-EC7E-557F523FEA6B}"/>
          </ac:picMkLst>
        </pc:picChg>
      </pc:sldChg>
      <pc:sldChg chg="del">
        <pc:chgData name="Joel Kuepper" userId="eece4809-3e9a-44eb-ac27-f330750afaf8" providerId="ADAL" clId="{95EE8B51-C36D-4109-BF25-02E45DBFD5C0}" dt="2023-06-28T05:50:29.041" v="1476" actId="2696"/>
        <pc:sldMkLst>
          <pc:docMk/>
          <pc:sldMk cId="642853601" sldId="278"/>
        </pc:sldMkLst>
      </pc:sldChg>
      <pc:sldChg chg="addSp delSp modSp add mod modTransition setBg">
        <pc:chgData name="Joel Kuepper" userId="eece4809-3e9a-44eb-ac27-f330750afaf8" providerId="ADAL" clId="{95EE8B51-C36D-4109-BF25-02E45DBFD5C0}" dt="2023-06-29T01:08:08.020" v="2354" actId="408"/>
        <pc:sldMkLst>
          <pc:docMk/>
          <pc:sldMk cId="542232775" sldId="279"/>
        </pc:sldMkLst>
        <pc:spChg chg="mod">
          <ac:chgData name="Joel Kuepper" userId="eece4809-3e9a-44eb-ac27-f330750afaf8" providerId="ADAL" clId="{95EE8B51-C36D-4109-BF25-02E45DBFD5C0}" dt="2023-06-28T22:19:11.498" v="2121" actId="1036"/>
          <ac:spMkLst>
            <pc:docMk/>
            <pc:sldMk cId="542232775" sldId="279"/>
            <ac:spMk id="2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21:31:08.311" v="2051" actId="14100"/>
          <ac:spMkLst>
            <pc:docMk/>
            <pc:sldMk cId="542232775" sldId="279"/>
            <ac:spMk id="3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22:18:56.438" v="2064" actId="1076"/>
          <ac:spMkLst>
            <pc:docMk/>
            <pc:sldMk cId="542232775" sldId="279"/>
            <ac:spMk id="4" creationId="{7517498C-F62C-CA65-AC45-664669077AFC}"/>
          </ac:spMkLst>
        </pc:spChg>
        <pc:spChg chg="add mod">
          <ac:chgData name="Joel Kuepper" userId="eece4809-3e9a-44eb-ac27-f330750afaf8" providerId="ADAL" clId="{95EE8B51-C36D-4109-BF25-02E45DBFD5C0}" dt="2023-06-28T22:18:49.172" v="2063" actId="1076"/>
          <ac:spMkLst>
            <pc:docMk/>
            <pc:sldMk cId="542232775" sldId="279"/>
            <ac:spMk id="26" creationId="{8CB28803-5A07-09D8-BC64-F1A231831506}"/>
          </ac:spMkLst>
        </pc:spChg>
        <pc:spChg chg="add mod">
          <ac:chgData name="Joel Kuepper" userId="eece4809-3e9a-44eb-ac27-f330750afaf8" providerId="ADAL" clId="{95EE8B51-C36D-4109-BF25-02E45DBFD5C0}" dt="2023-06-28T22:19:01.782" v="2088" actId="1036"/>
          <ac:spMkLst>
            <pc:docMk/>
            <pc:sldMk cId="542232775" sldId="279"/>
            <ac:spMk id="28" creationId="{4E9E8C8F-5335-744E-357A-2A186C253C97}"/>
          </ac:spMkLst>
        </pc:sp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9" creationId="{4777DEBE-BD64-4C8C-FC0E-ADDF41D82DF9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11" creationId="{2B1027A1-65CA-DC5B-D567-8123096C7C22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13" creationId="{F69D81C4-C030-74B6-4B91-F16CE7DB528E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15" creationId="{687150DE-9477-0759-8340-341342C5035D}"/>
          </ac:picMkLst>
        </pc:picChg>
        <pc:picChg chg="add del mod">
          <ac:chgData name="Joel Kuepper" userId="eece4809-3e9a-44eb-ac27-f330750afaf8" providerId="ADAL" clId="{95EE8B51-C36D-4109-BF25-02E45DBFD5C0}" dt="2023-06-28T05:54:13.104" v="1528" actId="478"/>
          <ac:picMkLst>
            <pc:docMk/>
            <pc:sldMk cId="542232775" sldId="279"/>
            <ac:picMk id="17" creationId="{757E066B-EB50-37FA-9180-817A02CD4F02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19" creationId="{7F112E42-6D2A-0439-ABB2-27589A7658E1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21" creationId="{E47E0677-964A-5F67-C129-D4886C30DAC8}"/>
          </ac:picMkLst>
        </pc:picChg>
        <pc:picChg chg="add mod">
          <ac:chgData name="Joel Kuepper" userId="eece4809-3e9a-44eb-ac27-f330750afaf8" providerId="ADAL" clId="{95EE8B51-C36D-4109-BF25-02E45DBFD5C0}" dt="2023-06-29T01:08:08.020" v="2354" actId="408"/>
          <ac:picMkLst>
            <pc:docMk/>
            <pc:sldMk cId="542232775" sldId="279"/>
            <ac:picMk id="23" creationId="{C13EB99E-D59D-3B44-7BCC-3E74A01D5CE7}"/>
          </ac:picMkLst>
        </pc:picChg>
        <pc:picChg chg="add mod modCrop">
          <ac:chgData name="Joel Kuepper" userId="eece4809-3e9a-44eb-ac27-f330750afaf8" providerId="ADAL" clId="{95EE8B51-C36D-4109-BF25-02E45DBFD5C0}" dt="2023-06-28T22:18:29.234" v="2060" actId="14100"/>
          <ac:picMkLst>
            <pc:docMk/>
            <pc:sldMk cId="542232775" sldId="279"/>
            <ac:picMk id="25" creationId="{F8B6A4D9-F6EF-D368-E218-F2A9FB588CF7}"/>
          </ac:picMkLst>
        </pc:picChg>
      </pc:sldChg>
      <pc:sldChg chg="addSp delSp modSp new mod modTransition modClrScheme chgLayout">
        <pc:chgData name="Joel Kuepper" userId="eece4809-3e9a-44eb-ac27-f330750afaf8" providerId="ADAL" clId="{95EE8B51-C36D-4109-BF25-02E45DBFD5C0}" dt="2023-06-28T21:31:52.302" v="2052"/>
        <pc:sldMkLst>
          <pc:docMk/>
          <pc:sldMk cId="3928909433" sldId="280"/>
        </pc:sldMkLst>
        <pc:spChg chg="del mod ord">
          <ac:chgData name="Joel Kuepper" userId="eece4809-3e9a-44eb-ac27-f330750afaf8" providerId="ADAL" clId="{95EE8B51-C36D-4109-BF25-02E45DBFD5C0}" dt="2023-06-28T04:15:51.446" v="1045" actId="700"/>
          <ac:spMkLst>
            <pc:docMk/>
            <pc:sldMk cId="3928909433" sldId="280"/>
            <ac:spMk id="2" creationId="{6842762D-DFB5-06D6-8100-CD068C783471}"/>
          </ac:spMkLst>
        </pc:spChg>
        <pc:spChg chg="del mod ord">
          <ac:chgData name="Joel Kuepper" userId="eece4809-3e9a-44eb-ac27-f330750afaf8" providerId="ADAL" clId="{95EE8B51-C36D-4109-BF25-02E45DBFD5C0}" dt="2023-06-28T04:15:51.446" v="1045" actId="700"/>
          <ac:spMkLst>
            <pc:docMk/>
            <pc:sldMk cId="3928909433" sldId="280"/>
            <ac:spMk id="3" creationId="{91EA4609-56A4-84B6-F75B-C950456CF153}"/>
          </ac:spMkLst>
        </pc:spChg>
        <pc:spChg chg="add mod ord">
          <ac:chgData name="Joel Kuepper" userId="eece4809-3e9a-44eb-ac27-f330750afaf8" providerId="ADAL" clId="{95EE8B51-C36D-4109-BF25-02E45DBFD5C0}" dt="2023-06-28T04:15:58.035" v="1067" actId="20577"/>
          <ac:spMkLst>
            <pc:docMk/>
            <pc:sldMk cId="3928909433" sldId="280"/>
            <ac:spMk id="4" creationId="{3B821CAF-5036-09DB-11BB-FAB5500D3FD7}"/>
          </ac:spMkLst>
        </pc:spChg>
        <pc:spChg chg="add mod ord">
          <ac:chgData name="Joel Kuepper" userId="eece4809-3e9a-44eb-ac27-f330750afaf8" providerId="ADAL" clId="{95EE8B51-C36D-4109-BF25-02E45DBFD5C0}" dt="2023-06-28T21:31:52.302" v="2052"/>
          <ac:spMkLst>
            <pc:docMk/>
            <pc:sldMk cId="3928909433" sldId="280"/>
            <ac:spMk id="5" creationId="{2334D42B-E50E-0781-FA38-9CD0EA224BDD}"/>
          </ac:spMkLst>
        </pc:spChg>
      </pc:sldChg>
      <pc:sldChg chg="addSp delSp modSp new mod modTransition modAnim">
        <pc:chgData name="Joel Kuepper" userId="eece4809-3e9a-44eb-ac27-f330750afaf8" providerId="ADAL" clId="{95EE8B51-C36D-4109-BF25-02E45DBFD5C0}" dt="2023-06-28T21:12:25.809" v="2010" actId="313"/>
        <pc:sldMkLst>
          <pc:docMk/>
          <pc:sldMk cId="189307778" sldId="281"/>
        </pc:sldMkLst>
        <pc:spChg chg="mod">
          <ac:chgData name="Joel Kuepper" userId="eece4809-3e9a-44eb-ac27-f330750afaf8" providerId="ADAL" clId="{95EE8B51-C36D-4109-BF25-02E45DBFD5C0}" dt="2023-06-28T21:12:25.809" v="2010" actId="313"/>
          <ac:spMkLst>
            <pc:docMk/>
            <pc:sldMk cId="189307778" sldId="281"/>
            <ac:spMk id="2" creationId="{36627378-299D-03E9-6256-EC6648419FB3}"/>
          </ac:spMkLst>
        </pc:spChg>
        <pc:spChg chg="del mod">
          <ac:chgData name="Joel Kuepper" userId="eece4809-3e9a-44eb-ac27-f330750afaf8" providerId="ADAL" clId="{95EE8B51-C36D-4109-BF25-02E45DBFD5C0}" dt="2023-06-28T04:46:00.641" v="1310" actId="478"/>
          <ac:spMkLst>
            <pc:docMk/>
            <pc:sldMk cId="189307778" sldId="281"/>
            <ac:spMk id="3" creationId="{6C893772-282A-E3DA-DB5E-B58EEB872841}"/>
          </ac:spMkLst>
        </pc:spChg>
        <pc:spChg chg="del">
          <ac:chgData name="Joel Kuepper" userId="eece4809-3e9a-44eb-ac27-f330750afaf8" providerId="ADAL" clId="{95EE8B51-C36D-4109-BF25-02E45DBFD5C0}" dt="2023-06-28T04:38:47.760" v="1215" actId="1957"/>
          <ac:spMkLst>
            <pc:docMk/>
            <pc:sldMk cId="189307778" sldId="281"/>
            <ac:spMk id="4" creationId="{E7BEBCD9-0A0C-45C6-CBA3-01DC13A6E634}"/>
          </ac:spMkLst>
        </pc:spChg>
        <pc:spChg chg="del">
          <ac:chgData name="Joel Kuepper" userId="eece4809-3e9a-44eb-ac27-f330750afaf8" providerId="ADAL" clId="{95EE8B51-C36D-4109-BF25-02E45DBFD5C0}" dt="2023-06-28T04:49:45.173" v="1349" actId="478"/>
          <ac:spMkLst>
            <pc:docMk/>
            <pc:sldMk cId="189307778" sldId="281"/>
            <ac:spMk id="5" creationId="{62E8FF8E-A9E1-EF0B-5788-3F630397F847}"/>
          </ac:spMkLst>
        </pc:spChg>
        <pc:spChg chg="del">
          <ac:chgData name="Joel Kuepper" userId="eece4809-3e9a-44eb-ac27-f330750afaf8" providerId="ADAL" clId="{95EE8B51-C36D-4109-BF25-02E45DBFD5C0}" dt="2023-06-28T04:50:15.540" v="1351" actId="1957"/>
          <ac:spMkLst>
            <pc:docMk/>
            <pc:sldMk cId="189307778" sldId="281"/>
            <ac:spMk id="6" creationId="{0F1D3BDE-1BA1-77EC-28D3-58B415FA225C}"/>
          </ac:spMkLst>
        </pc:spChg>
        <pc:graphicFrameChg chg="add mod">
          <ac:chgData name="Joel Kuepper" userId="eece4809-3e9a-44eb-ac27-f330750afaf8" providerId="ADAL" clId="{95EE8B51-C36D-4109-BF25-02E45DBFD5C0}" dt="2023-06-28T05:35:46.245" v="1404" actId="1076"/>
          <ac:graphicFrameMkLst>
            <pc:docMk/>
            <pc:sldMk cId="189307778" sldId="281"/>
            <ac:graphicFrameMk id="12" creationId="{6B01FEA5-10B0-3ABF-E08B-F3FFF3ECC36F}"/>
          </ac:graphicFrameMkLst>
        </pc:graphicFrameChg>
        <pc:graphicFrameChg chg="add mod">
          <ac:chgData name="Joel Kuepper" userId="eece4809-3e9a-44eb-ac27-f330750afaf8" providerId="ADAL" clId="{95EE8B51-C36D-4109-BF25-02E45DBFD5C0}" dt="2023-06-28T05:35:35.015" v="1403" actId="1076"/>
          <ac:graphicFrameMkLst>
            <pc:docMk/>
            <pc:sldMk cId="189307778" sldId="281"/>
            <ac:graphicFrameMk id="15" creationId="{F63BF5C6-2D40-8796-C0B1-E93CF5C31478}"/>
          </ac:graphicFrameMkLst>
        </pc:graphicFrameChg>
      </pc:sldChg>
      <pc:sldChg chg="new del">
        <pc:chgData name="Joel Kuepper" userId="eece4809-3e9a-44eb-ac27-f330750afaf8" providerId="ADAL" clId="{95EE8B51-C36D-4109-BF25-02E45DBFD5C0}" dt="2023-06-28T04:25:10.672" v="1205" actId="2696"/>
        <pc:sldMkLst>
          <pc:docMk/>
          <pc:sldMk cId="1921472152" sldId="282"/>
        </pc:sldMkLst>
      </pc:sldChg>
      <pc:sldChg chg="new del">
        <pc:chgData name="Joel Kuepper" userId="eece4809-3e9a-44eb-ac27-f330750afaf8" providerId="ADAL" clId="{95EE8B51-C36D-4109-BF25-02E45DBFD5C0}" dt="2023-06-28T04:27:36.969" v="1207" actId="2696"/>
        <pc:sldMkLst>
          <pc:docMk/>
          <pc:sldMk cId="2637327351" sldId="282"/>
        </pc:sldMkLst>
      </pc:sldChg>
      <pc:sldChg chg="addSp delSp modSp new mod ord modAnim">
        <pc:chgData name="Joel Kuepper" userId="eece4809-3e9a-44eb-ac27-f330750afaf8" providerId="ADAL" clId="{95EE8B51-C36D-4109-BF25-02E45DBFD5C0}" dt="2023-06-30T04:04:38.650" v="2486" actId="27918"/>
        <pc:sldMkLst>
          <pc:docMk/>
          <pc:sldMk cId="1519275227" sldId="283"/>
        </pc:sldMkLst>
        <pc:spChg chg="mod">
          <ac:chgData name="Joel Kuepper" userId="eece4809-3e9a-44eb-ac27-f330750afaf8" providerId="ADAL" clId="{95EE8B51-C36D-4109-BF25-02E45DBFD5C0}" dt="2023-06-30T03:47:03.397" v="2437" actId="20577"/>
          <ac:spMkLst>
            <pc:docMk/>
            <pc:sldMk cId="1519275227" sldId="283"/>
            <ac:spMk id="2" creationId="{83DB133F-AE4E-C1A5-4ADC-01D7DD08C1E2}"/>
          </ac:spMkLst>
        </pc:spChg>
        <pc:spChg chg="del">
          <ac:chgData name="Joel Kuepper" userId="eece4809-3e9a-44eb-ac27-f330750afaf8" providerId="ADAL" clId="{95EE8B51-C36D-4109-BF25-02E45DBFD5C0}" dt="2023-06-30T03:18:41.889" v="2389" actId="1957"/>
          <ac:spMkLst>
            <pc:docMk/>
            <pc:sldMk cId="1519275227" sldId="283"/>
            <ac:spMk id="3" creationId="{B558C407-C3AE-205F-7B76-43715B85A147}"/>
          </ac:spMkLst>
        </pc:spChg>
        <pc:graphicFrameChg chg="add mod">
          <ac:chgData name="Joel Kuepper" userId="eece4809-3e9a-44eb-ac27-f330750afaf8" providerId="ADAL" clId="{95EE8B51-C36D-4109-BF25-02E45DBFD5C0}" dt="2023-06-30T03:51:48.341" v="2471"/>
          <ac:graphicFrameMkLst>
            <pc:docMk/>
            <pc:sldMk cId="1519275227" sldId="283"/>
            <ac:graphicFrameMk id="9" creationId="{3A28D877-1CE4-70CB-940C-85FBDC3ABED0}"/>
          </ac:graphicFrameMkLst>
        </pc:graphicFrameChg>
      </pc:sldChg>
      <pc:sldChg chg="addSp delSp modSp add del mod">
        <pc:chgData name="Joel Kuepper" userId="eece4809-3e9a-44eb-ac27-f330750afaf8" providerId="ADAL" clId="{95EE8B51-C36D-4109-BF25-02E45DBFD5C0}" dt="2023-06-29T07:50:41.177" v="2362" actId="2696"/>
        <pc:sldMkLst>
          <pc:docMk/>
          <pc:sldMk cId="4119489560" sldId="283"/>
        </pc:sldMkLst>
        <pc:spChg chg="add del mod">
          <ac:chgData name="Joel Kuepper" userId="eece4809-3e9a-44eb-ac27-f330750afaf8" providerId="ADAL" clId="{95EE8B51-C36D-4109-BF25-02E45DBFD5C0}" dt="2023-06-29T07:38:42.239" v="2358" actId="1957"/>
          <ac:spMkLst>
            <pc:docMk/>
            <pc:sldMk cId="4119489560" sldId="283"/>
            <ac:spMk id="4" creationId="{BCDF68EB-D544-47B2-E0E4-F3160C168F13}"/>
          </ac:spMkLst>
        </pc:spChg>
        <pc:graphicFrameChg chg="add mod">
          <ac:chgData name="Joel Kuepper" userId="eece4809-3e9a-44eb-ac27-f330750afaf8" providerId="ADAL" clId="{95EE8B51-C36D-4109-BF25-02E45DBFD5C0}" dt="2023-06-29T07:38:42.239" v="2358" actId="1957"/>
          <ac:graphicFrameMkLst>
            <pc:docMk/>
            <pc:sldMk cId="4119489560" sldId="283"/>
            <ac:graphicFrameMk id="11" creationId="{2D8DD2F2-3F97-1CE3-91C4-7977F8CE153B}"/>
          </ac:graphicFrameMkLst>
        </pc:graphicFrameChg>
        <pc:picChg chg="del">
          <ac:chgData name="Joel Kuepper" userId="eece4809-3e9a-44eb-ac27-f330750afaf8" providerId="ADAL" clId="{95EE8B51-C36D-4109-BF25-02E45DBFD5C0}" dt="2023-06-29T07:38:31.252" v="2356" actId="478"/>
          <ac:picMkLst>
            <pc:docMk/>
            <pc:sldMk cId="4119489560" sldId="283"/>
            <ac:picMk id="8" creationId="{9555016D-1CAC-7EC2-E77C-6EC3E7709387}"/>
          </ac:picMkLst>
        </pc:picChg>
      </pc:sldChg>
      <pc:sldMasterChg chg="modSp mod modSldLayout">
        <pc:chgData name="Joel Kuepper" userId="eece4809-3e9a-44eb-ac27-f330750afaf8" providerId="ADAL" clId="{95EE8B51-C36D-4109-BF25-02E45DBFD5C0}" dt="2023-06-28T07:05:49.763" v="1901" actId="14100"/>
        <pc:sldMasterMkLst>
          <pc:docMk/>
          <pc:sldMasterMk cId="582650167" sldId="2147483696"/>
        </pc:sldMasterMkLst>
        <pc:spChg chg="mod">
          <ac:chgData name="Joel Kuepper" userId="eece4809-3e9a-44eb-ac27-f330750afaf8" providerId="ADAL" clId="{95EE8B51-C36D-4109-BF25-02E45DBFD5C0}" dt="2023-06-28T07:03:44.104" v="1895" actId="255"/>
          <ac:spMkLst>
            <pc:docMk/>
            <pc:sldMasterMk cId="582650167" sldId="2147483696"/>
            <ac:spMk id="4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07:05:40.967" v="1899" actId="14100"/>
          <ac:spMkLst>
            <pc:docMk/>
            <pc:sldMasterMk cId="582650167" sldId="2147483696"/>
            <ac:spMk id="5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07:05:49.763" v="1901" actId="14100"/>
          <ac:spMkLst>
            <pc:docMk/>
            <pc:sldMasterMk cId="582650167" sldId="2147483696"/>
            <ac:spMk id="6" creationId="{00000000-0000-0000-0000-000000000000}"/>
          </ac:spMkLst>
        </pc:spChg>
        <pc:spChg chg="mod">
          <ac:chgData name="Joel Kuepper" userId="eece4809-3e9a-44eb-ac27-f330750afaf8" providerId="ADAL" clId="{95EE8B51-C36D-4109-BF25-02E45DBFD5C0}" dt="2023-06-28T07:03:04.018" v="1880" actId="20577"/>
          <ac:spMkLst>
            <pc:docMk/>
            <pc:sldMasterMk cId="582650167" sldId="2147483696"/>
            <ac:spMk id="7" creationId="{00000000-0000-0000-0000-000000000000}"/>
          </ac:spMkLst>
        </pc:spChg>
        <pc:sldLayoutChg chg="modSp mod">
          <pc:chgData name="Joel Kuepper" userId="eece4809-3e9a-44eb-ac27-f330750afaf8" providerId="ADAL" clId="{95EE8B51-C36D-4109-BF25-02E45DBFD5C0}" dt="2023-06-28T04:18:15.887" v="1185" actId="21"/>
          <pc:sldLayoutMkLst>
            <pc:docMk/>
            <pc:sldMasterMk cId="582650167" sldId="2147483696"/>
            <pc:sldLayoutMk cId="3641515532" sldId="2147483697"/>
          </pc:sldLayoutMkLst>
          <pc:spChg chg="mod">
            <ac:chgData name="Joel Kuepper" userId="eece4809-3e9a-44eb-ac27-f330750afaf8" providerId="ADAL" clId="{95EE8B51-C36D-4109-BF25-02E45DBFD5C0}" dt="2023-06-28T04:18:15.887" v="1185" actId="21"/>
            <ac:spMkLst>
              <pc:docMk/>
              <pc:sldMasterMk cId="582650167" sldId="2147483696"/>
              <pc:sldLayoutMk cId="3641515532" sldId="2147483697"/>
              <ac:spMk id="5" creationId="{00000000-0000-0000-0000-000000000000}"/>
            </ac:spMkLst>
          </pc:spChg>
        </pc:sldLayoutChg>
        <pc:sldLayoutChg chg="modSp mod">
          <pc:chgData name="Joel Kuepper" userId="eece4809-3e9a-44eb-ac27-f330750afaf8" providerId="ADAL" clId="{95EE8B51-C36D-4109-BF25-02E45DBFD5C0}" dt="2023-06-28T07:02:51.787" v="1879" actId="20577"/>
          <pc:sldLayoutMkLst>
            <pc:docMk/>
            <pc:sldMasterMk cId="582650167" sldId="2147483696"/>
            <pc:sldLayoutMk cId="125509295" sldId="2147483698"/>
          </pc:sldLayoutMkLst>
          <pc:spChg chg="mod">
            <ac:chgData name="Joel Kuepper" userId="eece4809-3e9a-44eb-ac27-f330750afaf8" providerId="ADAL" clId="{95EE8B51-C36D-4109-BF25-02E45DBFD5C0}" dt="2023-06-28T07:02:51.787" v="1879" actId="20577"/>
            <ac:spMkLst>
              <pc:docMk/>
              <pc:sldMasterMk cId="582650167" sldId="2147483696"/>
              <pc:sldLayoutMk cId="125509295" sldId="2147483698"/>
              <ac:spMk id="4" creationId="{00000000-0000-0000-0000-000000000000}"/>
            </ac:spMkLst>
          </pc:spChg>
        </pc:sldLayoutChg>
      </pc:sldMasterChg>
    </pc:docChg>
  </pc:docChgLst>
  <pc:docChgLst>
    <pc:chgData name="Joel Kuepper" userId="S::a1814705@adelaide.edu.au::eece4809-3e9a-44eb-ac27-f330750afaf8" providerId="AD" clId="Web-{7DD032CC-1457-85DB-13B9-87BFABCFDD84}"/>
    <pc:docChg chg="modSld">
      <pc:chgData name="Joel Kuepper" userId="S::a1814705@adelaide.edu.au::eece4809-3e9a-44eb-ac27-f330750afaf8" providerId="AD" clId="Web-{7DD032CC-1457-85DB-13B9-87BFABCFDD84}" dt="2023-06-29T05:30:47.247" v="10" actId="20577"/>
      <pc:docMkLst>
        <pc:docMk/>
      </pc:docMkLst>
      <pc:sldChg chg="modSp">
        <pc:chgData name="Joel Kuepper" userId="S::a1814705@adelaide.edu.au::eece4809-3e9a-44eb-ac27-f330750afaf8" providerId="AD" clId="Web-{7DD032CC-1457-85DB-13B9-87BFABCFDD84}" dt="2023-06-29T05:30:47.247" v="10" actId="20577"/>
        <pc:sldMkLst>
          <pc:docMk/>
          <pc:sldMk cId="2462011849" sldId="273"/>
        </pc:sldMkLst>
        <pc:spChg chg="mod">
          <ac:chgData name="Joel Kuepper" userId="S::a1814705@adelaide.edu.au::eece4809-3e9a-44eb-ac27-f330750afaf8" providerId="AD" clId="Web-{7DD032CC-1457-85DB-13B9-87BFABCFDD84}" dt="2023-06-29T05:30:47.247" v="10" actId="20577"/>
          <ac:spMkLst>
            <pc:docMk/>
            <pc:sldMk cId="2462011849" sldId="273"/>
            <ac:spMk id="4" creationId="{C0C6B436-D58A-9FF2-4600-D40BED5CB87B}"/>
          </ac:spMkLst>
        </pc:spChg>
      </pc:sldChg>
      <pc:sldChg chg="addSp delSp addAnim delAnim">
        <pc:chgData name="Joel Kuepper" userId="S::a1814705@adelaide.edu.au::eece4809-3e9a-44eb-ac27-f330750afaf8" providerId="AD" clId="Web-{7DD032CC-1457-85DB-13B9-87BFABCFDD84}" dt="2023-06-29T05:30:06.262" v="3"/>
        <pc:sldMkLst>
          <pc:docMk/>
          <pc:sldMk cId="1910268195" sldId="277"/>
        </pc:sldMkLst>
        <pc:picChg chg="del">
          <ac:chgData name="Joel Kuepper" userId="S::a1814705@adelaide.edu.au::eece4809-3e9a-44eb-ac27-f330750afaf8" providerId="AD" clId="Web-{7DD032CC-1457-85DB-13B9-87BFABCFDD84}" dt="2023-06-29T05:30:05.215" v="2"/>
          <ac:picMkLst>
            <pc:docMk/>
            <pc:sldMk cId="1910268195" sldId="277"/>
            <ac:picMk id="10" creationId="{776C0D89-94A4-F568-7C18-D3ECB694C520}"/>
          </ac:picMkLst>
        </pc:picChg>
        <pc:picChg chg="add del">
          <ac:chgData name="Joel Kuepper" userId="S::a1814705@adelaide.edu.au::eece4809-3e9a-44eb-ac27-f330750afaf8" providerId="AD" clId="Web-{7DD032CC-1457-85DB-13B9-87BFABCFDD84}" dt="2023-06-29T05:30:02.949" v="1"/>
          <ac:picMkLst>
            <pc:docMk/>
            <pc:sldMk cId="1910268195" sldId="277"/>
            <ac:picMk id="24" creationId="{64AC1E65-21ED-6C6E-BDEC-7EEDD6A4A280}"/>
          </ac:picMkLst>
        </pc:picChg>
        <pc:picChg chg="add">
          <ac:chgData name="Joel Kuepper" userId="S::a1814705@adelaide.edu.au::eece4809-3e9a-44eb-ac27-f330750afaf8" providerId="AD" clId="Web-{7DD032CC-1457-85DB-13B9-87BFABCFDD84}" dt="2023-06-29T05:30:06.262" v="3"/>
          <ac:picMkLst>
            <pc:docMk/>
            <pc:sldMk cId="1910268195" sldId="277"/>
            <ac:picMk id="26" creationId="{399627DF-D6DE-C782-2129-7333A9C6A75E}"/>
          </ac:picMkLst>
        </pc:picChg>
      </pc:sldChg>
    </pc:docChg>
  </pc:docChgLst>
  <pc:docChgLst>
    <pc:chgData name="Joel Kuepper" userId="eece4809-3e9a-44eb-ac27-f330750afaf8" providerId="ADAL" clId="{D9F5297B-A594-4951-A787-2024E1F17CAF}"/>
    <pc:docChg chg="undo custSel addSld modSld modMainMaster">
      <pc:chgData name="Joel Kuepper" userId="eece4809-3e9a-44eb-ac27-f330750afaf8" providerId="ADAL" clId="{D9F5297B-A594-4951-A787-2024E1F17CAF}" dt="2023-06-30T04:32:16.103" v="437" actId="14826"/>
      <pc:docMkLst>
        <pc:docMk/>
      </pc:docMkLst>
      <pc:sldChg chg="modSp mod">
        <pc:chgData name="Joel Kuepper" userId="eece4809-3e9a-44eb-ac27-f330750afaf8" providerId="ADAL" clId="{D9F5297B-A594-4951-A787-2024E1F17CAF}" dt="2023-06-30T04:32:16.103" v="437" actId="14826"/>
        <pc:sldMkLst>
          <pc:docMk/>
          <pc:sldMk cId="2166974568" sldId="265"/>
        </pc:sldMkLst>
        <pc:spChg chg="mod">
          <ac:chgData name="Joel Kuepper" userId="eece4809-3e9a-44eb-ac27-f330750afaf8" providerId="ADAL" clId="{D9F5297B-A594-4951-A787-2024E1F17CAF}" dt="2023-06-29T07:01:46.454" v="334" actId="123"/>
          <ac:spMkLst>
            <pc:docMk/>
            <pc:sldMk cId="2166974568" sldId="265"/>
            <ac:spMk id="4" creationId="{F7B019FA-C202-CFE4-EECE-92928C715C7E}"/>
          </ac:spMkLst>
        </pc:spChg>
        <pc:picChg chg="mod">
          <ac:chgData name="Joel Kuepper" userId="eece4809-3e9a-44eb-ac27-f330750afaf8" providerId="ADAL" clId="{D9F5297B-A594-4951-A787-2024E1F17CAF}" dt="2023-06-30T04:32:16.103" v="437" actId="14826"/>
          <ac:picMkLst>
            <pc:docMk/>
            <pc:sldMk cId="2166974568" sldId="265"/>
            <ac:picMk id="1034" creationId="{60AD4A0C-8FDF-07D4-DE63-18A29931067A}"/>
          </ac:picMkLst>
        </pc:picChg>
      </pc:sldChg>
      <pc:sldChg chg="modSp mod modTransition modClrScheme modShow chgLayout">
        <pc:chgData name="Joel Kuepper" userId="eece4809-3e9a-44eb-ac27-f330750afaf8" providerId="ADAL" clId="{D9F5297B-A594-4951-A787-2024E1F17CAF}" dt="2023-06-30T04:18:58.231" v="436" actId="729"/>
        <pc:sldMkLst>
          <pc:docMk/>
          <pc:sldMk cId="1941509617" sldId="270"/>
        </pc:sldMkLst>
        <pc:spChg chg="mod ord">
          <ac:chgData name="Joel Kuepper" userId="eece4809-3e9a-44eb-ac27-f330750afaf8" providerId="ADAL" clId="{D9F5297B-A594-4951-A787-2024E1F17CAF}" dt="2023-06-29T07:10:08.937" v="379" actId="700"/>
          <ac:spMkLst>
            <pc:docMk/>
            <pc:sldMk cId="1941509617" sldId="270"/>
            <ac:spMk id="2" creationId="{D99CD98D-0731-8747-39DA-9C62699C1A50}"/>
          </ac:spMkLst>
        </pc:spChg>
        <pc:spChg chg="mod ord">
          <ac:chgData name="Joel Kuepper" userId="eece4809-3e9a-44eb-ac27-f330750afaf8" providerId="ADAL" clId="{D9F5297B-A594-4951-A787-2024E1F17CAF}" dt="2023-06-29T07:10:08.937" v="379" actId="700"/>
          <ac:spMkLst>
            <pc:docMk/>
            <pc:sldMk cId="1941509617" sldId="270"/>
            <ac:spMk id="7" creationId="{C5644772-43C6-AD10-EDA0-553CE2C813E8}"/>
          </ac:spMkLst>
        </pc:spChg>
        <pc:spChg chg="mod ord">
          <ac:chgData name="Joel Kuepper" userId="eece4809-3e9a-44eb-ac27-f330750afaf8" providerId="ADAL" clId="{D9F5297B-A594-4951-A787-2024E1F17CAF}" dt="2023-06-29T07:10:08.937" v="379" actId="700"/>
          <ac:spMkLst>
            <pc:docMk/>
            <pc:sldMk cId="1941509617" sldId="270"/>
            <ac:spMk id="9" creationId="{89885917-C01F-856E-1819-BA058FC24660}"/>
          </ac:spMkLst>
        </pc:spChg>
        <pc:spChg chg="mod ord">
          <ac:chgData name="Joel Kuepper" userId="eece4809-3e9a-44eb-ac27-f330750afaf8" providerId="ADAL" clId="{D9F5297B-A594-4951-A787-2024E1F17CAF}" dt="2023-06-29T07:10:08.937" v="379" actId="700"/>
          <ac:spMkLst>
            <pc:docMk/>
            <pc:sldMk cId="1941509617" sldId="270"/>
            <ac:spMk id="10" creationId="{80F8E14E-5F53-E5D5-62CF-3FD0F8B63681}"/>
          </ac:spMkLst>
        </pc:spChg>
        <pc:picChg chg="mod ord">
          <ac:chgData name="Joel Kuepper" userId="eece4809-3e9a-44eb-ac27-f330750afaf8" providerId="ADAL" clId="{D9F5297B-A594-4951-A787-2024E1F17CAF}" dt="2023-06-29T07:10:08.937" v="379" actId="700"/>
          <ac:picMkLst>
            <pc:docMk/>
            <pc:sldMk cId="1941509617" sldId="270"/>
            <ac:picMk id="8" creationId="{9555016D-1CAC-7EC2-E77C-6EC3E7709387}"/>
          </ac:picMkLst>
        </pc:picChg>
      </pc:sldChg>
      <pc:sldChg chg="modSp mod modTransition modClrScheme modShow chgLayout">
        <pc:chgData name="Joel Kuepper" userId="eece4809-3e9a-44eb-ac27-f330750afaf8" providerId="ADAL" clId="{D9F5297B-A594-4951-A787-2024E1F17CAF}" dt="2023-06-30T04:18:58.231" v="436" actId="729"/>
        <pc:sldMkLst>
          <pc:docMk/>
          <pc:sldMk cId="2736844235" sldId="271"/>
        </pc:sldMkLst>
        <pc:spChg chg="mod ord">
          <ac:chgData name="Joel Kuepper" userId="eece4809-3e9a-44eb-ac27-f330750afaf8" providerId="ADAL" clId="{D9F5297B-A594-4951-A787-2024E1F17CAF}" dt="2023-06-29T07:10:11.481" v="380" actId="700"/>
          <ac:spMkLst>
            <pc:docMk/>
            <pc:sldMk cId="2736844235" sldId="271"/>
            <ac:spMk id="2" creationId="{D99CD98D-0731-8747-39DA-9C62699C1A50}"/>
          </ac:spMkLst>
        </pc:spChg>
        <pc:spChg chg="mod ord">
          <ac:chgData name="Joel Kuepper" userId="eece4809-3e9a-44eb-ac27-f330750afaf8" providerId="ADAL" clId="{D9F5297B-A594-4951-A787-2024E1F17CAF}" dt="2023-06-29T07:10:11.481" v="380" actId="700"/>
          <ac:spMkLst>
            <pc:docMk/>
            <pc:sldMk cId="2736844235" sldId="271"/>
            <ac:spMk id="3" creationId="{83C31238-840A-79C7-0F45-2FE17A563EC7}"/>
          </ac:spMkLst>
        </pc:spChg>
        <pc:spChg chg="mod ord">
          <ac:chgData name="Joel Kuepper" userId="eece4809-3e9a-44eb-ac27-f330750afaf8" providerId="ADAL" clId="{D9F5297B-A594-4951-A787-2024E1F17CAF}" dt="2023-06-29T07:10:11.481" v="380" actId="700"/>
          <ac:spMkLst>
            <pc:docMk/>
            <pc:sldMk cId="2736844235" sldId="271"/>
            <ac:spMk id="4" creationId="{52761B7C-11E8-570E-0C14-4FC0C43AC850}"/>
          </ac:spMkLst>
        </pc:spChg>
        <pc:spChg chg="mod ord">
          <ac:chgData name="Joel Kuepper" userId="eece4809-3e9a-44eb-ac27-f330750afaf8" providerId="ADAL" clId="{D9F5297B-A594-4951-A787-2024E1F17CAF}" dt="2023-06-29T07:10:11.481" v="380" actId="700"/>
          <ac:spMkLst>
            <pc:docMk/>
            <pc:sldMk cId="2736844235" sldId="271"/>
            <ac:spMk id="5" creationId="{FF48E3EA-BF9D-C31F-8EE1-36D82062974C}"/>
          </ac:spMkLst>
        </pc:spChg>
        <pc:picChg chg="mod ord">
          <ac:chgData name="Joel Kuepper" userId="eece4809-3e9a-44eb-ac27-f330750afaf8" providerId="ADAL" clId="{D9F5297B-A594-4951-A787-2024E1F17CAF}" dt="2023-06-29T07:10:11.481" v="380" actId="700"/>
          <ac:picMkLst>
            <pc:docMk/>
            <pc:sldMk cId="2736844235" sldId="271"/>
            <ac:picMk id="8" creationId="{9555016D-1CAC-7EC2-E77C-6EC3E7709387}"/>
          </ac:picMkLst>
        </pc:picChg>
      </pc:sldChg>
      <pc:sldChg chg="modSp mod modAnim">
        <pc:chgData name="Joel Kuepper" userId="eece4809-3e9a-44eb-ac27-f330750afaf8" providerId="ADAL" clId="{D9F5297B-A594-4951-A787-2024E1F17CAF}" dt="2023-06-29T07:13:38.065" v="408"/>
        <pc:sldMkLst>
          <pc:docMk/>
          <pc:sldMk cId="2691784387" sldId="272"/>
        </pc:sldMkLst>
        <pc:spChg chg="mod">
          <ac:chgData name="Joel Kuepper" userId="eece4809-3e9a-44eb-ac27-f330750afaf8" providerId="ADAL" clId="{D9F5297B-A594-4951-A787-2024E1F17CAF}" dt="2023-06-29T06:33:59.027" v="97" actId="27636"/>
          <ac:spMkLst>
            <pc:docMk/>
            <pc:sldMk cId="2691784387" sldId="272"/>
            <ac:spMk id="2" creationId="{3A2FE0D3-B349-80E4-0A47-77776C39CE1D}"/>
          </ac:spMkLst>
        </pc:spChg>
      </pc:sldChg>
      <pc:sldChg chg="modSp mod modAnim chgLayout">
        <pc:chgData name="Joel Kuepper" userId="eece4809-3e9a-44eb-ac27-f330750afaf8" providerId="ADAL" clId="{D9F5297B-A594-4951-A787-2024E1F17CAF}" dt="2023-06-29T07:11:58.780" v="391"/>
        <pc:sldMkLst>
          <pc:docMk/>
          <pc:sldMk cId="2462011849" sldId="273"/>
        </pc:sldMkLst>
        <pc:spChg chg="mod ord">
          <ac:chgData name="Joel Kuepper" userId="eece4809-3e9a-44eb-ac27-f330750afaf8" providerId="ADAL" clId="{D9F5297B-A594-4951-A787-2024E1F17CAF}" dt="2023-06-29T07:10:18.354" v="381" actId="700"/>
          <ac:spMkLst>
            <pc:docMk/>
            <pc:sldMk cId="2462011849" sldId="273"/>
            <ac:spMk id="2" creationId="{A281FB03-EC25-D6FC-210F-20EBBEC039BE}"/>
          </ac:spMkLst>
        </pc:spChg>
        <pc:spChg chg="mod ord">
          <ac:chgData name="Joel Kuepper" userId="eece4809-3e9a-44eb-ac27-f330750afaf8" providerId="ADAL" clId="{D9F5297B-A594-4951-A787-2024E1F17CAF}" dt="2023-06-29T07:10:18.354" v="381" actId="700"/>
          <ac:spMkLst>
            <pc:docMk/>
            <pc:sldMk cId="2462011849" sldId="273"/>
            <ac:spMk id="3" creationId="{269852DF-CBA1-A757-4C52-FACB4F552ABB}"/>
          </ac:spMkLst>
        </pc:spChg>
        <pc:spChg chg="mod ord">
          <ac:chgData name="Joel Kuepper" userId="eece4809-3e9a-44eb-ac27-f330750afaf8" providerId="ADAL" clId="{D9F5297B-A594-4951-A787-2024E1F17CAF}" dt="2023-06-29T07:10:27.387" v="385" actId="20577"/>
          <ac:spMkLst>
            <pc:docMk/>
            <pc:sldMk cId="2462011849" sldId="273"/>
            <ac:spMk id="4" creationId="{C0C6B436-D58A-9FF2-4600-D40BED5CB87B}"/>
          </ac:spMkLst>
        </pc:spChg>
        <pc:spChg chg="mod ord">
          <ac:chgData name="Joel Kuepper" userId="eece4809-3e9a-44eb-ac27-f330750afaf8" providerId="ADAL" clId="{D9F5297B-A594-4951-A787-2024E1F17CAF}" dt="2023-06-29T07:10:18.354" v="381" actId="700"/>
          <ac:spMkLst>
            <pc:docMk/>
            <pc:sldMk cId="2462011849" sldId="273"/>
            <ac:spMk id="5" creationId="{C6802F96-F2EC-9407-474B-E8B8E2EB7B80}"/>
          </ac:spMkLst>
        </pc:spChg>
        <pc:spChg chg="mod ord">
          <ac:chgData name="Joel Kuepper" userId="eece4809-3e9a-44eb-ac27-f330750afaf8" providerId="ADAL" clId="{D9F5297B-A594-4951-A787-2024E1F17CAF}" dt="2023-06-29T07:10:18.354" v="381" actId="700"/>
          <ac:spMkLst>
            <pc:docMk/>
            <pc:sldMk cId="2462011849" sldId="273"/>
            <ac:spMk id="7" creationId="{45BD7119-6CEE-8D21-1463-47A8BAC320C8}"/>
          </ac:spMkLst>
        </pc:spChg>
        <pc:graphicFrameChg chg="mod ord">
          <ac:chgData name="Joel Kuepper" userId="eece4809-3e9a-44eb-ac27-f330750afaf8" providerId="ADAL" clId="{D9F5297B-A594-4951-A787-2024E1F17CAF}" dt="2023-06-29T07:11:58.780" v="391"/>
          <ac:graphicFrameMkLst>
            <pc:docMk/>
            <pc:sldMk cId="2462011849" sldId="273"/>
            <ac:graphicFrameMk id="6" creationId="{061FEE96-21A8-85E0-C6E5-2D658FC77E2D}"/>
          </ac:graphicFrameMkLst>
        </pc:graphicFrameChg>
      </pc:sldChg>
      <pc:sldChg chg="modSp mod">
        <pc:chgData name="Joel Kuepper" userId="eece4809-3e9a-44eb-ac27-f330750afaf8" providerId="ADAL" clId="{D9F5297B-A594-4951-A787-2024E1F17CAF}" dt="2023-06-29T06:33:19.645" v="90" actId="27636"/>
        <pc:sldMkLst>
          <pc:docMk/>
          <pc:sldMk cId="1729937637" sldId="274"/>
        </pc:sldMkLst>
        <pc:spChg chg="mod">
          <ac:chgData name="Joel Kuepper" userId="eece4809-3e9a-44eb-ac27-f330750afaf8" providerId="ADAL" clId="{D9F5297B-A594-4951-A787-2024E1F17CAF}" dt="2023-06-29T06:33:19.645" v="90" actId="27636"/>
          <ac:spMkLst>
            <pc:docMk/>
            <pc:sldMk cId="1729937637" sldId="274"/>
            <ac:spMk id="2" creationId="{A281FB03-EC25-D6FC-210F-20EBBEC039BE}"/>
          </ac:spMkLst>
        </pc:spChg>
        <pc:spChg chg="mod">
          <ac:chgData name="Joel Kuepper" userId="eece4809-3e9a-44eb-ac27-f330750afaf8" providerId="ADAL" clId="{D9F5297B-A594-4951-A787-2024E1F17CAF}" dt="2023-06-29T06:30:34.085" v="17" actId="255"/>
          <ac:spMkLst>
            <pc:docMk/>
            <pc:sldMk cId="1729937637" sldId="274"/>
            <ac:spMk id="3" creationId="{E74B5FE2-48AE-80D9-896D-CF12E9CAAA4F}"/>
          </ac:spMkLst>
        </pc:spChg>
        <pc:spChg chg="mod">
          <ac:chgData name="Joel Kuepper" userId="eece4809-3e9a-44eb-ac27-f330750afaf8" providerId="ADAL" clId="{D9F5297B-A594-4951-A787-2024E1F17CAF}" dt="2023-06-29T06:30:49.712" v="22" actId="14100"/>
          <ac:spMkLst>
            <pc:docMk/>
            <pc:sldMk cId="1729937637" sldId="274"/>
            <ac:spMk id="9" creationId="{B3D2CD17-B64F-632D-CD34-D8AB6374D3DC}"/>
          </ac:spMkLst>
        </pc:spChg>
        <pc:spChg chg="mod">
          <ac:chgData name="Joel Kuepper" userId="eece4809-3e9a-44eb-ac27-f330750afaf8" providerId="ADAL" clId="{D9F5297B-A594-4951-A787-2024E1F17CAF}" dt="2023-06-29T06:30:54.273" v="32" actId="1035"/>
          <ac:spMkLst>
            <pc:docMk/>
            <pc:sldMk cId="1729937637" sldId="274"/>
            <ac:spMk id="10" creationId="{4CC46578-C8EC-AC04-1E68-0ECCBB3A15F6}"/>
          </ac:spMkLst>
        </pc:spChg>
        <pc:spChg chg="mod">
          <ac:chgData name="Joel Kuepper" userId="eece4809-3e9a-44eb-ac27-f330750afaf8" providerId="ADAL" clId="{D9F5297B-A594-4951-A787-2024E1F17CAF}" dt="2023-06-29T06:30:34.085" v="17" actId="255"/>
          <ac:spMkLst>
            <pc:docMk/>
            <pc:sldMk cId="1729937637" sldId="274"/>
            <ac:spMk id="14" creationId="{7FFB8A63-1013-CC0C-D8C1-E4D941D8AE42}"/>
          </ac:spMkLst>
        </pc:spChg>
        <pc:spChg chg="mod">
          <ac:chgData name="Joel Kuepper" userId="eece4809-3e9a-44eb-ac27-f330750afaf8" providerId="ADAL" clId="{D9F5297B-A594-4951-A787-2024E1F17CAF}" dt="2023-06-29T06:30:34.085" v="17" actId="255"/>
          <ac:spMkLst>
            <pc:docMk/>
            <pc:sldMk cId="1729937637" sldId="274"/>
            <ac:spMk id="15" creationId="{26511AB2-2EE1-28D2-8F0D-95F5F40F0823}"/>
          </ac:spMkLst>
        </pc:spChg>
      </pc:sldChg>
      <pc:sldChg chg="modSp mod">
        <pc:chgData name="Joel Kuepper" userId="eece4809-3e9a-44eb-ac27-f330750afaf8" providerId="ADAL" clId="{D9F5297B-A594-4951-A787-2024E1F17CAF}" dt="2023-06-29T06:33:19.647" v="91" actId="27636"/>
        <pc:sldMkLst>
          <pc:docMk/>
          <pc:sldMk cId="1648588191" sldId="275"/>
        </pc:sldMkLst>
        <pc:spChg chg="mod">
          <ac:chgData name="Joel Kuepper" userId="eece4809-3e9a-44eb-ac27-f330750afaf8" providerId="ADAL" clId="{D9F5297B-A594-4951-A787-2024E1F17CAF}" dt="2023-06-29T06:33:19.647" v="91" actId="27636"/>
          <ac:spMkLst>
            <pc:docMk/>
            <pc:sldMk cId="1648588191" sldId="275"/>
            <ac:spMk id="2" creationId="{A281FB03-EC25-D6FC-210F-20EBBEC039BE}"/>
          </ac:spMkLst>
        </pc:spChg>
        <pc:spChg chg="mod">
          <ac:chgData name="Joel Kuepper" userId="eece4809-3e9a-44eb-ac27-f330750afaf8" providerId="ADAL" clId="{D9F5297B-A594-4951-A787-2024E1F17CAF}" dt="2023-06-29T06:31:12.082" v="34" actId="255"/>
          <ac:spMkLst>
            <pc:docMk/>
            <pc:sldMk cId="1648588191" sldId="275"/>
            <ac:spMk id="4" creationId="{36B5E773-01B4-1DAA-3AD7-76CB6BD63F58}"/>
          </ac:spMkLst>
        </pc:spChg>
        <pc:spChg chg="mod">
          <ac:chgData name="Joel Kuepper" userId="eece4809-3e9a-44eb-ac27-f330750afaf8" providerId="ADAL" clId="{D9F5297B-A594-4951-A787-2024E1F17CAF}" dt="2023-06-29T06:31:18.720" v="36" actId="14100"/>
          <ac:spMkLst>
            <pc:docMk/>
            <pc:sldMk cId="1648588191" sldId="275"/>
            <ac:spMk id="5" creationId="{AD5F370C-FEEF-6B80-3E7F-59E4DF45D308}"/>
          </ac:spMkLst>
        </pc:spChg>
        <pc:spChg chg="mod">
          <ac:chgData name="Joel Kuepper" userId="eece4809-3e9a-44eb-ac27-f330750afaf8" providerId="ADAL" clId="{D9F5297B-A594-4951-A787-2024E1F17CAF}" dt="2023-06-29T06:31:32.553" v="60" actId="1036"/>
          <ac:spMkLst>
            <pc:docMk/>
            <pc:sldMk cId="1648588191" sldId="275"/>
            <ac:spMk id="6" creationId="{5843EFB6-3E1E-1010-B230-AC2B466F5007}"/>
          </ac:spMkLst>
        </pc:spChg>
        <pc:spChg chg="mod">
          <ac:chgData name="Joel Kuepper" userId="eece4809-3e9a-44eb-ac27-f330750afaf8" providerId="ADAL" clId="{D9F5297B-A594-4951-A787-2024E1F17CAF}" dt="2023-06-29T06:31:12.082" v="34" actId="255"/>
          <ac:spMkLst>
            <pc:docMk/>
            <pc:sldMk cId="1648588191" sldId="275"/>
            <ac:spMk id="7" creationId="{25B655A5-11D0-FEA5-E26D-6D28A06DA0F7}"/>
          </ac:spMkLst>
        </pc:spChg>
        <pc:spChg chg="mod">
          <ac:chgData name="Joel Kuepper" userId="eece4809-3e9a-44eb-ac27-f330750afaf8" providerId="ADAL" clId="{D9F5297B-A594-4951-A787-2024E1F17CAF}" dt="2023-06-29T06:31:12.082" v="34" actId="255"/>
          <ac:spMkLst>
            <pc:docMk/>
            <pc:sldMk cId="1648588191" sldId="275"/>
            <ac:spMk id="11" creationId="{CCB90FDE-D65E-08C2-03A9-AAE8553E0CF5}"/>
          </ac:spMkLst>
        </pc:spChg>
        <pc:spChg chg="mod">
          <ac:chgData name="Joel Kuepper" userId="eece4809-3e9a-44eb-ac27-f330750afaf8" providerId="ADAL" clId="{D9F5297B-A594-4951-A787-2024E1F17CAF}" dt="2023-06-29T06:31:32.553" v="60" actId="1036"/>
          <ac:spMkLst>
            <pc:docMk/>
            <pc:sldMk cId="1648588191" sldId="275"/>
            <ac:spMk id="16" creationId="{245D56B0-38D7-6640-76EE-1B34753D481E}"/>
          </ac:spMkLst>
        </pc:spChg>
        <pc:spChg chg="mod">
          <ac:chgData name="Joel Kuepper" userId="eece4809-3e9a-44eb-ac27-f330750afaf8" providerId="ADAL" clId="{D9F5297B-A594-4951-A787-2024E1F17CAF}" dt="2023-06-29T06:31:46.856" v="84" actId="14100"/>
          <ac:spMkLst>
            <pc:docMk/>
            <pc:sldMk cId="1648588191" sldId="275"/>
            <ac:spMk id="17" creationId="{31BC4692-4627-EDD1-1CFB-31E057D7EE4D}"/>
          </ac:spMkLst>
        </pc:spChg>
        <pc:spChg chg="mod">
          <ac:chgData name="Joel Kuepper" userId="eece4809-3e9a-44eb-ac27-f330750afaf8" providerId="ADAL" clId="{D9F5297B-A594-4951-A787-2024E1F17CAF}" dt="2023-06-29T06:32:35.257" v="87" actId="1076"/>
          <ac:spMkLst>
            <pc:docMk/>
            <pc:sldMk cId="1648588191" sldId="275"/>
            <ac:spMk id="24" creationId="{074B59A3-32B1-E6E3-D328-EC882B27A34E}"/>
          </ac:spMkLst>
        </pc:spChg>
        <pc:spChg chg="mod">
          <ac:chgData name="Joel Kuepper" userId="eece4809-3e9a-44eb-ac27-f330750afaf8" providerId="ADAL" clId="{D9F5297B-A594-4951-A787-2024E1F17CAF}" dt="2023-06-29T06:31:43.544" v="83" actId="14100"/>
          <ac:spMkLst>
            <pc:docMk/>
            <pc:sldMk cId="1648588191" sldId="275"/>
            <ac:spMk id="32" creationId="{34EAFD42-794E-3999-13D1-40C2A521EBC0}"/>
          </ac:spMkLst>
        </pc:spChg>
        <pc:spChg chg="mod">
          <ac:chgData name="Joel Kuepper" userId="eece4809-3e9a-44eb-ac27-f330750afaf8" providerId="ADAL" clId="{D9F5297B-A594-4951-A787-2024E1F17CAF}" dt="2023-06-29T06:31:39.872" v="82" actId="14100"/>
          <ac:spMkLst>
            <pc:docMk/>
            <pc:sldMk cId="1648588191" sldId="275"/>
            <ac:spMk id="35" creationId="{A53DFF01-0DEF-9FE2-84F2-E3ABD33C4595}"/>
          </ac:spMkLst>
        </pc:spChg>
        <pc:picChg chg="mod">
          <ac:chgData name="Joel Kuepper" userId="eece4809-3e9a-44eb-ac27-f330750afaf8" providerId="ADAL" clId="{D9F5297B-A594-4951-A787-2024E1F17CAF}" dt="2023-06-29T06:31:35.975" v="81" actId="1036"/>
          <ac:picMkLst>
            <pc:docMk/>
            <pc:sldMk cId="1648588191" sldId="275"/>
            <ac:picMk id="31" creationId="{F381779C-6D3A-A551-ED44-D15E0CB755EB}"/>
          </ac:picMkLst>
        </pc:picChg>
        <pc:picChg chg="mod">
          <ac:chgData name="Joel Kuepper" userId="eece4809-3e9a-44eb-ac27-f330750afaf8" providerId="ADAL" clId="{D9F5297B-A594-4951-A787-2024E1F17CAF}" dt="2023-06-29T06:31:32.553" v="60" actId="1036"/>
          <ac:picMkLst>
            <pc:docMk/>
            <pc:sldMk cId="1648588191" sldId="275"/>
            <ac:picMk id="34" creationId="{1D8873EF-C5DC-E684-F1B8-6E3BC6D977AF}"/>
          </ac:picMkLst>
        </pc:picChg>
      </pc:sldChg>
      <pc:sldChg chg="modSp mod chgLayout">
        <pc:chgData name="Joel Kuepper" userId="eece4809-3e9a-44eb-ac27-f330750afaf8" providerId="ADAL" clId="{D9F5297B-A594-4951-A787-2024E1F17CAF}" dt="2023-06-29T07:13:13.006" v="407" actId="1076"/>
        <pc:sldMkLst>
          <pc:docMk/>
          <pc:sldMk cId="1479761046" sldId="276"/>
        </pc:sldMkLst>
        <pc:spChg chg="mod ord">
          <ac:chgData name="Joel Kuepper" userId="eece4809-3e9a-44eb-ac27-f330750afaf8" providerId="ADAL" clId="{D9F5297B-A594-4951-A787-2024E1F17CAF}" dt="2023-06-29T07:12:14.579" v="392" actId="700"/>
          <ac:spMkLst>
            <pc:docMk/>
            <pc:sldMk cId="1479761046" sldId="276"/>
            <ac:spMk id="2" creationId="{A281FB03-EC25-D6FC-210F-20EBBEC039BE}"/>
          </ac:spMkLst>
        </pc:spChg>
        <pc:spChg chg="mod ord">
          <ac:chgData name="Joel Kuepper" userId="eece4809-3e9a-44eb-ac27-f330750afaf8" providerId="ADAL" clId="{D9F5297B-A594-4951-A787-2024E1F17CAF}" dt="2023-06-29T07:12:14.579" v="392" actId="700"/>
          <ac:spMkLst>
            <pc:docMk/>
            <pc:sldMk cId="1479761046" sldId="276"/>
            <ac:spMk id="3" creationId="{55CF073A-02D2-2583-9195-60A2F80B5E48}"/>
          </ac:spMkLst>
        </pc:spChg>
        <pc:spChg chg="mod ord">
          <ac:chgData name="Joel Kuepper" userId="eece4809-3e9a-44eb-ac27-f330750afaf8" providerId="ADAL" clId="{D9F5297B-A594-4951-A787-2024E1F17CAF}" dt="2023-06-29T07:12:14.579" v="392" actId="700"/>
          <ac:spMkLst>
            <pc:docMk/>
            <pc:sldMk cId="1479761046" sldId="276"/>
            <ac:spMk id="4" creationId="{C0C6B436-D58A-9FF2-4600-D40BED5CB87B}"/>
          </ac:spMkLst>
        </pc:spChg>
        <pc:spChg chg="mod ord">
          <ac:chgData name="Joel Kuepper" userId="eece4809-3e9a-44eb-ac27-f330750afaf8" providerId="ADAL" clId="{D9F5297B-A594-4951-A787-2024E1F17CAF}" dt="2023-06-29T07:12:14.579" v="392" actId="700"/>
          <ac:spMkLst>
            <pc:docMk/>
            <pc:sldMk cId="1479761046" sldId="276"/>
            <ac:spMk id="5" creationId="{05C86F41-33FF-7EF6-BEA8-B7C491D82E44}"/>
          </ac:spMkLst>
        </pc:spChg>
        <pc:spChg chg="mod ord">
          <ac:chgData name="Joel Kuepper" userId="eece4809-3e9a-44eb-ac27-f330750afaf8" providerId="ADAL" clId="{D9F5297B-A594-4951-A787-2024E1F17CAF}" dt="2023-06-29T07:12:14.579" v="392" actId="700"/>
          <ac:spMkLst>
            <pc:docMk/>
            <pc:sldMk cId="1479761046" sldId="276"/>
            <ac:spMk id="6" creationId="{9BD1BB8C-DB26-2008-7900-F646FADE51D0}"/>
          </ac:spMkLst>
        </pc:spChg>
        <pc:graphicFrameChg chg="mod ord">
          <ac:chgData name="Joel Kuepper" userId="eece4809-3e9a-44eb-ac27-f330750afaf8" providerId="ADAL" clId="{D9F5297B-A594-4951-A787-2024E1F17CAF}" dt="2023-06-29T07:13:13.006" v="407" actId="1076"/>
          <ac:graphicFrameMkLst>
            <pc:docMk/>
            <pc:sldMk cId="1479761046" sldId="276"/>
            <ac:graphicFrameMk id="8" creationId="{A2E91D06-4E26-2F3C-D86F-AFBE5A893CC3}"/>
          </ac:graphicFrameMkLst>
        </pc:graphicFrameChg>
      </pc:sldChg>
      <pc:sldChg chg="addSp delSp modSp mod modAnim chgLayout">
        <pc:chgData name="Joel Kuepper" userId="eece4809-3e9a-44eb-ac27-f330750afaf8" providerId="ADAL" clId="{D9F5297B-A594-4951-A787-2024E1F17CAF}" dt="2023-06-29T07:20:06.676" v="432" actId="207"/>
        <pc:sldMkLst>
          <pc:docMk/>
          <pc:sldMk cId="1910268195" sldId="277"/>
        </pc:sldMkLst>
        <pc:spChg chg="mod ord">
          <ac:chgData name="Joel Kuepper" userId="eece4809-3e9a-44eb-ac27-f330750afaf8" providerId="ADAL" clId="{D9F5297B-A594-4951-A787-2024E1F17CAF}" dt="2023-06-29T07:07:11.675" v="360" actId="700"/>
          <ac:spMkLst>
            <pc:docMk/>
            <pc:sldMk cId="1910268195" sldId="277"/>
            <ac:spMk id="2" creationId="{3A2FE0D3-B349-80E4-0A47-77776C39CE1D}"/>
          </ac:spMkLst>
        </pc:spChg>
        <pc:spChg chg="mod">
          <ac:chgData name="Joel Kuepper" userId="eece4809-3e9a-44eb-ac27-f330750afaf8" providerId="ADAL" clId="{D9F5297B-A594-4951-A787-2024E1F17CAF}" dt="2023-06-29T07:20:06.676" v="432" actId="207"/>
          <ac:spMkLst>
            <pc:docMk/>
            <pc:sldMk cId="1910268195" sldId="277"/>
            <ac:spMk id="3" creationId="{D0B90D5A-D127-0672-C165-85D1A63AED2D}"/>
          </ac:spMkLst>
        </pc:spChg>
        <pc:spChg chg="mod ord">
          <ac:chgData name="Joel Kuepper" userId="eece4809-3e9a-44eb-ac27-f330750afaf8" providerId="ADAL" clId="{D9F5297B-A594-4951-A787-2024E1F17CAF}" dt="2023-06-29T07:07:11.675" v="360" actId="700"/>
          <ac:spMkLst>
            <pc:docMk/>
            <pc:sldMk cId="1910268195" sldId="277"/>
            <ac:spMk id="4" creationId="{172030C0-249E-9212-08ED-F7ABFAB52469}"/>
          </ac:spMkLst>
        </pc:spChg>
        <pc:spChg chg="mod ord">
          <ac:chgData name="Joel Kuepper" userId="eece4809-3e9a-44eb-ac27-f330750afaf8" providerId="ADAL" clId="{D9F5297B-A594-4951-A787-2024E1F17CAF}" dt="2023-06-29T07:07:11.675" v="360" actId="700"/>
          <ac:spMkLst>
            <pc:docMk/>
            <pc:sldMk cId="1910268195" sldId="277"/>
            <ac:spMk id="5" creationId="{CF1C287B-33D4-4C3A-8072-E21D251DBAA4}"/>
          </ac:spMkLst>
        </pc:spChg>
        <pc:spChg chg="add del mod">
          <ac:chgData name="Joel Kuepper" userId="eece4809-3e9a-44eb-ac27-f330750afaf8" providerId="ADAL" clId="{D9F5297B-A594-4951-A787-2024E1F17CAF}" dt="2023-06-29T06:49:17.484" v="188" actId="478"/>
          <ac:spMkLst>
            <pc:docMk/>
            <pc:sldMk cId="1910268195" sldId="277"/>
            <ac:spMk id="10" creationId="{9C1A87B8-0D5D-DA9C-9F65-F183C60F2AE5}"/>
          </ac:spMkLst>
        </pc:spChg>
        <pc:spChg chg="mod ord">
          <ac:chgData name="Joel Kuepper" userId="eece4809-3e9a-44eb-ac27-f330750afaf8" providerId="ADAL" clId="{D9F5297B-A594-4951-A787-2024E1F17CAF}" dt="2023-06-29T07:07:11.675" v="360" actId="700"/>
          <ac:spMkLst>
            <pc:docMk/>
            <pc:sldMk cId="1910268195" sldId="277"/>
            <ac:spMk id="17" creationId="{DDC03CC2-636E-151A-9C1A-1E5CDDC1CE03}"/>
          </ac:spMkLst>
        </pc:spChg>
        <pc:spChg chg="mod">
          <ac:chgData name="Joel Kuepper" userId="eece4809-3e9a-44eb-ac27-f330750afaf8" providerId="ADAL" clId="{D9F5297B-A594-4951-A787-2024E1F17CAF}" dt="2023-06-29T06:47:28.212" v="176" actId="1076"/>
          <ac:spMkLst>
            <pc:docMk/>
            <pc:sldMk cId="1910268195" sldId="277"/>
            <ac:spMk id="20" creationId="{4A4F7A47-93A7-84B1-BEE9-0DAF5F7E3616}"/>
          </ac:spMkLst>
        </pc:spChg>
        <pc:spChg chg="add del mod ord">
          <ac:chgData name="Joel Kuepper" userId="eece4809-3e9a-44eb-ac27-f330750afaf8" providerId="ADAL" clId="{D9F5297B-A594-4951-A787-2024E1F17CAF}" dt="2023-06-29T07:07:14.715" v="361" actId="478"/>
          <ac:spMkLst>
            <pc:docMk/>
            <pc:sldMk cId="1910268195" sldId="277"/>
            <ac:spMk id="23" creationId="{E0F6A905-70BB-4681-9BEC-64147582A7B3}"/>
          </ac:spMkLst>
        </pc:spChg>
      </pc:sldChg>
      <pc:sldChg chg="modSp mod">
        <pc:chgData name="Joel Kuepper" userId="eece4809-3e9a-44eb-ac27-f330750afaf8" providerId="ADAL" clId="{D9F5297B-A594-4951-A787-2024E1F17CAF}" dt="2023-06-29T06:49:41.629" v="196" actId="1076"/>
        <pc:sldMkLst>
          <pc:docMk/>
          <pc:sldMk cId="542232775" sldId="279"/>
        </pc:sldMkLst>
        <pc:spChg chg="mod">
          <ac:chgData name="Joel Kuepper" userId="eece4809-3e9a-44eb-ac27-f330750afaf8" providerId="ADAL" clId="{D9F5297B-A594-4951-A787-2024E1F17CAF}" dt="2023-06-29T06:49:41.629" v="196" actId="1076"/>
          <ac:spMkLst>
            <pc:docMk/>
            <pc:sldMk cId="542232775" sldId="279"/>
            <ac:spMk id="28" creationId="{4E9E8C8F-5335-744E-357A-2A186C253C97}"/>
          </ac:spMkLst>
        </pc:spChg>
      </pc:sldChg>
      <pc:sldChg chg="addSp delSp modSp mod modClrScheme delAnim modAnim chgLayout">
        <pc:chgData name="Joel Kuepper" userId="eece4809-3e9a-44eb-ac27-f330750afaf8" providerId="ADAL" clId="{D9F5297B-A594-4951-A787-2024E1F17CAF}" dt="2023-06-29T07:17:03.603" v="417" actId="692"/>
        <pc:sldMkLst>
          <pc:docMk/>
          <pc:sldMk cId="189307778" sldId="281"/>
        </pc:sldMkLst>
        <pc:spChg chg="mod ord">
          <ac:chgData name="Joel Kuepper" userId="eece4809-3e9a-44eb-ac27-f330750afaf8" providerId="ADAL" clId="{D9F5297B-A594-4951-A787-2024E1F17CAF}" dt="2023-06-29T07:10:00.304" v="377" actId="700"/>
          <ac:spMkLst>
            <pc:docMk/>
            <pc:sldMk cId="189307778" sldId="281"/>
            <ac:spMk id="2" creationId="{36627378-299D-03E9-6256-EC6648419FB3}"/>
          </ac:spMkLst>
        </pc:spChg>
        <pc:spChg chg="add del mod">
          <ac:chgData name="Joel Kuepper" userId="eece4809-3e9a-44eb-ac27-f330750afaf8" providerId="ADAL" clId="{D9F5297B-A594-4951-A787-2024E1F17CAF}" dt="2023-06-29T06:54:08.216" v="238" actId="478"/>
          <ac:spMkLst>
            <pc:docMk/>
            <pc:sldMk cId="189307778" sldId="281"/>
            <ac:spMk id="4" creationId="{A9299FD1-BA77-76DD-E2C0-9AB4A23E0C76}"/>
          </ac:spMkLst>
        </pc:spChg>
        <pc:spChg chg="mod ord">
          <ac:chgData name="Joel Kuepper" userId="eece4809-3e9a-44eb-ac27-f330750afaf8" providerId="ADAL" clId="{D9F5297B-A594-4951-A787-2024E1F17CAF}" dt="2023-06-29T07:10:00.304" v="377" actId="700"/>
          <ac:spMkLst>
            <pc:docMk/>
            <pc:sldMk cId="189307778" sldId="281"/>
            <ac:spMk id="7" creationId="{514CADA6-1E78-17DB-9CA0-AB4924D49A31}"/>
          </ac:spMkLst>
        </pc:spChg>
        <pc:spChg chg="mod ord">
          <ac:chgData name="Joel Kuepper" userId="eece4809-3e9a-44eb-ac27-f330750afaf8" providerId="ADAL" clId="{D9F5297B-A594-4951-A787-2024E1F17CAF}" dt="2023-06-29T07:10:00.304" v="377" actId="700"/>
          <ac:spMkLst>
            <pc:docMk/>
            <pc:sldMk cId="189307778" sldId="281"/>
            <ac:spMk id="8" creationId="{C01AF3BD-E6E4-71F4-F2DF-326D9F562BB7}"/>
          </ac:spMkLst>
        </pc:spChg>
        <pc:spChg chg="mod ord">
          <ac:chgData name="Joel Kuepper" userId="eece4809-3e9a-44eb-ac27-f330750afaf8" providerId="ADAL" clId="{D9F5297B-A594-4951-A787-2024E1F17CAF}" dt="2023-06-29T07:10:00.304" v="377" actId="700"/>
          <ac:spMkLst>
            <pc:docMk/>
            <pc:sldMk cId="189307778" sldId="281"/>
            <ac:spMk id="9" creationId="{A8E6B946-4A87-1E97-DC84-CADA8C8A98B9}"/>
          </ac:spMkLst>
        </pc:spChg>
        <pc:graphicFrameChg chg="del mod">
          <ac:chgData name="Joel Kuepper" userId="eece4809-3e9a-44eb-ac27-f330750afaf8" providerId="ADAL" clId="{D9F5297B-A594-4951-A787-2024E1F17CAF}" dt="2023-06-29T06:54:01.326" v="236" actId="21"/>
          <ac:graphicFrameMkLst>
            <pc:docMk/>
            <pc:sldMk cId="189307778" sldId="281"/>
            <ac:graphicFrameMk id="12" creationId="{6B01FEA5-10B0-3ABF-E08B-F3FFF3ECC36F}"/>
          </ac:graphicFrameMkLst>
        </pc:graphicFrameChg>
        <pc:graphicFrameChg chg="mod ord">
          <ac:chgData name="Joel Kuepper" userId="eece4809-3e9a-44eb-ac27-f330750afaf8" providerId="ADAL" clId="{D9F5297B-A594-4951-A787-2024E1F17CAF}" dt="2023-06-29T07:17:03.603" v="417" actId="692"/>
          <ac:graphicFrameMkLst>
            <pc:docMk/>
            <pc:sldMk cId="189307778" sldId="281"/>
            <ac:graphicFrameMk id="15" creationId="{F63BF5C6-2D40-8796-C0B1-E93CF5C31478}"/>
          </ac:graphicFrameMkLst>
        </pc:graphicFrameChg>
      </pc:sldChg>
      <pc:sldChg chg="addSp delSp modSp add mod modClrScheme delAnim chgLayout">
        <pc:chgData name="Joel Kuepper" userId="eece4809-3e9a-44eb-ac27-f330750afaf8" providerId="ADAL" clId="{D9F5297B-A594-4951-A787-2024E1F17CAF}" dt="2023-06-29T07:18:44.956" v="428" actId="692"/>
        <pc:sldMkLst>
          <pc:docMk/>
          <pc:sldMk cId="2806219346" sldId="282"/>
        </pc:sldMkLst>
        <pc:spChg chg="mod ord">
          <ac:chgData name="Joel Kuepper" userId="eece4809-3e9a-44eb-ac27-f330750afaf8" providerId="ADAL" clId="{D9F5297B-A594-4951-A787-2024E1F17CAF}" dt="2023-06-29T07:10:03.281" v="378" actId="700"/>
          <ac:spMkLst>
            <pc:docMk/>
            <pc:sldMk cId="2806219346" sldId="282"/>
            <ac:spMk id="2" creationId="{36627378-299D-03E9-6256-EC6648419FB3}"/>
          </ac:spMkLst>
        </pc:spChg>
        <pc:spChg chg="add del mod">
          <ac:chgData name="Joel Kuepper" userId="eece4809-3e9a-44eb-ac27-f330750afaf8" providerId="ADAL" clId="{D9F5297B-A594-4951-A787-2024E1F17CAF}" dt="2023-06-29T06:54:43.416" v="261" actId="478"/>
          <ac:spMkLst>
            <pc:docMk/>
            <pc:sldMk cId="2806219346" sldId="282"/>
            <ac:spMk id="4" creationId="{87BF31CD-9B67-3F47-851D-9BFF6F0CFB54}"/>
          </ac:spMkLst>
        </pc:spChg>
        <pc:spChg chg="mod ord">
          <ac:chgData name="Joel Kuepper" userId="eece4809-3e9a-44eb-ac27-f330750afaf8" providerId="ADAL" clId="{D9F5297B-A594-4951-A787-2024E1F17CAF}" dt="2023-06-29T07:10:03.281" v="378" actId="700"/>
          <ac:spMkLst>
            <pc:docMk/>
            <pc:sldMk cId="2806219346" sldId="282"/>
            <ac:spMk id="7" creationId="{514CADA6-1E78-17DB-9CA0-AB4924D49A31}"/>
          </ac:spMkLst>
        </pc:spChg>
        <pc:spChg chg="mod ord">
          <ac:chgData name="Joel Kuepper" userId="eece4809-3e9a-44eb-ac27-f330750afaf8" providerId="ADAL" clId="{D9F5297B-A594-4951-A787-2024E1F17CAF}" dt="2023-06-29T07:10:03.281" v="378" actId="700"/>
          <ac:spMkLst>
            <pc:docMk/>
            <pc:sldMk cId="2806219346" sldId="282"/>
            <ac:spMk id="8" creationId="{C01AF3BD-E6E4-71F4-F2DF-326D9F562BB7}"/>
          </ac:spMkLst>
        </pc:spChg>
        <pc:spChg chg="mod ord">
          <ac:chgData name="Joel Kuepper" userId="eece4809-3e9a-44eb-ac27-f330750afaf8" providerId="ADAL" clId="{D9F5297B-A594-4951-A787-2024E1F17CAF}" dt="2023-06-29T07:10:03.281" v="378" actId="700"/>
          <ac:spMkLst>
            <pc:docMk/>
            <pc:sldMk cId="2806219346" sldId="282"/>
            <ac:spMk id="9" creationId="{A8E6B946-4A87-1E97-DC84-CADA8C8A98B9}"/>
          </ac:spMkLst>
        </pc:spChg>
        <pc:graphicFrameChg chg="mod ord">
          <ac:chgData name="Joel Kuepper" userId="eece4809-3e9a-44eb-ac27-f330750afaf8" providerId="ADAL" clId="{D9F5297B-A594-4951-A787-2024E1F17CAF}" dt="2023-06-29T07:18:44.956" v="428" actId="692"/>
          <ac:graphicFrameMkLst>
            <pc:docMk/>
            <pc:sldMk cId="2806219346" sldId="282"/>
            <ac:graphicFrameMk id="12" creationId="{6B01FEA5-10B0-3ABF-E08B-F3FFF3ECC36F}"/>
          </ac:graphicFrameMkLst>
        </pc:graphicFrameChg>
        <pc:graphicFrameChg chg="del">
          <ac:chgData name="Joel Kuepper" userId="eece4809-3e9a-44eb-ac27-f330750afaf8" providerId="ADAL" clId="{D9F5297B-A594-4951-A787-2024E1F17CAF}" dt="2023-06-29T06:54:37.988" v="259" actId="478"/>
          <ac:graphicFrameMkLst>
            <pc:docMk/>
            <pc:sldMk cId="2806219346" sldId="282"/>
            <ac:graphicFrameMk id="15" creationId="{F63BF5C6-2D40-8796-C0B1-E93CF5C31478}"/>
          </ac:graphicFrameMkLst>
        </pc:graphicFrameChg>
      </pc:sldChg>
      <pc:sldMasterChg chg="modSp mod addSldLayout delSldLayout modSldLayout">
        <pc:chgData name="Joel Kuepper" userId="eece4809-3e9a-44eb-ac27-f330750afaf8" providerId="ADAL" clId="{D9F5297B-A594-4951-A787-2024E1F17CAF}" dt="2023-06-29T07:09:53.258" v="376" actId="14100"/>
        <pc:sldMasterMkLst>
          <pc:docMk/>
          <pc:sldMasterMk cId="582650167" sldId="2147483696"/>
        </pc:sldMasterMkLst>
        <pc:spChg chg="mod">
          <ac:chgData name="Joel Kuepper" userId="eece4809-3e9a-44eb-ac27-f330750afaf8" providerId="ADAL" clId="{D9F5297B-A594-4951-A787-2024E1F17CAF}" dt="2023-06-29T06:33:58.977" v="96" actId="14100"/>
          <ac:spMkLst>
            <pc:docMk/>
            <pc:sldMasterMk cId="582650167" sldId="2147483696"/>
            <ac:spMk id="2" creationId="{00000000-0000-0000-0000-000000000000}"/>
          </ac:spMkLst>
        </pc:spChg>
        <pc:spChg chg="mod">
          <ac:chgData name="Joel Kuepper" userId="eece4809-3e9a-44eb-ac27-f330750afaf8" providerId="ADAL" clId="{D9F5297B-A594-4951-A787-2024E1F17CAF}" dt="2023-06-29T07:00:59.592" v="330" actId="255"/>
          <ac:spMkLst>
            <pc:docMk/>
            <pc:sldMasterMk cId="582650167" sldId="2147483696"/>
            <ac:spMk id="4" creationId="{00000000-0000-0000-0000-000000000000}"/>
          </ac:spMkLst>
        </pc:spChg>
        <pc:spChg chg="mod">
          <ac:chgData name="Joel Kuepper" userId="eece4809-3e9a-44eb-ac27-f330750afaf8" providerId="ADAL" clId="{D9F5297B-A594-4951-A787-2024E1F17CAF}" dt="2023-06-29T07:01:35.078" v="333" actId="123"/>
          <ac:spMkLst>
            <pc:docMk/>
            <pc:sldMasterMk cId="582650167" sldId="2147483696"/>
            <ac:spMk id="5" creationId="{00000000-0000-0000-0000-000000000000}"/>
          </ac:spMkLst>
        </pc:spChg>
        <pc:spChg chg="mod">
          <ac:chgData name="Joel Kuepper" userId="eece4809-3e9a-44eb-ac27-f330750afaf8" providerId="ADAL" clId="{D9F5297B-A594-4951-A787-2024E1F17CAF}" dt="2023-06-29T07:01:07.322" v="331" actId="255"/>
          <ac:spMkLst>
            <pc:docMk/>
            <pc:sldMasterMk cId="582650167" sldId="2147483696"/>
            <ac:spMk id="6" creationId="{00000000-0000-0000-0000-000000000000}"/>
          </ac:spMkLst>
        </pc:spChg>
        <pc:cxnChg chg="mod">
          <ac:chgData name="Joel Kuepper" userId="eece4809-3e9a-44eb-ac27-f330750afaf8" providerId="ADAL" clId="{D9F5297B-A594-4951-A787-2024E1F17CAF}" dt="2023-06-29T06:34:06.417" v="99" actId="1076"/>
          <ac:cxnSpMkLst>
            <pc:docMk/>
            <pc:sldMasterMk cId="582650167" sldId="2147483696"/>
            <ac:cxnSpMk id="10" creationId="{00000000-0000-0000-0000-000000000000}"/>
          </ac:cxnSpMkLst>
        </pc:cxnChg>
        <pc:sldLayoutChg chg="modSp mod">
          <pc:chgData name="Joel Kuepper" userId="eece4809-3e9a-44eb-ac27-f330750afaf8" providerId="ADAL" clId="{D9F5297B-A594-4951-A787-2024E1F17CAF}" dt="2023-06-29T07:00:22.329" v="329" actId="408"/>
          <pc:sldLayoutMkLst>
            <pc:docMk/>
            <pc:sldMasterMk cId="582650167" sldId="2147483696"/>
            <pc:sldLayoutMk cId="3641515532" sldId="2147483697"/>
          </pc:sldLayoutMkLst>
          <pc:spChg chg="mod">
            <ac:chgData name="Joel Kuepper" userId="eece4809-3e9a-44eb-ac27-f330750afaf8" providerId="ADAL" clId="{D9F5297B-A594-4951-A787-2024E1F17CAF}" dt="2023-06-29T06:59:32.986" v="326"/>
            <ac:spMkLst>
              <pc:docMk/>
              <pc:sldMasterMk cId="582650167" sldId="2147483696"/>
              <pc:sldLayoutMk cId="3641515532" sldId="2147483697"/>
              <ac:spMk id="5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0:22.329" v="329" actId="408"/>
            <ac:spMkLst>
              <pc:docMk/>
              <pc:sldMasterMk cId="582650167" sldId="2147483696"/>
              <pc:sldLayoutMk cId="3641515532" sldId="2147483697"/>
              <ac:spMk id="7" creationId="{00000000-0000-0000-0000-000000000000}"/>
            </ac:spMkLst>
          </pc:spChg>
        </pc:sldLayoutChg>
        <pc:sldLayoutChg chg="modSp mod">
          <pc:chgData name="Joel Kuepper" userId="eece4809-3e9a-44eb-ac27-f330750afaf8" providerId="ADAL" clId="{D9F5297B-A594-4951-A787-2024E1F17CAF}" dt="2023-06-29T07:09:35.737" v="372" actId="14100"/>
          <pc:sldLayoutMkLst>
            <pc:docMk/>
            <pc:sldMasterMk cId="582650167" sldId="2147483696"/>
            <pc:sldLayoutMk cId="125509295" sldId="2147483698"/>
          </pc:sldLayoutMkLst>
          <pc:spChg chg="mod">
            <ac:chgData name="Joel Kuepper" userId="eece4809-3e9a-44eb-ac27-f330750afaf8" providerId="ADAL" clId="{D9F5297B-A594-4951-A787-2024E1F17CAF}" dt="2023-06-29T07:09:35.737" v="372" actId="14100"/>
            <ac:spMkLst>
              <pc:docMk/>
              <pc:sldMasterMk cId="582650167" sldId="2147483696"/>
              <pc:sldLayoutMk cId="125509295" sldId="2147483698"/>
              <ac:spMk id="3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2:09.533" v="336" actId="123"/>
            <ac:spMkLst>
              <pc:docMk/>
              <pc:sldMasterMk cId="582650167" sldId="2147483696"/>
              <pc:sldLayoutMk cId="125509295" sldId="2147483698"/>
              <ac:spMk id="5" creationId="{00000000-0000-0000-0000-000000000000}"/>
            </ac:spMkLst>
          </pc:spChg>
        </pc:sldLayoutChg>
        <pc:sldLayoutChg chg="del">
          <pc:chgData name="Joel Kuepper" userId="eece4809-3e9a-44eb-ac27-f330750afaf8" providerId="ADAL" clId="{D9F5297B-A594-4951-A787-2024E1F17CAF}" dt="2023-06-29T07:05:09.275" v="351" actId="2696"/>
          <pc:sldLayoutMkLst>
            <pc:docMk/>
            <pc:sldMasterMk cId="582650167" sldId="2147483696"/>
            <pc:sldLayoutMk cId="57947397" sldId="2147483699"/>
          </pc:sldLayoutMkLst>
        </pc:sldLayoutChg>
        <pc:sldLayoutChg chg="modSp mod">
          <pc:chgData name="Joel Kuepper" userId="eece4809-3e9a-44eb-ac27-f330750afaf8" providerId="ADAL" clId="{D9F5297B-A594-4951-A787-2024E1F17CAF}" dt="2023-06-29T07:09:53.258" v="376" actId="14100"/>
          <pc:sldLayoutMkLst>
            <pc:docMk/>
            <pc:sldMasterMk cId="582650167" sldId="2147483696"/>
            <pc:sldLayoutMk cId="560839956" sldId="2147483700"/>
          </pc:sldLayoutMkLst>
          <pc:spChg chg="mod">
            <ac:chgData name="Joel Kuepper" userId="eece4809-3e9a-44eb-ac27-f330750afaf8" providerId="ADAL" clId="{D9F5297B-A594-4951-A787-2024E1F17CAF}" dt="2023-06-29T07:09:53.258" v="376" actId="14100"/>
            <ac:spMkLst>
              <pc:docMk/>
              <pc:sldMasterMk cId="582650167" sldId="2147483696"/>
              <pc:sldLayoutMk cId="560839956" sldId="2147483700"/>
              <ac:spMk id="3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9:50.161" v="375" actId="14100"/>
            <ac:spMkLst>
              <pc:docMk/>
              <pc:sldMasterMk cId="582650167" sldId="2147483696"/>
              <pc:sldLayoutMk cId="560839956" sldId="2147483700"/>
              <ac:spMk id="4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2:26.438" v="339" actId="123"/>
            <ac:spMkLst>
              <pc:docMk/>
              <pc:sldMasterMk cId="582650167" sldId="2147483696"/>
              <pc:sldLayoutMk cId="560839956" sldId="2147483700"/>
              <ac:spMk id="6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6:33:19.539" v="88" actId="14100"/>
            <ac:spMkLst>
              <pc:docMk/>
              <pc:sldMasterMk cId="582650167" sldId="2147483696"/>
              <pc:sldLayoutMk cId="560839956" sldId="2147483700"/>
              <ac:spMk id="8" creationId="{00000000-0000-0000-0000-000000000000}"/>
            </ac:spMkLst>
          </pc:spChg>
        </pc:sldLayoutChg>
        <pc:sldLayoutChg chg="modSp del mod">
          <pc:chgData name="Joel Kuepper" userId="eece4809-3e9a-44eb-ac27-f330750afaf8" providerId="ADAL" clId="{D9F5297B-A594-4951-A787-2024E1F17CAF}" dt="2023-06-29T07:08:10.267" v="362" actId="2696"/>
          <pc:sldLayoutMkLst>
            <pc:docMk/>
            <pc:sldMasterMk cId="582650167" sldId="2147483696"/>
            <pc:sldLayoutMk cId="2179037894" sldId="2147483701"/>
          </pc:sldLayoutMkLst>
          <pc:spChg chg="mod">
            <ac:chgData name="Joel Kuepper" userId="eece4809-3e9a-44eb-ac27-f330750afaf8" providerId="ADAL" clId="{D9F5297B-A594-4951-A787-2024E1F17CAF}" dt="2023-06-29T07:02:29.238" v="340" actId="123"/>
            <ac:spMkLst>
              <pc:docMk/>
              <pc:sldMasterMk cId="582650167" sldId="2147483696"/>
              <pc:sldLayoutMk cId="2179037894" sldId="2147483701"/>
              <ac:spMk id="8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4:32.187" v="345" actId="1035"/>
            <ac:spMkLst>
              <pc:docMk/>
              <pc:sldMasterMk cId="582650167" sldId="2147483696"/>
              <pc:sldLayoutMk cId="2179037894" sldId="2147483701"/>
              <ac:spMk id="10" creationId="{00000000-0000-0000-0000-000000000000}"/>
            </ac:spMkLst>
          </pc:spChg>
        </pc:sldLayoutChg>
        <pc:sldLayoutChg chg="modSp del mod">
          <pc:chgData name="Joel Kuepper" userId="eece4809-3e9a-44eb-ac27-f330750afaf8" providerId="ADAL" clId="{D9F5297B-A594-4951-A787-2024E1F17CAF}" dt="2023-06-29T07:04:49.138" v="346" actId="2696"/>
          <pc:sldLayoutMkLst>
            <pc:docMk/>
            <pc:sldMasterMk cId="582650167" sldId="2147483696"/>
            <pc:sldLayoutMk cId="372308247" sldId="2147483702"/>
          </pc:sldLayoutMkLst>
          <pc:spChg chg="mod">
            <ac:chgData name="Joel Kuepper" userId="eece4809-3e9a-44eb-ac27-f330750afaf8" providerId="ADAL" clId="{D9F5297B-A594-4951-A787-2024E1F17CAF}" dt="2023-06-29T06:33:33.361" v="94" actId="14100"/>
            <ac:spMkLst>
              <pc:docMk/>
              <pc:sldMasterMk cId="582650167" sldId="2147483696"/>
              <pc:sldLayoutMk cId="372308247" sldId="2147483702"/>
              <ac:spMk id="2" creationId="{00000000-0000-0000-0000-000000000000}"/>
            </ac:spMkLst>
          </pc:spChg>
          <pc:spChg chg="mod">
            <ac:chgData name="Joel Kuepper" userId="eece4809-3e9a-44eb-ac27-f330750afaf8" providerId="ADAL" clId="{D9F5297B-A594-4951-A787-2024E1F17CAF}" dt="2023-06-29T07:02:32.358" v="341" actId="123"/>
            <ac:spMkLst>
              <pc:docMk/>
              <pc:sldMasterMk cId="582650167" sldId="2147483696"/>
              <pc:sldLayoutMk cId="372308247" sldId="2147483702"/>
              <ac:spMk id="4" creationId="{00000000-0000-0000-0000-000000000000}"/>
            </ac:spMkLst>
          </pc:spChg>
        </pc:sldLayoutChg>
        <pc:sldLayoutChg chg="modSp mod">
          <pc:chgData name="Joel Kuepper" userId="eece4809-3e9a-44eb-ac27-f330750afaf8" providerId="ADAL" clId="{D9F5297B-A594-4951-A787-2024E1F17CAF}" dt="2023-06-29T07:02:35.845" v="342" actId="123"/>
          <pc:sldLayoutMkLst>
            <pc:docMk/>
            <pc:sldMasterMk cId="582650167" sldId="2147483696"/>
            <pc:sldLayoutMk cId="1637710516" sldId="2147483703"/>
          </pc:sldLayoutMkLst>
          <pc:spChg chg="mod">
            <ac:chgData name="Joel Kuepper" userId="eece4809-3e9a-44eb-ac27-f330750afaf8" providerId="ADAL" clId="{D9F5297B-A594-4951-A787-2024E1F17CAF}" dt="2023-06-29T07:02:35.845" v="342" actId="123"/>
            <ac:spMkLst>
              <pc:docMk/>
              <pc:sldMasterMk cId="582650167" sldId="2147483696"/>
              <pc:sldLayoutMk cId="1637710516" sldId="2147483703"/>
              <ac:spMk id="8" creationId="{00000000-0000-0000-0000-000000000000}"/>
            </ac:spMkLst>
          </pc:spChg>
        </pc:sldLayoutChg>
        <pc:sldLayoutChg chg="del">
          <pc:chgData name="Joel Kuepper" userId="eece4809-3e9a-44eb-ac27-f330750afaf8" providerId="ADAL" clId="{D9F5297B-A594-4951-A787-2024E1F17CAF}" dt="2023-06-29T07:04:54.251" v="347" actId="2696"/>
          <pc:sldLayoutMkLst>
            <pc:docMk/>
            <pc:sldMasterMk cId="582650167" sldId="2147483696"/>
            <pc:sldLayoutMk cId="3636192211" sldId="2147483704"/>
          </pc:sldLayoutMkLst>
        </pc:sldLayoutChg>
        <pc:sldLayoutChg chg="del">
          <pc:chgData name="Joel Kuepper" userId="eece4809-3e9a-44eb-ac27-f330750afaf8" providerId="ADAL" clId="{D9F5297B-A594-4951-A787-2024E1F17CAF}" dt="2023-06-29T07:04:58.235" v="348" actId="2696"/>
          <pc:sldLayoutMkLst>
            <pc:docMk/>
            <pc:sldMasterMk cId="582650167" sldId="2147483696"/>
            <pc:sldLayoutMk cId="1508591340" sldId="2147483705"/>
          </pc:sldLayoutMkLst>
        </pc:sldLayoutChg>
        <pc:sldLayoutChg chg="modSp del mod">
          <pc:chgData name="Joel Kuepper" userId="eece4809-3e9a-44eb-ac27-f330750afaf8" providerId="ADAL" clId="{D9F5297B-A594-4951-A787-2024E1F17CAF}" dt="2023-06-29T07:05:02.987" v="349" actId="2696"/>
          <pc:sldLayoutMkLst>
            <pc:docMk/>
            <pc:sldMasterMk cId="582650167" sldId="2147483696"/>
            <pc:sldLayoutMk cId="3263493458" sldId="2147483706"/>
          </pc:sldLayoutMkLst>
          <pc:spChg chg="mod">
            <ac:chgData name="Joel Kuepper" userId="eece4809-3e9a-44eb-ac27-f330750afaf8" providerId="ADAL" clId="{D9F5297B-A594-4951-A787-2024E1F17CAF}" dt="2023-06-29T06:33:54.649" v="95" actId="14100"/>
            <ac:spMkLst>
              <pc:docMk/>
              <pc:sldMasterMk cId="582650167" sldId="2147483696"/>
              <pc:sldLayoutMk cId="3263493458" sldId="2147483706"/>
              <ac:spMk id="2" creationId="{00000000-0000-0000-0000-000000000000}"/>
            </ac:spMkLst>
          </pc:spChg>
        </pc:sldLayoutChg>
        <pc:sldLayoutChg chg="del">
          <pc:chgData name="Joel Kuepper" userId="eece4809-3e9a-44eb-ac27-f330750afaf8" providerId="ADAL" clId="{D9F5297B-A594-4951-A787-2024E1F17CAF}" dt="2023-06-29T07:05:05.811" v="350" actId="2696"/>
          <pc:sldLayoutMkLst>
            <pc:docMk/>
            <pc:sldMasterMk cId="582650167" sldId="2147483696"/>
            <pc:sldLayoutMk cId="2139157990" sldId="2147483707"/>
          </pc:sldLayoutMkLst>
        </pc:sldLayoutChg>
        <pc:sldLayoutChg chg="new del mod">
          <pc:chgData name="Joel Kuepper" userId="eece4809-3e9a-44eb-ac27-f330750afaf8" providerId="ADAL" clId="{D9F5297B-A594-4951-A787-2024E1F17CAF}" dt="2023-06-29T07:02:23.174" v="338" actId="2696"/>
          <pc:sldLayoutMkLst>
            <pc:docMk/>
            <pc:sldMasterMk cId="582650167" sldId="2147483696"/>
            <pc:sldLayoutMk cId="4234713551" sldId="2147483708"/>
          </pc:sldLayoutMkLst>
        </pc:sldLayoutChg>
      </pc:sldMasterChg>
    </pc:docChg>
  </pc:docChgLst>
  <pc:docChgLst>
    <pc:chgData name="Joel Kuepper" userId="S::a1814705@adelaide.edu.au::eece4809-3e9a-44eb-ac27-f330750afaf8" providerId="AD" clId="Web-{82FC329A-BD97-700A-D498-4BD925757B62}"/>
    <pc:docChg chg="delSld modSld">
      <pc:chgData name="Joel Kuepper" userId="S::a1814705@adelaide.edu.au::eece4809-3e9a-44eb-ac27-f330750afaf8" providerId="AD" clId="Web-{82FC329A-BD97-700A-D498-4BD925757B62}" dt="2023-06-20T14:46:17.521" v="18"/>
      <pc:docMkLst>
        <pc:docMk/>
      </pc:docMkLst>
      <pc:sldChg chg="addSp modSp mod setBg">
        <pc:chgData name="Joel Kuepper" userId="S::a1814705@adelaide.edu.au::eece4809-3e9a-44eb-ac27-f330750afaf8" providerId="AD" clId="Web-{82FC329A-BD97-700A-D498-4BD925757B62}" dt="2023-06-20T14:46:06.958" v="17" actId="14100"/>
        <pc:sldMkLst>
          <pc:docMk/>
          <pc:sldMk cId="4261836695" sldId="257"/>
        </pc:sldMkLst>
        <pc:spChg chg="mod">
          <ac:chgData name="Joel Kuepper" userId="S::a1814705@adelaide.edu.au::eece4809-3e9a-44eb-ac27-f330750afaf8" providerId="AD" clId="Web-{82FC329A-BD97-700A-D498-4BD925757B62}" dt="2023-06-20T14:46:01.817" v="16" actId="14100"/>
          <ac:spMkLst>
            <pc:docMk/>
            <pc:sldMk cId="4261836695" sldId="257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82FC329A-BD97-700A-D498-4BD925757B62}" dt="2023-06-20T14:46:06.958" v="17" actId="14100"/>
          <ac:spMkLst>
            <pc:docMk/>
            <pc:sldMk cId="4261836695" sldId="257"/>
            <ac:spMk id="3" creationId="{5EFA7779-641B-F1C6-D5E3-F11857B6C89B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11.628" v="5"/>
          <ac:spMkLst>
            <pc:docMk/>
            <pc:sldMk cId="4261836695" sldId="257"/>
            <ac:spMk id="8" creationId="{8B9AA7C6-5E5A-498E-A6DF-A943376E09BC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11.628" v="5"/>
          <ac:spMkLst>
            <pc:docMk/>
            <pc:sldMk cId="4261836695" sldId="257"/>
            <ac:spMk id="14" creationId="{81E140AE-0ABF-47C8-BF32-7D2F0CF2BA44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11.628" v="5"/>
          <ac:spMkLst>
            <pc:docMk/>
            <pc:sldMk cId="4261836695" sldId="257"/>
            <ac:spMk id="16" creationId="{CBC4F608-B4B8-48C3-9572-C0F061B1CD99}"/>
          </ac:spMkLst>
        </pc:spChg>
        <pc:grpChg chg="add">
          <ac:chgData name="Joel Kuepper" userId="S::a1814705@adelaide.edu.au::eece4809-3e9a-44eb-ac27-f330750afaf8" providerId="AD" clId="Web-{82FC329A-BD97-700A-D498-4BD925757B62}" dt="2023-06-20T14:45:11.628" v="5"/>
          <ac:grpSpMkLst>
            <pc:docMk/>
            <pc:sldMk cId="4261836695" sldId="257"/>
            <ac:grpSpMk id="10" creationId="{83EAB11A-76F7-48F4-9B4F-5BFDF4BF9670}"/>
          </ac:grpSpMkLst>
        </pc:grpChg>
      </pc:sldChg>
      <pc:sldChg chg="addSp modSp mod setBg">
        <pc:chgData name="Joel Kuepper" userId="S::a1814705@adelaide.edu.au::eece4809-3e9a-44eb-ac27-f330750afaf8" providerId="AD" clId="Web-{82FC329A-BD97-700A-D498-4BD925757B62}" dt="2023-06-20T14:45:52.598" v="11" actId="14100"/>
        <pc:sldMkLst>
          <pc:docMk/>
          <pc:sldMk cId="2118633881" sldId="259"/>
        </pc:sldMkLst>
        <pc:spChg chg="mod">
          <ac:chgData name="Joel Kuepper" userId="S::a1814705@adelaide.edu.au::eece4809-3e9a-44eb-ac27-f330750afaf8" providerId="AD" clId="Web-{82FC329A-BD97-700A-D498-4BD925757B62}" dt="2023-06-20T14:45:04.659" v="4"/>
          <ac:spMkLst>
            <pc:docMk/>
            <pc:sldMk cId="2118633881" sldId="259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82FC329A-BD97-700A-D498-4BD925757B62}" dt="2023-06-20T14:45:52.598" v="11" actId="14100"/>
          <ac:spMkLst>
            <pc:docMk/>
            <pc:sldMk cId="2118633881" sldId="259"/>
            <ac:spMk id="3" creationId="{5EFA7779-641B-F1C6-D5E3-F11857B6C89B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04.659" v="4"/>
          <ac:spMkLst>
            <pc:docMk/>
            <pc:sldMk cId="2118633881" sldId="259"/>
            <ac:spMk id="8" creationId="{8B9AA7C6-5E5A-498E-A6DF-A943376E09BC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04.659" v="4"/>
          <ac:spMkLst>
            <pc:docMk/>
            <pc:sldMk cId="2118633881" sldId="259"/>
            <ac:spMk id="14" creationId="{81E140AE-0ABF-47C8-BF32-7D2F0CF2BA44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04.659" v="4"/>
          <ac:spMkLst>
            <pc:docMk/>
            <pc:sldMk cId="2118633881" sldId="259"/>
            <ac:spMk id="16" creationId="{CBC4F608-B4B8-48C3-9572-C0F061B1CD99}"/>
          </ac:spMkLst>
        </pc:spChg>
        <pc:grpChg chg="add">
          <ac:chgData name="Joel Kuepper" userId="S::a1814705@adelaide.edu.au::eece4809-3e9a-44eb-ac27-f330750afaf8" providerId="AD" clId="Web-{82FC329A-BD97-700A-D498-4BD925757B62}" dt="2023-06-20T14:45:04.659" v="4"/>
          <ac:grpSpMkLst>
            <pc:docMk/>
            <pc:sldMk cId="2118633881" sldId="259"/>
            <ac:grpSpMk id="10" creationId="{83EAB11A-76F7-48F4-9B4F-5BFDF4BF9670}"/>
          </ac:grpSpMkLst>
        </pc:grpChg>
      </pc:sldChg>
      <pc:sldChg chg="addSp delSp modSp mod setBg">
        <pc:chgData name="Joel Kuepper" userId="S::a1814705@adelaide.edu.au::eece4809-3e9a-44eb-ac27-f330750afaf8" providerId="AD" clId="Web-{82FC329A-BD97-700A-D498-4BD925757B62}" dt="2023-06-20T14:45:47.161" v="10" actId="14100"/>
        <pc:sldMkLst>
          <pc:docMk/>
          <pc:sldMk cId="2773156524" sldId="260"/>
        </pc:sldMkLst>
        <pc:spChg chg="mod">
          <ac:chgData name="Joel Kuepper" userId="S::a1814705@adelaide.edu.au::eece4809-3e9a-44eb-ac27-f330750afaf8" providerId="AD" clId="Web-{82FC329A-BD97-700A-D498-4BD925757B62}" dt="2023-06-20T14:44:57.191" v="3"/>
          <ac:spMkLst>
            <pc:docMk/>
            <pc:sldMk cId="2773156524" sldId="260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82FC329A-BD97-700A-D498-4BD925757B62}" dt="2023-06-20T14:45:47.161" v="10" actId="14100"/>
          <ac:spMkLst>
            <pc:docMk/>
            <pc:sldMk cId="2773156524" sldId="260"/>
            <ac:spMk id="3" creationId="{5EFA7779-641B-F1C6-D5E3-F11857B6C89B}"/>
          </ac:spMkLst>
        </pc:spChg>
        <pc:spChg chg="add del">
          <ac:chgData name="Joel Kuepper" userId="S::a1814705@adelaide.edu.au::eece4809-3e9a-44eb-ac27-f330750afaf8" providerId="AD" clId="Web-{82FC329A-BD97-700A-D498-4BD925757B62}" dt="2023-06-20T14:44:57.191" v="2"/>
          <ac:spMkLst>
            <pc:docMk/>
            <pc:sldMk cId="2773156524" sldId="260"/>
            <ac:spMk id="8" creationId="{DBF61EA3-B236-439E-9C0B-340980D56BEE}"/>
          </ac:spMkLst>
        </pc:spChg>
        <pc:spChg chg="add del">
          <ac:chgData name="Joel Kuepper" userId="S::a1814705@adelaide.edu.au::eece4809-3e9a-44eb-ac27-f330750afaf8" providerId="AD" clId="Web-{82FC329A-BD97-700A-D498-4BD925757B62}" dt="2023-06-20T14:44:57.191" v="2"/>
          <ac:spMkLst>
            <pc:docMk/>
            <pc:sldMk cId="2773156524" sldId="260"/>
            <ac:spMk id="14" creationId="{E659831F-0D9A-4C63-9EBB-8435B85A440F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57.191" v="3"/>
          <ac:spMkLst>
            <pc:docMk/>
            <pc:sldMk cId="2773156524" sldId="260"/>
            <ac:spMk id="16" creationId="{CBC4F608-B4B8-48C3-9572-C0F061B1CD99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57.191" v="3"/>
          <ac:spMkLst>
            <pc:docMk/>
            <pc:sldMk cId="2773156524" sldId="260"/>
            <ac:spMk id="17" creationId="{8B9AA7C6-5E5A-498E-A6DF-A943376E09BC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57.191" v="3"/>
          <ac:spMkLst>
            <pc:docMk/>
            <pc:sldMk cId="2773156524" sldId="260"/>
            <ac:spMk id="19" creationId="{81E140AE-0ABF-47C8-BF32-7D2F0CF2BA44}"/>
          </ac:spMkLst>
        </pc:spChg>
        <pc:grpChg chg="add del">
          <ac:chgData name="Joel Kuepper" userId="S::a1814705@adelaide.edu.au::eece4809-3e9a-44eb-ac27-f330750afaf8" providerId="AD" clId="Web-{82FC329A-BD97-700A-D498-4BD925757B62}" dt="2023-06-20T14:44:57.191" v="2"/>
          <ac:grpSpMkLst>
            <pc:docMk/>
            <pc:sldMk cId="2773156524" sldId="260"/>
            <ac:grpSpMk id="10" creationId="{28FAF094-D087-493F-8DF9-A486C2D6BBAA}"/>
          </ac:grpSpMkLst>
        </pc:grpChg>
        <pc:grpChg chg="add">
          <ac:chgData name="Joel Kuepper" userId="S::a1814705@adelaide.edu.au::eece4809-3e9a-44eb-ac27-f330750afaf8" providerId="AD" clId="Web-{82FC329A-BD97-700A-D498-4BD925757B62}" dt="2023-06-20T14:44:57.191" v="3"/>
          <ac:grpSpMkLst>
            <pc:docMk/>
            <pc:sldMk cId="2773156524" sldId="260"/>
            <ac:grpSpMk id="18" creationId="{83EAB11A-76F7-48F4-9B4F-5BFDF4BF9670}"/>
          </ac:grpSpMkLst>
        </pc:grpChg>
      </pc:sldChg>
      <pc:sldChg chg="addSp delSp modSp">
        <pc:chgData name="Joel Kuepper" userId="S::a1814705@adelaide.edu.au::eece4809-3e9a-44eb-ac27-f330750afaf8" providerId="AD" clId="Web-{82FC329A-BD97-700A-D498-4BD925757B62}" dt="2023-06-20T14:44:34.940" v="0"/>
        <pc:sldMkLst>
          <pc:docMk/>
          <pc:sldMk cId="1395027635" sldId="261"/>
        </pc:sldMkLst>
        <pc:spChg chg="mod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3" creationId="{5EFA7779-641B-F1C6-D5E3-F11857B6C89B}"/>
          </ac:spMkLst>
        </pc:spChg>
        <pc:spChg chg="del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9" creationId="{13EFA6C3-82DC-4131-9929-2523E6FD0B81}"/>
          </ac:spMkLst>
        </pc:spChg>
        <pc:spChg chg="del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11" creationId="{AEC9469E-14CA-4358-BABC-CBF836A6142D}"/>
          </ac:spMkLst>
        </pc:spChg>
        <pc:spChg chg="del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13" creationId="{048EB4C9-ACAF-4CCA-BA6E-9314431923B2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18" creationId="{28D31E1B-0407-4223-9642-0B642CBF57D9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25" creationId="{D5B0017B-2ECA-49AF-B397-DC140825DF8D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4:34.940" v="0"/>
          <ac:spMkLst>
            <pc:docMk/>
            <pc:sldMk cId="1395027635" sldId="261"/>
            <ac:spMk id="27" creationId="{70E96339-907C-46C3-99AC-31179B6F0EBD}"/>
          </ac:spMkLst>
        </pc:spChg>
        <pc:grpChg chg="add">
          <ac:chgData name="Joel Kuepper" userId="S::a1814705@adelaide.edu.au::eece4809-3e9a-44eb-ac27-f330750afaf8" providerId="AD" clId="Web-{82FC329A-BD97-700A-D498-4BD925757B62}" dt="2023-06-20T14:44:34.940" v="0"/>
          <ac:grpSpMkLst>
            <pc:docMk/>
            <pc:sldMk cId="1395027635" sldId="261"/>
            <ac:grpSpMk id="20" creationId="{AE1C45F0-260A-458C-96ED-C1F6D2151219}"/>
          </ac:grpSpMkLst>
        </pc:grpChg>
        <pc:picChg chg="mod ord">
          <ac:chgData name="Joel Kuepper" userId="S::a1814705@adelaide.edu.au::eece4809-3e9a-44eb-ac27-f330750afaf8" providerId="AD" clId="Web-{82FC329A-BD97-700A-D498-4BD925757B62}" dt="2023-06-20T14:44:34.940" v="0"/>
          <ac:picMkLst>
            <pc:docMk/>
            <pc:sldMk cId="1395027635" sldId="261"/>
            <ac:picMk id="4" creationId="{97995ADF-DA52-593C-4243-D4360157223D}"/>
          </ac:picMkLst>
        </pc:picChg>
        <pc:cxnChg chg="add">
          <ac:chgData name="Joel Kuepper" userId="S::a1814705@adelaide.edu.au::eece4809-3e9a-44eb-ac27-f330750afaf8" providerId="AD" clId="Web-{82FC329A-BD97-700A-D498-4BD925757B62}" dt="2023-06-20T14:44:34.940" v="0"/>
          <ac:cxnSpMkLst>
            <pc:docMk/>
            <pc:sldMk cId="1395027635" sldId="261"/>
            <ac:cxnSpMk id="29" creationId="{6CF1BAF6-AD41-4082-B212-8A1F9A2E8779}"/>
          </ac:cxnSpMkLst>
        </pc:cxnChg>
      </pc:sldChg>
      <pc:sldChg chg="del">
        <pc:chgData name="Joel Kuepper" userId="S::a1814705@adelaide.edu.au::eece4809-3e9a-44eb-ac27-f330750afaf8" providerId="AD" clId="Web-{82FC329A-BD97-700A-D498-4BD925757B62}" dt="2023-06-20T14:46:17.521" v="18"/>
        <pc:sldMkLst>
          <pc:docMk/>
          <pc:sldMk cId="1772413111" sldId="262"/>
        </pc:sldMkLst>
      </pc:sldChg>
      <pc:sldChg chg="addSp modSp mod setBg">
        <pc:chgData name="Joel Kuepper" userId="S::a1814705@adelaide.edu.au::eece4809-3e9a-44eb-ac27-f330750afaf8" providerId="AD" clId="Web-{82FC329A-BD97-700A-D498-4BD925757B62}" dt="2023-06-20T14:45:41.145" v="9" actId="14100"/>
        <pc:sldMkLst>
          <pc:docMk/>
          <pc:sldMk cId="3569252560" sldId="263"/>
        </pc:sldMkLst>
        <pc:spChg chg="mod">
          <ac:chgData name="Joel Kuepper" userId="S::a1814705@adelaide.edu.au::eece4809-3e9a-44eb-ac27-f330750afaf8" providerId="AD" clId="Web-{82FC329A-BD97-700A-D498-4BD925757B62}" dt="2023-06-20T14:45:34.754" v="8"/>
          <ac:spMkLst>
            <pc:docMk/>
            <pc:sldMk cId="3569252560" sldId="263"/>
            <ac:spMk id="2" creationId="{9092D044-0819-EE1B-3718-675F5E4DFB98}"/>
          </ac:spMkLst>
        </pc:spChg>
        <pc:spChg chg="mod">
          <ac:chgData name="Joel Kuepper" userId="S::a1814705@adelaide.edu.au::eece4809-3e9a-44eb-ac27-f330750afaf8" providerId="AD" clId="Web-{82FC329A-BD97-700A-D498-4BD925757B62}" dt="2023-06-20T14:45:41.145" v="9" actId="14100"/>
          <ac:spMkLst>
            <pc:docMk/>
            <pc:sldMk cId="3569252560" sldId="263"/>
            <ac:spMk id="3" creationId="{5EFA7779-641B-F1C6-D5E3-F11857B6C89B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34.754" v="8"/>
          <ac:spMkLst>
            <pc:docMk/>
            <pc:sldMk cId="3569252560" sldId="263"/>
            <ac:spMk id="8" creationId="{8B9AA7C6-5E5A-498E-A6DF-A943376E09BC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34.754" v="8"/>
          <ac:spMkLst>
            <pc:docMk/>
            <pc:sldMk cId="3569252560" sldId="263"/>
            <ac:spMk id="14" creationId="{81E140AE-0ABF-47C8-BF32-7D2F0CF2BA44}"/>
          </ac:spMkLst>
        </pc:spChg>
        <pc:spChg chg="add">
          <ac:chgData name="Joel Kuepper" userId="S::a1814705@adelaide.edu.au::eece4809-3e9a-44eb-ac27-f330750afaf8" providerId="AD" clId="Web-{82FC329A-BD97-700A-D498-4BD925757B62}" dt="2023-06-20T14:45:34.754" v="8"/>
          <ac:spMkLst>
            <pc:docMk/>
            <pc:sldMk cId="3569252560" sldId="263"/>
            <ac:spMk id="16" creationId="{CBC4F608-B4B8-48C3-9572-C0F061B1CD99}"/>
          </ac:spMkLst>
        </pc:spChg>
        <pc:grpChg chg="add">
          <ac:chgData name="Joel Kuepper" userId="S::a1814705@adelaide.edu.au::eece4809-3e9a-44eb-ac27-f330750afaf8" providerId="AD" clId="Web-{82FC329A-BD97-700A-D498-4BD925757B62}" dt="2023-06-20T14:45:34.754" v="8"/>
          <ac:grpSpMkLst>
            <pc:docMk/>
            <pc:sldMk cId="3569252560" sldId="263"/>
            <ac:grpSpMk id="10" creationId="{83EAB11A-76F7-48F4-9B4F-5BFDF4BF9670}"/>
          </ac:grpSpMkLst>
        </pc:grpChg>
      </pc:sldChg>
    </pc:docChg>
  </pc:docChgLst>
  <pc:docChgLst>
    <pc:chgData name="Joel Kuepper" userId="S::a1814705@adelaide.edu.au::eece4809-3e9a-44eb-ac27-f330750afaf8" providerId="AD" clId="Web-{FC1B034C-EB15-B49E-A51F-8FC8CA9306A3}"/>
    <pc:docChg chg="addSld delSld modSld">
      <pc:chgData name="Joel Kuepper" userId="S::a1814705@adelaide.edu.au::eece4809-3e9a-44eb-ac27-f330750afaf8" providerId="AD" clId="Web-{FC1B034C-EB15-B49E-A51F-8FC8CA9306A3}" dt="2023-06-29T07:34:14.341" v="6"/>
      <pc:docMkLst>
        <pc:docMk/>
      </pc:docMkLst>
      <pc:sldChg chg="modSp">
        <pc:chgData name="Joel Kuepper" userId="S::a1814705@adelaide.edu.au::eece4809-3e9a-44eb-ac27-f330750afaf8" providerId="AD" clId="Web-{FC1B034C-EB15-B49E-A51F-8FC8CA9306A3}" dt="2023-06-29T07:31:51.493" v="0"/>
        <pc:sldMkLst>
          <pc:docMk/>
          <pc:sldMk cId="1941509617" sldId="270"/>
        </pc:sldMkLst>
        <pc:picChg chg="mod">
          <ac:chgData name="Joel Kuepper" userId="S::a1814705@adelaide.edu.au::eece4809-3e9a-44eb-ac27-f330750afaf8" providerId="AD" clId="Web-{FC1B034C-EB15-B49E-A51F-8FC8CA9306A3}" dt="2023-06-29T07:31:51.493" v="0"/>
          <ac:picMkLst>
            <pc:docMk/>
            <pc:sldMk cId="1941509617" sldId="270"/>
            <ac:picMk id="8" creationId="{9555016D-1CAC-7EC2-E77C-6EC3E7709387}"/>
          </ac:picMkLst>
        </pc:picChg>
      </pc:sldChg>
      <pc:sldChg chg="modSp">
        <pc:chgData name="Joel Kuepper" userId="S::a1814705@adelaide.edu.au::eece4809-3e9a-44eb-ac27-f330750afaf8" providerId="AD" clId="Web-{FC1B034C-EB15-B49E-A51F-8FC8CA9306A3}" dt="2023-06-29T07:32:02.837" v="1"/>
        <pc:sldMkLst>
          <pc:docMk/>
          <pc:sldMk cId="2736844235" sldId="271"/>
        </pc:sldMkLst>
        <pc:picChg chg="mod">
          <ac:chgData name="Joel Kuepper" userId="S::a1814705@adelaide.edu.au::eece4809-3e9a-44eb-ac27-f330750afaf8" providerId="AD" clId="Web-{FC1B034C-EB15-B49E-A51F-8FC8CA9306A3}" dt="2023-06-29T07:32:02.837" v="1"/>
          <ac:picMkLst>
            <pc:docMk/>
            <pc:sldMk cId="2736844235" sldId="271"/>
            <ac:picMk id="8" creationId="{9555016D-1CAC-7EC2-E77C-6EC3E7709387}"/>
          </ac:picMkLst>
        </pc:picChg>
      </pc:sldChg>
      <pc:sldChg chg="addSp delSp modSp add del replId">
        <pc:chgData name="Joel Kuepper" userId="S::a1814705@adelaide.edu.au::eece4809-3e9a-44eb-ac27-f330750afaf8" providerId="AD" clId="Web-{FC1B034C-EB15-B49E-A51F-8FC8CA9306A3}" dt="2023-06-29T07:34:14.341" v="6"/>
        <pc:sldMkLst>
          <pc:docMk/>
          <pc:sldMk cId="3958340547" sldId="283"/>
        </pc:sldMkLst>
        <pc:spChg chg="add del mod">
          <ac:chgData name="Joel Kuepper" userId="S::a1814705@adelaide.edu.au::eece4809-3e9a-44eb-ac27-f330750afaf8" providerId="AD" clId="Web-{FC1B034C-EB15-B49E-A51F-8FC8CA9306A3}" dt="2023-06-29T07:33:53.559" v="5"/>
          <ac:spMkLst>
            <pc:docMk/>
            <pc:sldMk cId="3958340547" sldId="283"/>
            <ac:spMk id="4" creationId="{89869AE5-EFFB-1A8B-BCD4-F0D66A664574}"/>
          </ac:spMkLst>
        </pc:spChg>
        <pc:graphicFrameChg chg="add del mod ord modGraphic">
          <ac:chgData name="Joel Kuepper" userId="S::a1814705@adelaide.edu.au::eece4809-3e9a-44eb-ac27-f330750afaf8" providerId="AD" clId="Web-{FC1B034C-EB15-B49E-A51F-8FC8CA9306A3}" dt="2023-06-29T07:33:53.559" v="5"/>
          <ac:graphicFrameMkLst>
            <pc:docMk/>
            <pc:sldMk cId="3958340547" sldId="283"/>
            <ac:graphicFrameMk id="5" creationId="{FAFDAF95-FCC2-6A34-2E8A-F93A2887BDAC}"/>
          </ac:graphicFrameMkLst>
        </pc:graphicFrameChg>
        <pc:picChg chg="del">
          <ac:chgData name="Joel Kuepper" userId="S::a1814705@adelaide.edu.au::eece4809-3e9a-44eb-ac27-f330750afaf8" providerId="AD" clId="Web-{FC1B034C-EB15-B49E-A51F-8FC8CA9306A3}" dt="2023-06-29T07:32:53.854" v="3"/>
          <ac:picMkLst>
            <pc:docMk/>
            <pc:sldMk cId="3958340547" sldId="283"/>
            <ac:picMk id="8" creationId="{9555016D-1CAC-7EC2-E77C-6EC3E7709387}"/>
          </ac:picMkLst>
        </pc:picChg>
      </pc:sldChg>
    </pc:docChg>
  </pc:docChgLst>
  <pc:docChgLst>
    <pc:chgData clId="Web-{7859854D-5A56-4B0F-968D-8066440E6265}"/>
    <pc:docChg chg="addSld">
      <pc:chgData name="" userId="" providerId="" clId="Web-{7859854D-5A56-4B0F-968D-8066440E6265}" dt="2023-06-20T14:09:28.760" v="0"/>
      <pc:docMkLst>
        <pc:docMk/>
      </pc:docMkLst>
      <pc:sldChg chg="new">
        <pc:chgData name="" userId="" providerId="" clId="Web-{7859854D-5A56-4B0F-968D-8066440E6265}" dt="2023-06-20T14:09:28.760" v="0"/>
        <pc:sldMkLst>
          <pc:docMk/>
          <pc:sldMk cId="4261836695" sldId="257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cap="all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 Desktop Browser 12/2019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FB9-4F1C-9F29-2D1D835F4E1B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FB9-4F1C-9F29-2D1D835F4E1B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FB9-4F1C-9F29-2D1D835F4E1B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FB9-4F1C-9F29-2D1D835F4E1B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FB9-4F1C-9F29-2D1D835F4E1B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B-AFB9-4F1C-9F29-2D1D835F4E1B}"/>
              </c:ext>
            </c:extLst>
          </c:dPt>
          <c:dLbls>
            <c:dLbl>
              <c:idx val="0"/>
              <c:layout>
                <c:manualLayout>
                  <c:x val="-1.2074749189282297E-2"/>
                  <c:y val="5.733501990792666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240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B1B53900-8B5C-4E91-A590-DEE80864BBBC}" type="CATEGORYNAME">
                      <a:rPr lang="en-US" sz="2400" u="sng"/>
                      <a:pPr>
                        <a:defRPr sz="2400"/>
                      </a:pPr>
                      <a:t>[CATEGORY NAME]</a:t>
                    </a:fld>
                    <a:endParaRPr lang="en-A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921500281094967"/>
                      <c:h val="0.2025216777911752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B9-4F1C-9F29-2D1D835F4E1B}"/>
                </c:ext>
              </c:extLst>
            </c:dLbl>
            <c:dLbl>
              <c:idx val="1"/>
              <c:layout>
                <c:manualLayout>
                  <c:x val="0"/>
                  <c:y val="0.1831033128002912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40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C25CE81-DEA4-4FFE-859B-92F259F72C82}" type="CATEGORYNAME">
                      <a:rPr lang="en-US" sz="2400" u="sng">
                        <a:solidFill>
                          <a:schemeClr val="accent2"/>
                        </a:solidFill>
                      </a:rPr>
                      <a:pPr>
                        <a:defRPr sz="2400">
                          <a:solidFill>
                            <a:schemeClr val="accent1"/>
                          </a:solidFill>
                        </a:defRPr>
                      </a:pPr>
                      <a:t>[CATEGORY NAME]</a:t>
                    </a:fld>
                    <a:endParaRPr lang="en-A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690809384720118"/>
                      <c:h val="0.165843132873087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FB9-4F1C-9F29-2D1D835F4E1B}"/>
                </c:ext>
              </c:extLst>
            </c:dLbl>
            <c:dLbl>
              <c:idx val="2"/>
              <c:layout>
                <c:manualLayout>
                  <c:x val="-4.6302250803858525E-2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FB9-4F1C-9F29-2D1D835F4E1B}"/>
                </c:ext>
              </c:extLst>
            </c:dLbl>
            <c:dLbl>
              <c:idx val="3"/>
              <c:layout>
                <c:manualLayout>
                  <c:x val="-8.4887459807073962E-2"/>
                  <c:y val="-1.4469709193014039E-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4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FB9-4F1C-9F29-2D1D835F4E1B}"/>
                </c:ext>
              </c:extLst>
            </c:dLbl>
            <c:dLbl>
              <c:idx val="4"/>
              <c:layout>
                <c:manualLayout>
                  <c:x val="4.3729903536977491E-2"/>
                  <c:y val="-2.525651144435674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5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FB9-4F1C-9F29-2D1D835F4E1B}"/>
                </c:ext>
              </c:extLst>
            </c:dLbl>
            <c:dLbl>
              <c:idx val="5"/>
              <c:layout>
                <c:manualLayout>
                  <c:x val="0.17491961414790988"/>
                  <c:y val="3.1570639305445792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400" b="1" i="0" u="none" strike="noStrike" kern="1200" spc="0" baseline="0">
                      <a:solidFill>
                        <a:schemeClr val="accent6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FB9-4F1C-9F29-2D1D835F4E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spc="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Chrome</c:v>
                </c:pt>
                <c:pt idx="1">
                  <c:v>Firefox</c:v>
                </c:pt>
                <c:pt idx="2">
                  <c:v>Safari</c:v>
                </c:pt>
                <c:pt idx="3">
                  <c:v>Edge Legacy</c:v>
                </c:pt>
                <c:pt idx="4">
                  <c:v>IE</c:v>
                </c:pt>
                <c:pt idx="5">
                  <c:v>Other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68.84</c:v>
                </c:pt>
                <c:pt idx="1">
                  <c:v>9.44</c:v>
                </c:pt>
                <c:pt idx="2">
                  <c:v>9.0299999999999994</c:v>
                </c:pt>
                <c:pt idx="3">
                  <c:v>4.5999999999999996</c:v>
                </c:pt>
                <c:pt idx="4">
                  <c:v>3.56</c:v>
                </c:pt>
                <c:pt idx="5">
                  <c:v>5.53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FB9-4F1C-9F29-2D1D835F4E1B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Sheet1!$B$2:$B$18099</c:f>
              <c:numCache>
                <c:formatCode>General</c:formatCode>
                <c:ptCount val="18098"/>
                <c:pt idx="0">
                  <c:v>0.90590000000000004</c:v>
                </c:pt>
                <c:pt idx="1">
                  <c:v>0.9103</c:v>
                </c:pt>
                <c:pt idx="2">
                  <c:v>0.9133</c:v>
                </c:pt>
                <c:pt idx="3">
                  <c:v>0.91200000000000003</c:v>
                </c:pt>
                <c:pt idx="4">
                  <c:v>0.91710000000000003</c:v>
                </c:pt>
                <c:pt idx="5">
                  <c:v>0.91169999999999995</c:v>
                </c:pt>
                <c:pt idx="6">
                  <c:v>0.91539999999999999</c:v>
                </c:pt>
                <c:pt idx="7">
                  <c:v>0.91720000000000002</c:v>
                </c:pt>
                <c:pt idx="8">
                  <c:v>0.91949999999999998</c:v>
                </c:pt>
                <c:pt idx="9">
                  <c:v>0.92579999999999996</c:v>
                </c:pt>
                <c:pt idx="10">
                  <c:v>0.92759999999999998</c:v>
                </c:pt>
                <c:pt idx="11">
                  <c:v>0.93320000000000003</c:v>
                </c:pt>
                <c:pt idx="12">
                  <c:v>0.93589999999999995</c:v>
                </c:pt>
                <c:pt idx="13">
                  <c:v>0.93420000000000003</c:v>
                </c:pt>
                <c:pt idx="14">
                  <c:v>0.93679999999999997</c:v>
                </c:pt>
                <c:pt idx="15">
                  <c:v>0.94159999999999999</c:v>
                </c:pt>
                <c:pt idx="16">
                  <c:v>0.94730000000000003</c:v>
                </c:pt>
                <c:pt idx="17">
                  <c:v>0.94610000000000005</c:v>
                </c:pt>
                <c:pt idx="18">
                  <c:v>0.95750000000000002</c:v>
                </c:pt>
                <c:pt idx="19">
                  <c:v>0.95850000000000002</c:v>
                </c:pt>
                <c:pt idx="20">
                  <c:v>0.96250000000000002</c:v>
                </c:pt>
                <c:pt idx="21">
                  <c:v>0.97160000000000002</c:v>
                </c:pt>
                <c:pt idx="22">
                  <c:v>0.97099999999999997</c:v>
                </c:pt>
                <c:pt idx="23">
                  <c:v>0.96589999999999998</c:v>
                </c:pt>
                <c:pt idx="24">
                  <c:v>0.98270000000000002</c:v>
                </c:pt>
                <c:pt idx="25">
                  <c:v>0.98429999999999995</c:v>
                </c:pt>
                <c:pt idx="26">
                  <c:v>0.98960000000000004</c:v>
                </c:pt>
                <c:pt idx="27">
                  <c:v>0.9909</c:v>
                </c:pt>
                <c:pt idx="28">
                  <c:v>0.99009999999999998</c:v>
                </c:pt>
                <c:pt idx="29">
                  <c:v>0.99399999999999999</c:v>
                </c:pt>
                <c:pt idx="30">
                  <c:v>0.99550000000000005</c:v>
                </c:pt>
                <c:pt idx="31">
                  <c:v>0.99509999999999998</c:v>
                </c:pt>
                <c:pt idx="32">
                  <c:v>0.99919999999999998</c:v>
                </c:pt>
                <c:pt idx="33">
                  <c:v>0.99980000000000002</c:v>
                </c:pt>
                <c:pt idx="34">
                  <c:v>0.99790000000000001</c:v>
                </c:pt>
                <c:pt idx="35">
                  <c:v>0.99839999999999995</c:v>
                </c:pt>
                <c:pt idx="36">
                  <c:v>1.0047999999999999</c:v>
                </c:pt>
                <c:pt idx="37">
                  <c:v>1.0063</c:v>
                </c:pt>
                <c:pt idx="38">
                  <c:v>1.0065999999999999</c:v>
                </c:pt>
                <c:pt idx="39">
                  <c:v>1.0086999999999999</c:v>
                </c:pt>
                <c:pt idx="40">
                  <c:v>1.0083</c:v>
                </c:pt>
                <c:pt idx="41">
                  <c:v>1.014</c:v>
                </c:pt>
                <c:pt idx="42">
                  <c:v>1.0122</c:v>
                </c:pt>
                <c:pt idx="43">
                  <c:v>1.0163</c:v>
                </c:pt>
                <c:pt idx="44">
                  <c:v>1.0195000000000001</c:v>
                </c:pt>
                <c:pt idx="45">
                  <c:v>1.0206</c:v>
                </c:pt>
                <c:pt idx="46">
                  <c:v>1.0276000000000001</c:v>
                </c:pt>
                <c:pt idx="47">
                  <c:v>1.0246</c:v>
                </c:pt>
                <c:pt idx="48">
                  <c:v>1.0246</c:v>
                </c:pt>
                <c:pt idx="49">
                  <c:v>1.0225</c:v>
                </c:pt>
                <c:pt idx="50">
                  <c:v>1.0234000000000001</c:v>
                </c:pt>
                <c:pt idx="51">
                  <c:v>1.0246</c:v>
                </c:pt>
                <c:pt idx="52">
                  <c:v>1.0274000000000001</c:v>
                </c:pt>
                <c:pt idx="53">
                  <c:v>1.032</c:v>
                </c:pt>
                <c:pt idx="54">
                  <c:v>1.0323</c:v>
                </c:pt>
                <c:pt idx="55">
                  <c:v>1.0309999999999999</c:v>
                </c:pt>
                <c:pt idx="56">
                  <c:v>1.0286</c:v>
                </c:pt>
                <c:pt idx="57">
                  <c:v>1.036</c:v>
                </c:pt>
                <c:pt idx="58">
                  <c:v>1.0299</c:v>
                </c:pt>
                <c:pt idx="59">
                  <c:v>1.0323</c:v>
                </c:pt>
                <c:pt idx="60">
                  <c:v>1.0367</c:v>
                </c:pt>
                <c:pt idx="61">
                  <c:v>1.0407</c:v>
                </c:pt>
                <c:pt idx="62">
                  <c:v>1.0370999999999999</c:v>
                </c:pt>
                <c:pt idx="63">
                  <c:v>1.0401</c:v>
                </c:pt>
                <c:pt idx="64">
                  <c:v>1.0371999999999999</c:v>
                </c:pt>
                <c:pt idx="65">
                  <c:v>1.04</c:v>
                </c:pt>
                <c:pt idx="66">
                  <c:v>1.0362</c:v>
                </c:pt>
                <c:pt idx="67">
                  <c:v>1.0367</c:v>
                </c:pt>
                <c:pt idx="68">
                  <c:v>1.0387999999999999</c:v>
                </c:pt>
                <c:pt idx="69">
                  <c:v>1.0389999999999999</c:v>
                </c:pt>
                <c:pt idx="70">
                  <c:v>1.0432999999999999</c:v>
                </c:pt>
                <c:pt idx="71">
                  <c:v>1.044</c:v>
                </c:pt>
                <c:pt idx="72">
                  <c:v>1.0417000000000001</c:v>
                </c:pt>
                <c:pt idx="73">
                  <c:v>1.0422</c:v>
                </c:pt>
                <c:pt idx="74">
                  <c:v>1.048</c:v>
                </c:pt>
                <c:pt idx="75">
                  <c:v>1.0501</c:v>
                </c:pt>
                <c:pt idx="76">
                  <c:v>1.0508999999999999</c:v>
                </c:pt>
                <c:pt idx="77">
                  <c:v>1.0497000000000001</c:v>
                </c:pt>
                <c:pt idx="78">
                  <c:v>1.0522</c:v>
                </c:pt>
                <c:pt idx="79">
                  <c:v>1.0578000000000001</c:v>
                </c:pt>
                <c:pt idx="80">
                  <c:v>1.0616000000000001</c:v>
                </c:pt>
                <c:pt idx="81">
                  <c:v>1.0625</c:v>
                </c:pt>
                <c:pt idx="82">
                  <c:v>1.0609999999999999</c:v>
                </c:pt>
                <c:pt idx="83">
                  <c:v>1.0609999999999999</c:v>
                </c:pt>
                <c:pt idx="84">
                  <c:v>1.0632999999999999</c:v>
                </c:pt>
                <c:pt idx="85">
                  <c:v>1.0650999999999999</c:v>
                </c:pt>
                <c:pt idx="86">
                  <c:v>1.0667</c:v>
                </c:pt>
                <c:pt idx="87">
                  <c:v>1.0518000000000001</c:v>
                </c:pt>
                <c:pt idx="88">
                  <c:v>1.0652999999999999</c:v>
                </c:pt>
                <c:pt idx="89">
                  <c:v>1.0694999999999999</c:v>
                </c:pt>
                <c:pt idx="90">
                  <c:v>1.0713999999999999</c:v>
                </c:pt>
                <c:pt idx="91">
                  <c:v>1.0714999999999999</c:v>
                </c:pt>
                <c:pt idx="92">
                  <c:v>1.0732999999999999</c:v>
                </c:pt>
                <c:pt idx="93">
                  <c:v>1.077</c:v>
                </c:pt>
                <c:pt idx="94">
                  <c:v>1.0772999999999999</c:v>
                </c:pt>
                <c:pt idx="95">
                  <c:v>1.0806</c:v>
                </c:pt>
                <c:pt idx="96">
                  <c:v>1.0862000000000001</c:v>
                </c:pt>
                <c:pt idx="97">
                  <c:v>1.0892999999999999</c:v>
                </c:pt>
                <c:pt idx="98">
                  <c:v>1.0871999999999999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5519-446B-8A7D-E493F14AD7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5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Sheet1!$C$2:$C$18099</c:f>
              <c:numCache>
                <c:formatCode>General</c:formatCode>
                <c:ptCount val="18098"/>
                <c:pt idx="0">
                  <c:v>0.9143</c:v>
                </c:pt>
                <c:pt idx="1">
                  <c:v>0.91700000000000004</c:v>
                </c:pt>
                <c:pt idx="2">
                  <c:v>0.91849999999999998</c:v>
                </c:pt>
                <c:pt idx="3">
                  <c:v>0.92220000000000002</c:v>
                </c:pt>
                <c:pt idx="4">
                  <c:v>0.9244</c:v>
                </c:pt>
                <c:pt idx="5">
                  <c:v>0.93</c:v>
                </c:pt>
                <c:pt idx="6">
                  <c:v>0.93359999999999999</c:v>
                </c:pt>
                <c:pt idx="7">
                  <c:v>0.93310000000000004</c:v>
                </c:pt>
                <c:pt idx="8">
                  <c:v>0.93930000000000002</c:v>
                </c:pt>
                <c:pt idx="9">
                  <c:v>0.94469999999999998</c:v>
                </c:pt>
                <c:pt idx="10">
                  <c:v>0.94669999999999999</c:v>
                </c:pt>
                <c:pt idx="11">
                  <c:v>0.95069999999999999</c:v>
                </c:pt>
                <c:pt idx="12">
                  <c:v>0.94969999999999999</c:v>
                </c:pt>
                <c:pt idx="13">
                  <c:v>0.96460000000000001</c:v>
                </c:pt>
                <c:pt idx="14">
                  <c:v>0.96950000000000003</c:v>
                </c:pt>
                <c:pt idx="15">
                  <c:v>0.96660000000000001</c:v>
                </c:pt>
                <c:pt idx="16">
                  <c:v>0.97340000000000004</c:v>
                </c:pt>
                <c:pt idx="17">
                  <c:v>0.97330000000000005</c:v>
                </c:pt>
                <c:pt idx="18">
                  <c:v>0.97740000000000005</c:v>
                </c:pt>
                <c:pt idx="19">
                  <c:v>0.97919999999999996</c:v>
                </c:pt>
                <c:pt idx="20">
                  <c:v>0.98170000000000002</c:v>
                </c:pt>
                <c:pt idx="21">
                  <c:v>0.98180000000000001</c:v>
                </c:pt>
                <c:pt idx="22">
                  <c:v>0.98150000000000004</c:v>
                </c:pt>
                <c:pt idx="23">
                  <c:v>0.98839999999999995</c:v>
                </c:pt>
                <c:pt idx="24">
                  <c:v>0.98740000000000006</c:v>
                </c:pt>
                <c:pt idx="25">
                  <c:v>0.98699999999999999</c:v>
                </c:pt>
                <c:pt idx="26">
                  <c:v>0.99029999999999996</c:v>
                </c:pt>
                <c:pt idx="27">
                  <c:v>0.99250000000000005</c:v>
                </c:pt>
                <c:pt idx="28">
                  <c:v>0.99239999999999995</c:v>
                </c:pt>
                <c:pt idx="29">
                  <c:v>0.99239999999999995</c:v>
                </c:pt>
                <c:pt idx="30">
                  <c:v>0.9909</c:v>
                </c:pt>
                <c:pt idx="31">
                  <c:v>0.99060000000000004</c:v>
                </c:pt>
                <c:pt idx="32">
                  <c:v>0.98970000000000002</c:v>
                </c:pt>
                <c:pt idx="33">
                  <c:v>0.99650000000000005</c:v>
                </c:pt>
                <c:pt idx="34">
                  <c:v>0.99770000000000003</c:v>
                </c:pt>
                <c:pt idx="35">
                  <c:v>0.999</c:v>
                </c:pt>
                <c:pt idx="36">
                  <c:v>1.0019</c:v>
                </c:pt>
                <c:pt idx="37">
                  <c:v>1.0121</c:v>
                </c:pt>
                <c:pt idx="38">
                  <c:v>1.0081</c:v>
                </c:pt>
                <c:pt idx="39">
                  <c:v>1.0063</c:v>
                </c:pt>
                <c:pt idx="40">
                  <c:v>1.0079</c:v>
                </c:pt>
                <c:pt idx="41">
                  <c:v>1.0113000000000001</c:v>
                </c:pt>
                <c:pt idx="42">
                  <c:v>1.0138</c:v>
                </c:pt>
                <c:pt idx="43">
                  <c:v>1.0148999999999999</c:v>
                </c:pt>
                <c:pt idx="44">
                  <c:v>1.0158</c:v>
                </c:pt>
                <c:pt idx="45">
                  <c:v>1.0147999999999999</c:v>
                </c:pt>
                <c:pt idx="46">
                  <c:v>1.0158</c:v>
                </c:pt>
                <c:pt idx="47">
                  <c:v>1.0189999999999999</c:v>
                </c:pt>
                <c:pt idx="48">
                  <c:v>1.018</c:v>
                </c:pt>
                <c:pt idx="49">
                  <c:v>1.0225</c:v>
                </c:pt>
                <c:pt idx="50">
                  <c:v>1.0224</c:v>
                </c:pt>
                <c:pt idx="51">
                  <c:v>1.0222</c:v>
                </c:pt>
                <c:pt idx="52">
                  <c:v>1.0224</c:v>
                </c:pt>
                <c:pt idx="53">
                  <c:v>1.0236000000000001</c:v>
                </c:pt>
                <c:pt idx="54">
                  <c:v>1.0237000000000001</c:v>
                </c:pt>
                <c:pt idx="55">
                  <c:v>1.0182</c:v>
                </c:pt>
                <c:pt idx="56">
                  <c:v>1.0206</c:v>
                </c:pt>
                <c:pt idx="57">
                  <c:v>1.0208999999999999</c:v>
                </c:pt>
                <c:pt idx="58">
                  <c:v>1.0248999999999999</c:v>
                </c:pt>
                <c:pt idx="59">
                  <c:v>1.0336000000000001</c:v>
                </c:pt>
                <c:pt idx="60">
                  <c:v>1.0346</c:v>
                </c:pt>
                <c:pt idx="61">
                  <c:v>1.032</c:v>
                </c:pt>
                <c:pt idx="62">
                  <c:v>1.0386</c:v>
                </c:pt>
                <c:pt idx="63">
                  <c:v>1.0381</c:v>
                </c:pt>
                <c:pt idx="64">
                  <c:v>1.0391999999999999</c:v>
                </c:pt>
                <c:pt idx="65">
                  <c:v>1.0434000000000001</c:v>
                </c:pt>
                <c:pt idx="66">
                  <c:v>1.0450999999999999</c:v>
                </c:pt>
                <c:pt idx="67">
                  <c:v>1.0456000000000001</c:v>
                </c:pt>
                <c:pt idx="68">
                  <c:v>1.0468999999999999</c:v>
                </c:pt>
                <c:pt idx="69">
                  <c:v>1.0429999999999999</c:v>
                </c:pt>
                <c:pt idx="70">
                  <c:v>1.0487</c:v>
                </c:pt>
                <c:pt idx="71">
                  <c:v>1.0458000000000001</c:v>
                </c:pt>
                <c:pt idx="72">
                  <c:v>1.0488999999999999</c:v>
                </c:pt>
                <c:pt idx="73">
                  <c:v>1.0523</c:v>
                </c:pt>
                <c:pt idx="74">
                  <c:v>1.0509999999999999</c:v>
                </c:pt>
                <c:pt idx="75">
                  <c:v>1.0498000000000001</c:v>
                </c:pt>
                <c:pt idx="76">
                  <c:v>1.0518000000000001</c:v>
                </c:pt>
                <c:pt idx="77">
                  <c:v>1.0569</c:v>
                </c:pt>
                <c:pt idx="78">
                  <c:v>1.0592999999999999</c:v>
                </c:pt>
                <c:pt idx="79">
                  <c:v>1.0605</c:v>
                </c:pt>
                <c:pt idx="80">
                  <c:v>1.0637000000000001</c:v>
                </c:pt>
                <c:pt idx="81">
                  <c:v>1.0641</c:v>
                </c:pt>
                <c:pt idx="82">
                  <c:v>1.0659000000000001</c:v>
                </c:pt>
                <c:pt idx="83">
                  <c:v>1.0623</c:v>
                </c:pt>
                <c:pt idx="84">
                  <c:v>1.0618000000000001</c:v>
                </c:pt>
                <c:pt idx="85">
                  <c:v>1.0610999999999999</c:v>
                </c:pt>
                <c:pt idx="86">
                  <c:v>1.0720000000000001</c:v>
                </c:pt>
                <c:pt idx="87">
                  <c:v>1.0739000000000001</c:v>
                </c:pt>
                <c:pt idx="88">
                  <c:v>1.0694999999999999</c:v>
                </c:pt>
                <c:pt idx="89">
                  <c:v>1.0629</c:v>
                </c:pt>
                <c:pt idx="90">
                  <c:v>1.0591999999999999</c:v>
                </c:pt>
                <c:pt idx="91">
                  <c:v>1.0608</c:v>
                </c:pt>
                <c:pt idx="92">
                  <c:v>1.0644</c:v>
                </c:pt>
                <c:pt idx="93">
                  <c:v>1.0694999999999999</c:v>
                </c:pt>
                <c:pt idx="94">
                  <c:v>1.0743</c:v>
                </c:pt>
                <c:pt idx="95">
                  <c:v>1.0766</c:v>
                </c:pt>
                <c:pt idx="96">
                  <c:v>1.0798000000000001</c:v>
                </c:pt>
                <c:pt idx="97">
                  <c:v>1.0823</c:v>
                </c:pt>
                <c:pt idx="98">
                  <c:v>1.0833999999999999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5519-446B-8A7D-E493F14AD7B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6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Sheet1!$D$2:$D$18099</c:f>
              <c:numCache>
                <c:formatCode>General</c:formatCode>
                <c:ptCount val="18098"/>
                <c:pt idx="0">
                  <c:v>0.91839999999999999</c:v>
                </c:pt>
                <c:pt idx="1">
                  <c:v>0.92620000000000002</c:v>
                </c:pt>
                <c:pt idx="2">
                  <c:v>0.93</c:v>
                </c:pt>
                <c:pt idx="3">
                  <c:v>0.93020000000000003</c:v>
                </c:pt>
                <c:pt idx="4">
                  <c:v>0.93240000000000001</c:v>
                </c:pt>
                <c:pt idx="5">
                  <c:v>0.93140000000000001</c:v>
                </c:pt>
                <c:pt idx="6">
                  <c:v>0.93500000000000005</c:v>
                </c:pt>
                <c:pt idx="7">
                  <c:v>0.94059999999999999</c:v>
                </c:pt>
                <c:pt idx="8">
                  <c:v>0.94550000000000001</c:v>
                </c:pt>
                <c:pt idx="9">
                  <c:v>0.95030000000000003</c:v>
                </c:pt>
                <c:pt idx="10">
                  <c:v>0.95660000000000001</c:v>
                </c:pt>
                <c:pt idx="11">
                  <c:v>0.96289999999999998</c:v>
                </c:pt>
                <c:pt idx="12">
                  <c:v>0.96630000000000005</c:v>
                </c:pt>
                <c:pt idx="13">
                  <c:v>0.97219999999999995</c:v>
                </c:pt>
                <c:pt idx="14">
                  <c:v>0.97340000000000004</c:v>
                </c:pt>
                <c:pt idx="15">
                  <c:v>0.97870000000000001</c:v>
                </c:pt>
                <c:pt idx="16">
                  <c:v>0.97729999999999995</c:v>
                </c:pt>
                <c:pt idx="17">
                  <c:v>0.97609999999999997</c:v>
                </c:pt>
                <c:pt idx="18">
                  <c:v>0.97909999999999997</c:v>
                </c:pt>
                <c:pt idx="19">
                  <c:v>0.98329999999999995</c:v>
                </c:pt>
                <c:pt idx="20">
                  <c:v>0.98229999999999995</c:v>
                </c:pt>
                <c:pt idx="21">
                  <c:v>0.98199999999999998</c:v>
                </c:pt>
                <c:pt idx="22">
                  <c:v>0.98499999999999999</c:v>
                </c:pt>
                <c:pt idx="23">
                  <c:v>0.98499999999999999</c:v>
                </c:pt>
                <c:pt idx="24">
                  <c:v>0.9849</c:v>
                </c:pt>
                <c:pt idx="25">
                  <c:v>0.98599999999999999</c:v>
                </c:pt>
                <c:pt idx="26">
                  <c:v>0.98729999999999996</c:v>
                </c:pt>
                <c:pt idx="27">
                  <c:v>0.98919999999999997</c:v>
                </c:pt>
                <c:pt idx="28">
                  <c:v>0.99</c:v>
                </c:pt>
                <c:pt idx="29">
                  <c:v>0.99350000000000005</c:v>
                </c:pt>
                <c:pt idx="30">
                  <c:v>0.99480000000000002</c:v>
                </c:pt>
                <c:pt idx="31">
                  <c:v>0.99370000000000003</c:v>
                </c:pt>
                <c:pt idx="32">
                  <c:v>0.99660000000000004</c:v>
                </c:pt>
                <c:pt idx="33">
                  <c:v>1.0012000000000001</c:v>
                </c:pt>
                <c:pt idx="34">
                  <c:v>0.99980000000000002</c:v>
                </c:pt>
                <c:pt idx="35">
                  <c:v>1.0048999999999999</c:v>
                </c:pt>
                <c:pt idx="36">
                  <c:v>1.0268999999999999</c:v>
                </c:pt>
                <c:pt idx="37">
                  <c:v>1.0103</c:v>
                </c:pt>
                <c:pt idx="38">
                  <c:v>1.0148999999999999</c:v>
                </c:pt>
                <c:pt idx="39">
                  <c:v>1.0134000000000001</c:v>
                </c:pt>
                <c:pt idx="40">
                  <c:v>1.0227999999999999</c:v>
                </c:pt>
                <c:pt idx="41">
                  <c:v>1.0205</c:v>
                </c:pt>
                <c:pt idx="42">
                  <c:v>1.0209999999999999</c:v>
                </c:pt>
                <c:pt idx="43">
                  <c:v>1.0218</c:v>
                </c:pt>
                <c:pt idx="44">
                  <c:v>1.0232000000000001</c:v>
                </c:pt>
                <c:pt idx="45">
                  <c:v>1.0263</c:v>
                </c:pt>
                <c:pt idx="46">
                  <c:v>1.0222</c:v>
                </c:pt>
                <c:pt idx="47">
                  <c:v>1.0224</c:v>
                </c:pt>
                <c:pt idx="48">
                  <c:v>1.0238</c:v>
                </c:pt>
                <c:pt idx="49">
                  <c:v>1.0286999999999999</c:v>
                </c:pt>
                <c:pt idx="50">
                  <c:v>1.0274000000000001</c:v>
                </c:pt>
                <c:pt idx="51">
                  <c:v>1.0336000000000001</c:v>
                </c:pt>
                <c:pt idx="52">
                  <c:v>1.0339</c:v>
                </c:pt>
                <c:pt idx="53">
                  <c:v>1.0327</c:v>
                </c:pt>
                <c:pt idx="54">
                  <c:v>1.0354000000000001</c:v>
                </c:pt>
                <c:pt idx="55">
                  <c:v>1.0361</c:v>
                </c:pt>
                <c:pt idx="56">
                  <c:v>1.0369999999999999</c:v>
                </c:pt>
                <c:pt idx="57">
                  <c:v>1.0373000000000001</c:v>
                </c:pt>
                <c:pt idx="58">
                  <c:v>1.0387999999999999</c:v>
                </c:pt>
                <c:pt idx="59">
                  <c:v>1.0377000000000001</c:v>
                </c:pt>
                <c:pt idx="60">
                  <c:v>1.0439000000000001</c:v>
                </c:pt>
                <c:pt idx="61">
                  <c:v>1.0469999999999999</c:v>
                </c:pt>
                <c:pt idx="62">
                  <c:v>1.0454000000000001</c:v>
                </c:pt>
                <c:pt idx="63">
                  <c:v>1.0504</c:v>
                </c:pt>
                <c:pt idx="64">
                  <c:v>1.0486</c:v>
                </c:pt>
                <c:pt idx="65">
                  <c:v>1.0495000000000001</c:v>
                </c:pt>
                <c:pt idx="66">
                  <c:v>1.0489999999999999</c:v>
                </c:pt>
                <c:pt idx="67">
                  <c:v>1.0523</c:v>
                </c:pt>
                <c:pt idx="68">
                  <c:v>1.0508999999999999</c:v>
                </c:pt>
                <c:pt idx="69">
                  <c:v>1.0495000000000001</c:v>
                </c:pt>
                <c:pt idx="70">
                  <c:v>1.0497000000000001</c:v>
                </c:pt>
                <c:pt idx="71">
                  <c:v>1.0497000000000001</c:v>
                </c:pt>
                <c:pt idx="72">
                  <c:v>1.0496000000000001</c:v>
                </c:pt>
                <c:pt idx="73">
                  <c:v>1.0490999999999999</c:v>
                </c:pt>
                <c:pt idx="74">
                  <c:v>1.0497000000000001</c:v>
                </c:pt>
                <c:pt idx="75">
                  <c:v>1.05</c:v>
                </c:pt>
                <c:pt idx="76">
                  <c:v>1.05</c:v>
                </c:pt>
                <c:pt idx="77">
                  <c:v>1.0530999999999999</c:v>
                </c:pt>
                <c:pt idx="78">
                  <c:v>1.0568</c:v>
                </c:pt>
                <c:pt idx="79">
                  <c:v>1.0578000000000001</c:v>
                </c:pt>
                <c:pt idx="80">
                  <c:v>1.0619000000000001</c:v>
                </c:pt>
                <c:pt idx="81">
                  <c:v>1.0647</c:v>
                </c:pt>
                <c:pt idx="82">
                  <c:v>1.0639000000000001</c:v>
                </c:pt>
                <c:pt idx="83">
                  <c:v>1.0604</c:v>
                </c:pt>
                <c:pt idx="84">
                  <c:v>1.0644</c:v>
                </c:pt>
                <c:pt idx="85">
                  <c:v>1.0663</c:v>
                </c:pt>
                <c:pt idx="86">
                  <c:v>1.0683</c:v>
                </c:pt>
                <c:pt idx="87">
                  <c:v>1.0679000000000001</c:v>
                </c:pt>
                <c:pt idx="88">
                  <c:v>1.0727</c:v>
                </c:pt>
                <c:pt idx="89">
                  <c:v>1.0714999999999999</c:v>
                </c:pt>
                <c:pt idx="90">
                  <c:v>1.0751999999999999</c:v>
                </c:pt>
                <c:pt idx="91">
                  <c:v>1.073</c:v>
                </c:pt>
                <c:pt idx="92">
                  <c:v>1.0766</c:v>
                </c:pt>
                <c:pt idx="93">
                  <c:v>1.0789</c:v>
                </c:pt>
                <c:pt idx="94">
                  <c:v>1.0815999999999999</c:v>
                </c:pt>
                <c:pt idx="95">
                  <c:v>1.0788</c:v>
                </c:pt>
                <c:pt idx="96">
                  <c:v>1.08</c:v>
                </c:pt>
                <c:pt idx="97">
                  <c:v>1.0803</c:v>
                </c:pt>
                <c:pt idx="98">
                  <c:v>1.0792999999999999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5519-446B-8A7D-E493F14AD7B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7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Sheet1!$E$2:$E$18099</c:f>
              <c:numCache>
                <c:formatCode>General</c:formatCode>
                <c:ptCount val="18098"/>
                <c:pt idx="0">
                  <c:v>0.90700000000000003</c:v>
                </c:pt>
                <c:pt idx="1">
                  <c:v>0.90769999999999995</c:v>
                </c:pt>
                <c:pt idx="2">
                  <c:v>0.91010000000000002</c:v>
                </c:pt>
                <c:pt idx="3">
                  <c:v>0.91379999999999995</c:v>
                </c:pt>
                <c:pt idx="4">
                  <c:v>0.91379999999999995</c:v>
                </c:pt>
                <c:pt idx="5">
                  <c:v>0.91310000000000002</c:v>
                </c:pt>
                <c:pt idx="6">
                  <c:v>0.91949999999999998</c:v>
                </c:pt>
                <c:pt idx="7">
                  <c:v>0.9274</c:v>
                </c:pt>
                <c:pt idx="8">
                  <c:v>0.92730000000000001</c:v>
                </c:pt>
                <c:pt idx="9">
                  <c:v>0.92989999999999995</c:v>
                </c:pt>
                <c:pt idx="10">
                  <c:v>0.93659999999999999</c:v>
                </c:pt>
                <c:pt idx="11">
                  <c:v>0.94159999999999999</c:v>
                </c:pt>
                <c:pt idx="12">
                  <c:v>0.94569999999999999</c:v>
                </c:pt>
                <c:pt idx="13">
                  <c:v>0.95479999999999998</c:v>
                </c:pt>
                <c:pt idx="14">
                  <c:v>0.95489999999999997</c:v>
                </c:pt>
                <c:pt idx="15">
                  <c:v>0.96299999999999997</c:v>
                </c:pt>
                <c:pt idx="16">
                  <c:v>0.96550000000000002</c:v>
                </c:pt>
                <c:pt idx="17">
                  <c:v>0.96599999999999997</c:v>
                </c:pt>
                <c:pt idx="18">
                  <c:v>0.9657</c:v>
                </c:pt>
                <c:pt idx="19">
                  <c:v>0.96440000000000003</c:v>
                </c:pt>
                <c:pt idx="20">
                  <c:v>0.97889999999999999</c:v>
                </c:pt>
                <c:pt idx="21">
                  <c:v>0.98060000000000003</c:v>
                </c:pt>
                <c:pt idx="22">
                  <c:v>0.97919999999999996</c:v>
                </c:pt>
                <c:pt idx="23">
                  <c:v>0.98009999999999997</c:v>
                </c:pt>
                <c:pt idx="24">
                  <c:v>0.98640000000000005</c:v>
                </c:pt>
                <c:pt idx="25">
                  <c:v>0.98819999999999997</c:v>
                </c:pt>
                <c:pt idx="26">
                  <c:v>1.0011000000000001</c:v>
                </c:pt>
                <c:pt idx="27">
                  <c:v>1.0041</c:v>
                </c:pt>
                <c:pt idx="28">
                  <c:v>1.0032000000000001</c:v>
                </c:pt>
                <c:pt idx="29">
                  <c:v>1.0014000000000001</c:v>
                </c:pt>
                <c:pt idx="30">
                  <c:v>1.0088999999999999</c:v>
                </c:pt>
                <c:pt idx="31">
                  <c:v>1.0126999999999999</c:v>
                </c:pt>
                <c:pt idx="32">
                  <c:v>1.0156000000000001</c:v>
                </c:pt>
                <c:pt idx="33">
                  <c:v>1.0208999999999999</c:v>
                </c:pt>
                <c:pt idx="34">
                  <c:v>1.0216000000000001</c:v>
                </c:pt>
                <c:pt idx="35">
                  <c:v>1.0232000000000001</c:v>
                </c:pt>
                <c:pt idx="36">
                  <c:v>1.0224</c:v>
                </c:pt>
                <c:pt idx="37">
                  <c:v>1.0229999999999999</c:v>
                </c:pt>
                <c:pt idx="38">
                  <c:v>1.0278</c:v>
                </c:pt>
                <c:pt idx="39">
                  <c:v>1.0286</c:v>
                </c:pt>
                <c:pt idx="40">
                  <c:v>1.0287999999999999</c:v>
                </c:pt>
                <c:pt idx="41">
                  <c:v>1.0327</c:v>
                </c:pt>
                <c:pt idx="42">
                  <c:v>1.0310999999999999</c:v>
                </c:pt>
                <c:pt idx="43">
                  <c:v>1.0326</c:v>
                </c:pt>
                <c:pt idx="44">
                  <c:v>1.0329999999999999</c:v>
                </c:pt>
                <c:pt idx="45">
                  <c:v>1.0368999999999999</c:v>
                </c:pt>
                <c:pt idx="46">
                  <c:v>1.0404</c:v>
                </c:pt>
                <c:pt idx="47">
                  <c:v>1.0417000000000001</c:v>
                </c:pt>
                <c:pt idx="48">
                  <c:v>1.0407</c:v>
                </c:pt>
                <c:pt idx="49">
                  <c:v>1.0429999999999999</c:v>
                </c:pt>
                <c:pt idx="50">
                  <c:v>1.0441</c:v>
                </c:pt>
                <c:pt idx="51">
                  <c:v>1.0412999999999999</c:v>
                </c:pt>
                <c:pt idx="52">
                  <c:v>1.0455000000000001</c:v>
                </c:pt>
                <c:pt idx="53">
                  <c:v>1.0466</c:v>
                </c:pt>
                <c:pt idx="54">
                  <c:v>1.0459000000000001</c:v>
                </c:pt>
                <c:pt idx="55">
                  <c:v>1.0437000000000001</c:v>
                </c:pt>
                <c:pt idx="56">
                  <c:v>1.0450999999999999</c:v>
                </c:pt>
                <c:pt idx="57">
                  <c:v>1.0474000000000001</c:v>
                </c:pt>
                <c:pt idx="58">
                  <c:v>1.0496000000000001</c:v>
                </c:pt>
                <c:pt idx="59">
                  <c:v>1.0495000000000001</c:v>
                </c:pt>
                <c:pt idx="60">
                  <c:v>1.0521</c:v>
                </c:pt>
                <c:pt idx="61">
                  <c:v>1.0516000000000001</c:v>
                </c:pt>
                <c:pt idx="62">
                  <c:v>1.0519000000000001</c:v>
                </c:pt>
                <c:pt idx="63">
                  <c:v>1.052</c:v>
                </c:pt>
                <c:pt idx="64">
                  <c:v>1.0546</c:v>
                </c:pt>
                <c:pt idx="65">
                  <c:v>1.0586</c:v>
                </c:pt>
                <c:pt idx="66">
                  <c:v>1.0582</c:v>
                </c:pt>
                <c:pt idx="67">
                  <c:v>1.0564</c:v>
                </c:pt>
                <c:pt idx="68">
                  <c:v>1.0579000000000001</c:v>
                </c:pt>
                <c:pt idx="69">
                  <c:v>1.0569999999999999</c:v>
                </c:pt>
                <c:pt idx="70">
                  <c:v>1.0589999999999999</c:v>
                </c:pt>
                <c:pt idx="71">
                  <c:v>1.0580000000000001</c:v>
                </c:pt>
                <c:pt idx="72">
                  <c:v>1.0586</c:v>
                </c:pt>
                <c:pt idx="73">
                  <c:v>1.0630999999999999</c:v>
                </c:pt>
                <c:pt idx="74">
                  <c:v>1.0650999999999999</c:v>
                </c:pt>
                <c:pt idx="75">
                  <c:v>1.0603</c:v>
                </c:pt>
                <c:pt idx="76">
                  <c:v>1.0625</c:v>
                </c:pt>
                <c:pt idx="77">
                  <c:v>1.0607</c:v>
                </c:pt>
                <c:pt idx="78">
                  <c:v>1.0611999999999999</c:v>
                </c:pt>
                <c:pt idx="79">
                  <c:v>1.0673999999999999</c:v>
                </c:pt>
                <c:pt idx="80">
                  <c:v>1.0620000000000001</c:v>
                </c:pt>
                <c:pt idx="81">
                  <c:v>1.0631999999999999</c:v>
                </c:pt>
                <c:pt idx="82">
                  <c:v>1.0586</c:v>
                </c:pt>
                <c:pt idx="83">
                  <c:v>1.0604</c:v>
                </c:pt>
                <c:pt idx="84">
                  <c:v>1.06</c:v>
                </c:pt>
                <c:pt idx="85">
                  <c:v>1.0688</c:v>
                </c:pt>
                <c:pt idx="86">
                  <c:v>1.0668</c:v>
                </c:pt>
                <c:pt idx="87">
                  <c:v>1.0646</c:v>
                </c:pt>
                <c:pt idx="88">
                  <c:v>1.0665</c:v>
                </c:pt>
                <c:pt idx="89">
                  <c:v>1.0709</c:v>
                </c:pt>
                <c:pt idx="90">
                  <c:v>1.0724</c:v>
                </c:pt>
                <c:pt idx="91">
                  <c:v>1.0748</c:v>
                </c:pt>
                <c:pt idx="92">
                  <c:v>1.0749</c:v>
                </c:pt>
                <c:pt idx="93">
                  <c:v>1.0749</c:v>
                </c:pt>
                <c:pt idx="94">
                  <c:v>1.0789</c:v>
                </c:pt>
                <c:pt idx="95">
                  <c:v>1.0744</c:v>
                </c:pt>
                <c:pt idx="96">
                  <c:v>1.0762</c:v>
                </c:pt>
                <c:pt idx="97">
                  <c:v>1.0787</c:v>
                </c:pt>
                <c:pt idx="98">
                  <c:v>1.0764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5519-446B-8A7D-E493F14AD7B5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8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Sheet1!$F$2:$F$18099</c:f>
              <c:numCache>
                <c:formatCode>General</c:formatCode>
                <c:ptCount val="18098"/>
                <c:pt idx="0">
                  <c:v>0.89549999999999996</c:v>
                </c:pt>
                <c:pt idx="1">
                  <c:v>0.90559999999999996</c:v>
                </c:pt>
                <c:pt idx="2">
                  <c:v>0.90459999999999996</c:v>
                </c:pt>
                <c:pt idx="3">
                  <c:v>0.90900000000000003</c:v>
                </c:pt>
                <c:pt idx="4">
                  <c:v>0.91320000000000001</c:v>
                </c:pt>
                <c:pt idx="5">
                  <c:v>0.91339999999999999</c:v>
                </c:pt>
                <c:pt idx="6">
                  <c:v>0.9143</c:v>
                </c:pt>
                <c:pt idx="7">
                  <c:v>0.91720000000000002</c:v>
                </c:pt>
                <c:pt idx="8">
                  <c:v>0.91469999999999996</c:v>
                </c:pt>
                <c:pt idx="9">
                  <c:v>0.91969999999999996</c:v>
                </c:pt>
                <c:pt idx="10">
                  <c:v>0.91930000000000001</c:v>
                </c:pt>
                <c:pt idx="11">
                  <c:v>0.91769999999999996</c:v>
                </c:pt>
                <c:pt idx="12">
                  <c:v>0.92190000000000005</c:v>
                </c:pt>
                <c:pt idx="13">
                  <c:v>0.92169999999999996</c:v>
                </c:pt>
                <c:pt idx="14">
                  <c:v>0.92410000000000003</c:v>
                </c:pt>
                <c:pt idx="15">
                  <c:v>0.93640000000000001</c:v>
                </c:pt>
                <c:pt idx="16">
                  <c:v>0.93620000000000003</c:v>
                </c:pt>
                <c:pt idx="17">
                  <c:v>0.93830000000000002</c:v>
                </c:pt>
                <c:pt idx="18">
                  <c:v>0.93940000000000001</c:v>
                </c:pt>
                <c:pt idx="19">
                  <c:v>0.93869999999999998</c:v>
                </c:pt>
                <c:pt idx="20">
                  <c:v>0.93679999999999997</c:v>
                </c:pt>
                <c:pt idx="21">
                  <c:v>0.94020000000000004</c:v>
                </c:pt>
                <c:pt idx="22">
                  <c:v>0.94420000000000004</c:v>
                </c:pt>
                <c:pt idx="23">
                  <c:v>0.94489999999999996</c:v>
                </c:pt>
                <c:pt idx="24">
                  <c:v>0.94620000000000004</c:v>
                </c:pt>
                <c:pt idx="25">
                  <c:v>0.94569999999999999</c:v>
                </c:pt>
                <c:pt idx="26">
                  <c:v>0.94740000000000002</c:v>
                </c:pt>
                <c:pt idx="27">
                  <c:v>0.94910000000000005</c:v>
                </c:pt>
                <c:pt idx="28">
                  <c:v>0.94789999999999996</c:v>
                </c:pt>
                <c:pt idx="29">
                  <c:v>0.95740000000000003</c:v>
                </c:pt>
                <c:pt idx="30">
                  <c:v>0.96</c:v>
                </c:pt>
                <c:pt idx="31">
                  <c:v>0.96209999999999996</c:v>
                </c:pt>
                <c:pt idx="32">
                  <c:v>0.96830000000000005</c:v>
                </c:pt>
                <c:pt idx="33">
                  <c:v>0.96950000000000003</c:v>
                </c:pt>
                <c:pt idx="34">
                  <c:v>0.97729999999999995</c:v>
                </c:pt>
                <c:pt idx="35">
                  <c:v>0.98160000000000003</c:v>
                </c:pt>
                <c:pt idx="36">
                  <c:v>0.98109999999999997</c:v>
                </c:pt>
                <c:pt idx="37">
                  <c:v>0.98229999999999995</c:v>
                </c:pt>
                <c:pt idx="38">
                  <c:v>0.98370000000000002</c:v>
                </c:pt>
                <c:pt idx="39">
                  <c:v>0.99519999999999997</c:v>
                </c:pt>
                <c:pt idx="40">
                  <c:v>0.99150000000000005</c:v>
                </c:pt>
                <c:pt idx="41">
                  <c:v>0.99360000000000004</c:v>
                </c:pt>
                <c:pt idx="42">
                  <c:v>0.996</c:v>
                </c:pt>
                <c:pt idx="43">
                  <c:v>0.99280000000000002</c:v>
                </c:pt>
                <c:pt idx="44">
                  <c:v>0.99880000000000002</c:v>
                </c:pt>
                <c:pt idx="45">
                  <c:v>1.0059</c:v>
                </c:pt>
                <c:pt idx="46">
                  <c:v>1.0073000000000001</c:v>
                </c:pt>
                <c:pt idx="47">
                  <c:v>1.0088999999999999</c:v>
                </c:pt>
                <c:pt idx="48">
                  <c:v>1.0102</c:v>
                </c:pt>
                <c:pt idx="49">
                  <c:v>1.012</c:v>
                </c:pt>
                <c:pt idx="50">
                  <c:v>1.0143</c:v>
                </c:pt>
                <c:pt idx="51">
                  <c:v>1.0148999999999999</c:v>
                </c:pt>
                <c:pt idx="52">
                  <c:v>1.0164</c:v>
                </c:pt>
                <c:pt idx="53">
                  <c:v>1.0182</c:v>
                </c:pt>
                <c:pt idx="54">
                  <c:v>1.0218</c:v>
                </c:pt>
                <c:pt idx="55">
                  <c:v>1.0251999999999999</c:v>
                </c:pt>
                <c:pt idx="56">
                  <c:v>1.0236000000000001</c:v>
                </c:pt>
                <c:pt idx="57">
                  <c:v>1.0233000000000001</c:v>
                </c:pt>
                <c:pt idx="58">
                  <c:v>1.0256000000000001</c:v>
                </c:pt>
                <c:pt idx="59">
                  <c:v>1.0261</c:v>
                </c:pt>
                <c:pt idx="60">
                  <c:v>1.0244</c:v>
                </c:pt>
                <c:pt idx="61">
                  <c:v>1.0293000000000001</c:v>
                </c:pt>
                <c:pt idx="62">
                  <c:v>1.0289999999999999</c:v>
                </c:pt>
                <c:pt idx="63">
                  <c:v>1.0306999999999999</c:v>
                </c:pt>
                <c:pt idx="64">
                  <c:v>1.0283</c:v>
                </c:pt>
                <c:pt idx="65">
                  <c:v>1.0306</c:v>
                </c:pt>
                <c:pt idx="66">
                  <c:v>1.0286</c:v>
                </c:pt>
                <c:pt idx="67">
                  <c:v>1.0286999999999999</c:v>
                </c:pt>
                <c:pt idx="68">
                  <c:v>1.0291999999999999</c:v>
                </c:pt>
                <c:pt idx="69">
                  <c:v>1.0296000000000001</c:v>
                </c:pt>
                <c:pt idx="70">
                  <c:v>1.0301</c:v>
                </c:pt>
                <c:pt idx="71">
                  <c:v>1.0315000000000001</c:v>
                </c:pt>
                <c:pt idx="72">
                  <c:v>1.0289999999999999</c:v>
                </c:pt>
                <c:pt idx="73">
                  <c:v>1.0359</c:v>
                </c:pt>
                <c:pt idx="74">
                  <c:v>1.0376000000000001</c:v>
                </c:pt>
                <c:pt idx="75">
                  <c:v>1.0350999999999999</c:v>
                </c:pt>
                <c:pt idx="76">
                  <c:v>1.0361</c:v>
                </c:pt>
                <c:pt idx="77">
                  <c:v>1.0374000000000001</c:v>
                </c:pt>
                <c:pt idx="78">
                  <c:v>1.0365</c:v>
                </c:pt>
                <c:pt idx="79">
                  <c:v>1.0387999999999999</c:v>
                </c:pt>
                <c:pt idx="80">
                  <c:v>1.0421</c:v>
                </c:pt>
                <c:pt idx="81">
                  <c:v>1.0464</c:v>
                </c:pt>
                <c:pt idx="82">
                  <c:v>1.0435000000000001</c:v>
                </c:pt>
                <c:pt idx="83">
                  <c:v>1.0455000000000001</c:v>
                </c:pt>
                <c:pt idx="84">
                  <c:v>1.0504</c:v>
                </c:pt>
                <c:pt idx="85">
                  <c:v>1.0495000000000001</c:v>
                </c:pt>
                <c:pt idx="86">
                  <c:v>1.0511999999999999</c:v>
                </c:pt>
                <c:pt idx="87">
                  <c:v>1.0517000000000001</c:v>
                </c:pt>
                <c:pt idx="88">
                  <c:v>1.0502</c:v>
                </c:pt>
                <c:pt idx="89">
                  <c:v>1.0543</c:v>
                </c:pt>
                <c:pt idx="90">
                  <c:v>1.0555000000000001</c:v>
                </c:pt>
                <c:pt idx="91">
                  <c:v>1.0589999999999999</c:v>
                </c:pt>
                <c:pt idx="92">
                  <c:v>1.0683</c:v>
                </c:pt>
                <c:pt idx="93">
                  <c:v>1.0701000000000001</c:v>
                </c:pt>
                <c:pt idx="94">
                  <c:v>1.071</c:v>
                </c:pt>
                <c:pt idx="95">
                  <c:v>1.0688</c:v>
                </c:pt>
                <c:pt idx="96">
                  <c:v>1.0701000000000001</c:v>
                </c:pt>
                <c:pt idx="97">
                  <c:v>1.0732999999999999</c:v>
                </c:pt>
                <c:pt idx="98">
                  <c:v>1.0749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5519-446B-8A7D-E493F14AD7B5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Series 9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Sheet1!$G$2:$G$18099</c:f>
              <c:numCache>
                <c:formatCode>General</c:formatCode>
                <c:ptCount val="18098"/>
                <c:pt idx="0">
                  <c:v>0.91549999999999998</c:v>
                </c:pt>
                <c:pt idx="1">
                  <c:v>0.92979999999999996</c:v>
                </c:pt>
                <c:pt idx="2">
                  <c:v>0.93259999999999998</c:v>
                </c:pt>
                <c:pt idx="3">
                  <c:v>0.93700000000000006</c:v>
                </c:pt>
                <c:pt idx="4">
                  <c:v>0.93689999999999996</c:v>
                </c:pt>
                <c:pt idx="5">
                  <c:v>0.93789999999999996</c:v>
                </c:pt>
                <c:pt idx="6">
                  <c:v>0.93859999999999999</c:v>
                </c:pt>
                <c:pt idx="7">
                  <c:v>0.93910000000000005</c:v>
                </c:pt>
                <c:pt idx="8">
                  <c:v>0.94830000000000003</c:v>
                </c:pt>
                <c:pt idx="9">
                  <c:v>0.94840000000000002</c:v>
                </c:pt>
                <c:pt idx="10">
                  <c:v>0.94879999999999998</c:v>
                </c:pt>
                <c:pt idx="11">
                  <c:v>0.95220000000000005</c:v>
                </c:pt>
                <c:pt idx="12">
                  <c:v>0.95389999999999997</c:v>
                </c:pt>
                <c:pt idx="13">
                  <c:v>0.95279999999999998</c:v>
                </c:pt>
                <c:pt idx="14">
                  <c:v>0.95960000000000001</c:v>
                </c:pt>
                <c:pt idx="15">
                  <c:v>0.9607</c:v>
                </c:pt>
                <c:pt idx="16">
                  <c:v>0.96389999999999998</c:v>
                </c:pt>
                <c:pt idx="17">
                  <c:v>0.97689999999999999</c:v>
                </c:pt>
                <c:pt idx="18">
                  <c:v>0.9778</c:v>
                </c:pt>
                <c:pt idx="19">
                  <c:v>0.97799999999999998</c:v>
                </c:pt>
                <c:pt idx="20">
                  <c:v>0.98260000000000003</c:v>
                </c:pt>
                <c:pt idx="21">
                  <c:v>0.98250000000000004</c:v>
                </c:pt>
                <c:pt idx="22">
                  <c:v>0.9819</c:v>
                </c:pt>
                <c:pt idx="23">
                  <c:v>0.98050000000000004</c:v>
                </c:pt>
                <c:pt idx="24">
                  <c:v>0.97989999999999999</c:v>
                </c:pt>
                <c:pt idx="25">
                  <c:v>0.98499999999999999</c:v>
                </c:pt>
                <c:pt idx="26">
                  <c:v>0.98399999999999999</c:v>
                </c:pt>
                <c:pt idx="27">
                  <c:v>0.98399999999999999</c:v>
                </c:pt>
                <c:pt idx="28">
                  <c:v>0.99139999999999995</c:v>
                </c:pt>
                <c:pt idx="29">
                  <c:v>0.99280000000000002</c:v>
                </c:pt>
                <c:pt idx="30">
                  <c:v>0.99470000000000003</c:v>
                </c:pt>
                <c:pt idx="31">
                  <c:v>0.99539999999999995</c:v>
                </c:pt>
                <c:pt idx="32">
                  <c:v>0.99509999999999998</c:v>
                </c:pt>
                <c:pt idx="33">
                  <c:v>0.99770000000000003</c:v>
                </c:pt>
                <c:pt idx="34">
                  <c:v>0.99750000000000005</c:v>
                </c:pt>
                <c:pt idx="35">
                  <c:v>1.0005999999999999</c:v>
                </c:pt>
                <c:pt idx="36">
                  <c:v>0.99629999999999996</c:v>
                </c:pt>
                <c:pt idx="37">
                  <c:v>1.0058</c:v>
                </c:pt>
                <c:pt idx="38">
                  <c:v>1.0059</c:v>
                </c:pt>
                <c:pt idx="39">
                  <c:v>1.0127999999999999</c:v>
                </c:pt>
                <c:pt idx="40">
                  <c:v>1.0130999999999999</c:v>
                </c:pt>
                <c:pt idx="41">
                  <c:v>1.0150999999999999</c:v>
                </c:pt>
                <c:pt idx="42">
                  <c:v>1.0136000000000001</c:v>
                </c:pt>
                <c:pt idx="43">
                  <c:v>1.0152000000000001</c:v>
                </c:pt>
                <c:pt idx="44">
                  <c:v>1.0187999999999999</c:v>
                </c:pt>
                <c:pt idx="45">
                  <c:v>1.0241</c:v>
                </c:pt>
                <c:pt idx="46">
                  <c:v>1.0148999999999999</c:v>
                </c:pt>
                <c:pt idx="47">
                  <c:v>1.0206</c:v>
                </c:pt>
                <c:pt idx="48">
                  <c:v>1.0232000000000001</c:v>
                </c:pt>
                <c:pt idx="49">
                  <c:v>1.0242</c:v>
                </c:pt>
                <c:pt idx="50">
                  <c:v>1.0253000000000001</c:v>
                </c:pt>
                <c:pt idx="51">
                  <c:v>1.0198</c:v>
                </c:pt>
                <c:pt idx="52">
                  <c:v>1.0149999999999999</c:v>
                </c:pt>
                <c:pt idx="53">
                  <c:v>1.0155000000000001</c:v>
                </c:pt>
                <c:pt idx="54">
                  <c:v>1.0184</c:v>
                </c:pt>
                <c:pt idx="55">
                  <c:v>1.0197000000000001</c:v>
                </c:pt>
                <c:pt idx="56">
                  <c:v>1.0185999999999999</c:v>
                </c:pt>
                <c:pt idx="57">
                  <c:v>1.0154000000000001</c:v>
                </c:pt>
                <c:pt idx="58">
                  <c:v>1.0167999999999999</c:v>
                </c:pt>
                <c:pt idx="59">
                  <c:v>1.0188999999999999</c:v>
                </c:pt>
                <c:pt idx="60">
                  <c:v>1.0185</c:v>
                </c:pt>
                <c:pt idx="61">
                  <c:v>1.0189999999999999</c:v>
                </c:pt>
                <c:pt idx="62">
                  <c:v>1.0210999999999999</c:v>
                </c:pt>
                <c:pt idx="63">
                  <c:v>1.0229999999999999</c:v>
                </c:pt>
                <c:pt idx="64">
                  <c:v>1.0290999999999999</c:v>
                </c:pt>
                <c:pt idx="65">
                  <c:v>1.0334000000000001</c:v>
                </c:pt>
                <c:pt idx="66">
                  <c:v>1.0326</c:v>
                </c:pt>
                <c:pt idx="67">
                  <c:v>1.0314000000000001</c:v>
                </c:pt>
                <c:pt idx="68">
                  <c:v>1.0347</c:v>
                </c:pt>
                <c:pt idx="69">
                  <c:v>1.0373000000000001</c:v>
                </c:pt>
                <c:pt idx="70">
                  <c:v>1.0355000000000001</c:v>
                </c:pt>
                <c:pt idx="71">
                  <c:v>1.034</c:v>
                </c:pt>
                <c:pt idx="72">
                  <c:v>1.0329999999999999</c:v>
                </c:pt>
                <c:pt idx="73">
                  <c:v>1.0368999999999999</c:v>
                </c:pt>
                <c:pt idx="74">
                  <c:v>1.0346</c:v>
                </c:pt>
                <c:pt idx="75">
                  <c:v>1.0359</c:v>
                </c:pt>
                <c:pt idx="76">
                  <c:v>1.0387999999999999</c:v>
                </c:pt>
                <c:pt idx="77">
                  <c:v>1.0378000000000001</c:v>
                </c:pt>
                <c:pt idx="78">
                  <c:v>1.0357000000000001</c:v>
                </c:pt>
                <c:pt idx="79">
                  <c:v>1.0356000000000001</c:v>
                </c:pt>
                <c:pt idx="80">
                  <c:v>1.0349999999999999</c:v>
                </c:pt>
                <c:pt idx="81">
                  <c:v>1.0335000000000001</c:v>
                </c:pt>
                <c:pt idx="82">
                  <c:v>1.0358000000000001</c:v>
                </c:pt>
                <c:pt idx="83">
                  <c:v>1.0356000000000001</c:v>
                </c:pt>
                <c:pt idx="84">
                  <c:v>1.0335000000000001</c:v>
                </c:pt>
                <c:pt idx="85">
                  <c:v>1.0373000000000001</c:v>
                </c:pt>
                <c:pt idx="86">
                  <c:v>1.0405</c:v>
                </c:pt>
                <c:pt idx="87">
                  <c:v>1.0388999999999999</c:v>
                </c:pt>
                <c:pt idx="88">
                  <c:v>1.0392999999999999</c:v>
                </c:pt>
                <c:pt idx="89">
                  <c:v>1.0468999999999999</c:v>
                </c:pt>
                <c:pt idx="90">
                  <c:v>1.0458000000000001</c:v>
                </c:pt>
                <c:pt idx="91">
                  <c:v>1.0446</c:v>
                </c:pt>
                <c:pt idx="92">
                  <c:v>1.0454000000000001</c:v>
                </c:pt>
                <c:pt idx="93">
                  <c:v>1.0478000000000001</c:v>
                </c:pt>
                <c:pt idx="94">
                  <c:v>1.0449999999999999</c:v>
                </c:pt>
                <c:pt idx="95">
                  <c:v>1.0488</c:v>
                </c:pt>
                <c:pt idx="96">
                  <c:v>1.0626</c:v>
                </c:pt>
                <c:pt idx="97">
                  <c:v>1.0637000000000001</c:v>
                </c:pt>
                <c:pt idx="98">
                  <c:v>1.0634999999999999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5519-446B-8A7D-E493F14AD7B5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Series 92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Sheet1!$H$2:$H$18099</c:f>
              <c:numCache>
                <c:formatCode>General</c:formatCode>
                <c:ptCount val="18098"/>
                <c:pt idx="0">
                  <c:v>0.92549999999999999</c:v>
                </c:pt>
                <c:pt idx="1">
                  <c:v>0.9345</c:v>
                </c:pt>
                <c:pt idx="2">
                  <c:v>0.93689999999999996</c:v>
                </c:pt>
                <c:pt idx="3">
                  <c:v>0.94210000000000005</c:v>
                </c:pt>
                <c:pt idx="4">
                  <c:v>0.9335</c:v>
                </c:pt>
                <c:pt idx="5">
                  <c:v>0.94569999999999999</c:v>
                </c:pt>
                <c:pt idx="6">
                  <c:v>0.9446</c:v>
                </c:pt>
                <c:pt idx="7">
                  <c:v>0.94899999999999995</c:v>
                </c:pt>
                <c:pt idx="8">
                  <c:v>0.95479999999999998</c:v>
                </c:pt>
                <c:pt idx="9">
                  <c:v>0.95440000000000003</c:v>
                </c:pt>
                <c:pt idx="10">
                  <c:v>0.95740000000000003</c:v>
                </c:pt>
                <c:pt idx="11">
                  <c:v>0.96440000000000003</c:v>
                </c:pt>
                <c:pt idx="12">
                  <c:v>0.97370000000000001</c:v>
                </c:pt>
                <c:pt idx="13">
                  <c:v>0.97330000000000005</c:v>
                </c:pt>
                <c:pt idx="14">
                  <c:v>0.97489999999999999</c:v>
                </c:pt>
                <c:pt idx="15">
                  <c:v>0.97860000000000003</c:v>
                </c:pt>
                <c:pt idx="16">
                  <c:v>0.98529999999999995</c:v>
                </c:pt>
                <c:pt idx="17">
                  <c:v>0.98950000000000005</c:v>
                </c:pt>
                <c:pt idx="18">
                  <c:v>0.99880000000000002</c:v>
                </c:pt>
                <c:pt idx="19">
                  <c:v>0.99739999999999995</c:v>
                </c:pt>
                <c:pt idx="20">
                  <c:v>0.99680000000000002</c:v>
                </c:pt>
                <c:pt idx="21">
                  <c:v>1.0008999999999999</c:v>
                </c:pt>
                <c:pt idx="22">
                  <c:v>1.0024</c:v>
                </c:pt>
                <c:pt idx="23">
                  <c:v>1.0036</c:v>
                </c:pt>
                <c:pt idx="24">
                  <c:v>1.0075000000000001</c:v>
                </c:pt>
                <c:pt idx="25">
                  <c:v>1.0139</c:v>
                </c:pt>
                <c:pt idx="26">
                  <c:v>1.0134000000000001</c:v>
                </c:pt>
                <c:pt idx="27">
                  <c:v>1.0167999999999999</c:v>
                </c:pt>
                <c:pt idx="28">
                  <c:v>1.0197000000000001</c:v>
                </c:pt>
                <c:pt idx="29">
                  <c:v>1.0209999999999999</c:v>
                </c:pt>
                <c:pt idx="30">
                  <c:v>1.0212000000000001</c:v>
                </c:pt>
                <c:pt idx="31">
                  <c:v>1.0298</c:v>
                </c:pt>
                <c:pt idx="32">
                  <c:v>1.0319</c:v>
                </c:pt>
                <c:pt idx="33">
                  <c:v>1.0266</c:v>
                </c:pt>
                <c:pt idx="34">
                  <c:v>1.0303</c:v>
                </c:pt>
                <c:pt idx="35">
                  <c:v>1.0356000000000001</c:v>
                </c:pt>
                <c:pt idx="36">
                  <c:v>1.0356000000000001</c:v>
                </c:pt>
                <c:pt idx="37">
                  <c:v>1.0333000000000001</c:v>
                </c:pt>
                <c:pt idx="38">
                  <c:v>1.0371999999999999</c:v>
                </c:pt>
                <c:pt idx="39">
                  <c:v>1.0349999999999999</c:v>
                </c:pt>
                <c:pt idx="40">
                  <c:v>1.0383</c:v>
                </c:pt>
                <c:pt idx="41">
                  <c:v>1.0357000000000001</c:v>
                </c:pt>
                <c:pt idx="42">
                  <c:v>1.0367</c:v>
                </c:pt>
                <c:pt idx="43">
                  <c:v>1.0370999999999999</c:v>
                </c:pt>
                <c:pt idx="44">
                  <c:v>1.0355000000000001</c:v>
                </c:pt>
                <c:pt idx="45">
                  <c:v>1.0387999999999999</c:v>
                </c:pt>
                <c:pt idx="46">
                  <c:v>1.0383</c:v>
                </c:pt>
                <c:pt idx="47">
                  <c:v>1.0391999999999999</c:v>
                </c:pt>
                <c:pt idx="48">
                  <c:v>1.0419</c:v>
                </c:pt>
                <c:pt idx="49">
                  <c:v>1.0428999999999999</c:v>
                </c:pt>
                <c:pt idx="50">
                  <c:v>1.0507</c:v>
                </c:pt>
                <c:pt idx="51">
                  <c:v>1.0516000000000001</c:v>
                </c:pt>
                <c:pt idx="52">
                  <c:v>1.0512999999999999</c:v>
                </c:pt>
                <c:pt idx="53">
                  <c:v>1.0507</c:v>
                </c:pt>
                <c:pt idx="54">
                  <c:v>1.0527</c:v>
                </c:pt>
                <c:pt idx="55">
                  <c:v>1.052</c:v>
                </c:pt>
                <c:pt idx="56">
                  <c:v>1.0556000000000001</c:v>
                </c:pt>
                <c:pt idx="57">
                  <c:v>1.0569999999999999</c:v>
                </c:pt>
                <c:pt idx="58">
                  <c:v>1.0555000000000001</c:v>
                </c:pt>
                <c:pt idx="59">
                  <c:v>1.0569999999999999</c:v>
                </c:pt>
                <c:pt idx="60">
                  <c:v>1.0576000000000001</c:v>
                </c:pt>
                <c:pt idx="61">
                  <c:v>1.0610999999999999</c:v>
                </c:pt>
                <c:pt idx="62">
                  <c:v>1.0609</c:v>
                </c:pt>
                <c:pt idx="63">
                  <c:v>1.0629</c:v>
                </c:pt>
                <c:pt idx="64">
                  <c:v>1.0713999999999999</c:v>
                </c:pt>
                <c:pt idx="65">
                  <c:v>1.0763</c:v>
                </c:pt>
                <c:pt idx="66">
                  <c:v>1.0790999999999999</c:v>
                </c:pt>
                <c:pt idx="67">
                  <c:v>1.0824</c:v>
                </c:pt>
                <c:pt idx="68">
                  <c:v>1.0905</c:v>
                </c:pt>
                <c:pt idx="69">
                  <c:v>1.0895999999999999</c:v>
                </c:pt>
                <c:pt idx="70">
                  <c:v>1.0923</c:v>
                </c:pt>
                <c:pt idx="71">
                  <c:v>1.0932999999999999</c:v>
                </c:pt>
                <c:pt idx="72">
                  <c:v>1.0896999999999999</c:v>
                </c:pt>
                <c:pt idx="73">
                  <c:v>1.0927</c:v>
                </c:pt>
                <c:pt idx="74">
                  <c:v>1.0946</c:v>
                </c:pt>
                <c:pt idx="75">
                  <c:v>1.0918000000000001</c:v>
                </c:pt>
                <c:pt idx="76">
                  <c:v>1.0922000000000001</c:v>
                </c:pt>
                <c:pt idx="77">
                  <c:v>1.0979000000000001</c:v>
                </c:pt>
                <c:pt idx="78">
                  <c:v>1.0939000000000001</c:v>
                </c:pt>
                <c:pt idx="79">
                  <c:v>1.0923</c:v>
                </c:pt>
                <c:pt idx="80">
                  <c:v>1.0936999999999999</c:v>
                </c:pt>
                <c:pt idx="81">
                  <c:v>1.0946</c:v>
                </c:pt>
                <c:pt idx="82">
                  <c:v>1.0914999999999999</c:v>
                </c:pt>
                <c:pt idx="83">
                  <c:v>1.0929</c:v>
                </c:pt>
                <c:pt idx="84">
                  <c:v>1.0895999999999999</c:v>
                </c:pt>
                <c:pt idx="85">
                  <c:v>1.0921000000000001</c:v>
                </c:pt>
                <c:pt idx="86">
                  <c:v>1.0902000000000001</c:v>
                </c:pt>
                <c:pt idx="87">
                  <c:v>1.0969</c:v>
                </c:pt>
                <c:pt idx="88">
                  <c:v>1.0973999999999999</c:v>
                </c:pt>
                <c:pt idx="89">
                  <c:v>1.0967</c:v>
                </c:pt>
                <c:pt idx="90">
                  <c:v>1.0973999999999999</c:v>
                </c:pt>
                <c:pt idx="91">
                  <c:v>1.0969</c:v>
                </c:pt>
                <c:pt idx="92">
                  <c:v>1.1009</c:v>
                </c:pt>
                <c:pt idx="93">
                  <c:v>1.1066</c:v>
                </c:pt>
                <c:pt idx="94">
                  <c:v>1.1024</c:v>
                </c:pt>
                <c:pt idx="95">
                  <c:v>1.1065</c:v>
                </c:pt>
                <c:pt idx="96">
                  <c:v>1.1053999999999999</c:v>
                </c:pt>
                <c:pt idx="97">
                  <c:v>1.1069</c:v>
                </c:pt>
                <c:pt idx="98">
                  <c:v>1.1059000000000001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6-5519-446B-8A7D-E493F14AD7B5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Series 10</c:v>
                </c:pt>
              </c:strCache>
            </c:strRef>
          </c:tx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Sheet1!$I$2:$I$18099</c:f>
              <c:numCache>
                <c:formatCode>General</c:formatCode>
                <c:ptCount val="18098"/>
                <c:pt idx="0">
                  <c:v>0.90269999999999995</c:v>
                </c:pt>
                <c:pt idx="1">
                  <c:v>0.90590000000000004</c:v>
                </c:pt>
                <c:pt idx="2">
                  <c:v>0.91180000000000005</c:v>
                </c:pt>
                <c:pt idx="3">
                  <c:v>0.91320000000000001</c:v>
                </c:pt>
                <c:pt idx="4">
                  <c:v>0.91220000000000001</c:v>
                </c:pt>
                <c:pt idx="5">
                  <c:v>0.91249999999999998</c:v>
                </c:pt>
                <c:pt idx="6">
                  <c:v>0.91390000000000005</c:v>
                </c:pt>
                <c:pt idx="7">
                  <c:v>0.92159999999999997</c:v>
                </c:pt>
                <c:pt idx="8">
                  <c:v>0.92079999999999995</c:v>
                </c:pt>
                <c:pt idx="9">
                  <c:v>0.92220000000000002</c:v>
                </c:pt>
                <c:pt idx="10">
                  <c:v>0.92649999999999999</c:v>
                </c:pt>
                <c:pt idx="11">
                  <c:v>0.93410000000000004</c:v>
                </c:pt>
                <c:pt idx="12">
                  <c:v>0.94010000000000005</c:v>
                </c:pt>
                <c:pt idx="13">
                  <c:v>0.94450000000000001</c:v>
                </c:pt>
                <c:pt idx="14">
                  <c:v>0.94650000000000001</c:v>
                </c:pt>
                <c:pt idx="15">
                  <c:v>0.95650000000000002</c:v>
                </c:pt>
                <c:pt idx="16">
                  <c:v>0.95750000000000002</c:v>
                </c:pt>
                <c:pt idx="17">
                  <c:v>0.96799999999999997</c:v>
                </c:pt>
                <c:pt idx="18">
                  <c:v>0.9667</c:v>
                </c:pt>
                <c:pt idx="19">
                  <c:v>0.96779999999999999</c:v>
                </c:pt>
                <c:pt idx="20">
                  <c:v>0.96699999999999997</c:v>
                </c:pt>
                <c:pt idx="21">
                  <c:v>0.96799999999999997</c:v>
                </c:pt>
                <c:pt idx="22">
                  <c:v>0.96930000000000005</c:v>
                </c:pt>
                <c:pt idx="23">
                  <c:v>0.97060000000000002</c:v>
                </c:pt>
                <c:pt idx="24">
                  <c:v>0.96960000000000002</c:v>
                </c:pt>
                <c:pt idx="25">
                  <c:v>0.96889999999999998</c:v>
                </c:pt>
                <c:pt idx="26">
                  <c:v>0.97509999999999997</c:v>
                </c:pt>
                <c:pt idx="27">
                  <c:v>0.97829999999999995</c:v>
                </c:pt>
                <c:pt idx="28">
                  <c:v>0.97960000000000003</c:v>
                </c:pt>
                <c:pt idx="29">
                  <c:v>0.98370000000000002</c:v>
                </c:pt>
                <c:pt idx="30">
                  <c:v>0.98399999999999999</c:v>
                </c:pt>
                <c:pt idx="31">
                  <c:v>0.98329999999999995</c:v>
                </c:pt>
                <c:pt idx="32">
                  <c:v>0.98680000000000001</c:v>
                </c:pt>
                <c:pt idx="33">
                  <c:v>0.98829999999999996</c:v>
                </c:pt>
                <c:pt idx="34">
                  <c:v>0.99199999999999999</c:v>
                </c:pt>
                <c:pt idx="35">
                  <c:v>0.98950000000000005</c:v>
                </c:pt>
                <c:pt idx="36">
                  <c:v>0.99239999999999995</c:v>
                </c:pt>
                <c:pt idx="37">
                  <c:v>0.99429999999999996</c:v>
                </c:pt>
                <c:pt idx="38">
                  <c:v>0.99680000000000002</c:v>
                </c:pt>
                <c:pt idx="39">
                  <c:v>0.99429999999999996</c:v>
                </c:pt>
                <c:pt idx="40">
                  <c:v>0.99480000000000002</c:v>
                </c:pt>
                <c:pt idx="41">
                  <c:v>0.99880000000000002</c:v>
                </c:pt>
                <c:pt idx="42">
                  <c:v>0.99870000000000003</c:v>
                </c:pt>
                <c:pt idx="43">
                  <c:v>1.0003</c:v>
                </c:pt>
                <c:pt idx="44">
                  <c:v>1.0112000000000001</c:v>
                </c:pt>
                <c:pt idx="45">
                  <c:v>1.0126999999999999</c:v>
                </c:pt>
                <c:pt idx="46">
                  <c:v>1.0089999999999999</c:v>
                </c:pt>
                <c:pt idx="47">
                  <c:v>1.0133000000000001</c:v>
                </c:pt>
                <c:pt idx="48">
                  <c:v>1.0165999999999999</c:v>
                </c:pt>
                <c:pt idx="49">
                  <c:v>1.0168999999999999</c:v>
                </c:pt>
                <c:pt idx="50">
                  <c:v>1.0195000000000001</c:v>
                </c:pt>
                <c:pt idx="51">
                  <c:v>1.0187999999999999</c:v>
                </c:pt>
                <c:pt idx="52">
                  <c:v>1.0186999999999999</c:v>
                </c:pt>
                <c:pt idx="53">
                  <c:v>1.0201</c:v>
                </c:pt>
                <c:pt idx="54">
                  <c:v>1.0199</c:v>
                </c:pt>
                <c:pt idx="55">
                  <c:v>1.0199</c:v>
                </c:pt>
                <c:pt idx="56">
                  <c:v>1.0212000000000001</c:v>
                </c:pt>
                <c:pt idx="57">
                  <c:v>1.0216000000000001</c:v>
                </c:pt>
                <c:pt idx="58">
                  <c:v>1.0234000000000001</c:v>
                </c:pt>
                <c:pt idx="59">
                  <c:v>1.0281</c:v>
                </c:pt>
                <c:pt idx="60">
                  <c:v>1.0229999999999999</c:v>
                </c:pt>
                <c:pt idx="61">
                  <c:v>1.0261</c:v>
                </c:pt>
                <c:pt idx="62">
                  <c:v>1.0249999999999999</c:v>
                </c:pt>
                <c:pt idx="63">
                  <c:v>1.0251999999999999</c:v>
                </c:pt>
                <c:pt idx="64">
                  <c:v>1.0266</c:v>
                </c:pt>
                <c:pt idx="65">
                  <c:v>1.0256000000000001</c:v>
                </c:pt>
                <c:pt idx="66">
                  <c:v>1.0295000000000001</c:v>
                </c:pt>
                <c:pt idx="67">
                  <c:v>1.0266999999999999</c:v>
                </c:pt>
                <c:pt idx="68">
                  <c:v>1.0313000000000001</c:v>
                </c:pt>
                <c:pt idx="69">
                  <c:v>1.0304</c:v>
                </c:pt>
                <c:pt idx="70">
                  <c:v>1.0279</c:v>
                </c:pt>
                <c:pt idx="71">
                  <c:v>1.0317000000000001</c:v>
                </c:pt>
                <c:pt idx="72">
                  <c:v>1.034</c:v>
                </c:pt>
                <c:pt idx="73">
                  <c:v>1.0359</c:v>
                </c:pt>
                <c:pt idx="74">
                  <c:v>1.0347999999999999</c:v>
                </c:pt>
                <c:pt idx="75">
                  <c:v>1.0362</c:v>
                </c:pt>
                <c:pt idx="76">
                  <c:v>1.0358000000000001</c:v>
                </c:pt>
                <c:pt idx="77">
                  <c:v>1.0396000000000001</c:v>
                </c:pt>
                <c:pt idx="78">
                  <c:v>1.038</c:v>
                </c:pt>
                <c:pt idx="79">
                  <c:v>1.0374000000000001</c:v>
                </c:pt>
                <c:pt idx="80">
                  <c:v>1.0391999999999999</c:v>
                </c:pt>
                <c:pt idx="81">
                  <c:v>1.0412999999999999</c:v>
                </c:pt>
                <c:pt idx="82">
                  <c:v>1.0399</c:v>
                </c:pt>
                <c:pt idx="83">
                  <c:v>1.0396000000000001</c:v>
                </c:pt>
                <c:pt idx="84">
                  <c:v>1.0424</c:v>
                </c:pt>
                <c:pt idx="85">
                  <c:v>1.0427</c:v>
                </c:pt>
                <c:pt idx="86">
                  <c:v>1.0437000000000001</c:v>
                </c:pt>
                <c:pt idx="87">
                  <c:v>1.0443</c:v>
                </c:pt>
                <c:pt idx="88">
                  <c:v>1.0450999999999999</c:v>
                </c:pt>
                <c:pt idx="89">
                  <c:v>1.0456000000000001</c:v>
                </c:pt>
                <c:pt idx="90">
                  <c:v>1.0487</c:v>
                </c:pt>
                <c:pt idx="91">
                  <c:v>1.0437000000000001</c:v>
                </c:pt>
                <c:pt idx="92">
                  <c:v>1.0489999999999999</c:v>
                </c:pt>
                <c:pt idx="93">
                  <c:v>1.0449999999999999</c:v>
                </c:pt>
                <c:pt idx="94">
                  <c:v>1.0490999999999999</c:v>
                </c:pt>
                <c:pt idx="95">
                  <c:v>1.0528999999999999</c:v>
                </c:pt>
                <c:pt idx="96">
                  <c:v>1.0526</c:v>
                </c:pt>
                <c:pt idx="97">
                  <c:v>1.0631999999999999</c:v>
                </c:pt>
                <c:pt idx="98">
                  <c:v>1.0649999999999999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5519-446B-8A7D-E493F14AD7B5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Series 11</c:v>
                </c:pt>
              </c:strCache>
            </c:strRef>
          </c:tx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Sheet1!$J$2:$J$18099</c:f>
              <c:numCache>
                <c:formatCode>General</c:formatCode>
                <c:ptCount val="18098"/>
                <c:pt idx="0">
                  <c:v>0.89070000000000005</c:v>
                </c:pt>
                <c:pt idx="1">
                  <c:v>0.89570000000000005</c:v>
                </c:pt>
                <c:pt idx="2">
                  <c:v>0.89959999999999996</c:v>
                </c:pt>
                <c:pt idx="3">
                  <c:v>0.89880000000000004</c:v>
                </c:pt>
                <c:pt idx="4">
                  <c:v>0.90049999999999997</c:v>
                </c:pt>
                <c:pt idx="5">
                  <c:v>0.9093</c:v>
                </c:pt>
                <c:pt idx="6">
                  <c:v>0.91310000000000002</c:v>
                </c:pt>
                <c:pt idx="7">
                  <c:v>0.91369999999999996</c:v>
                </c:pt>
                <c:pt idx="8">
                  <c:v>0.9204</c:v>
                </c:pt>
                <c:pt idx="9">
                  <c:v>0.92459999999999998</c:v>
                </c:pt>
                <c:pt idx="10">
                  <c:v>0.92579999999999996</c:v>
                </c:pt>
                <c:pt idx="11">
                  <c:v>0.92369999999999997</c:v>
                </c:pt>
                <c:pt idx="12">
                  <c:v>0.92989999999999995</c:v>
                </c:pt>
                <c:pt idx="13">
                  <c:v>0.93389999999999995</c:v>
                </c:pt>
                <c:pt idx="14">
                  <c:v>0.93720000000000003</c:v>
                </c:pt>
                <c:pt idx="15">
                  <c:v>0.94289999999999996</c:v>
                </c:pt>
                <c:pt idx="16">
                  <c:v>0.94710000000000005</c:v>
                </c:pt>
                <c:pt idx="17">
                  <c:v>0.94979999999999998</c:v>
                </c:pt>
                <c:pt idx="18">
                  <c:v>0.95050000000000001</c:v>
                </c:pt>
                <c:pt idx="19">
                  <c:v>0.95450000000000002</c:v>
                </c:pt>
                <c:pt idx="20">
                  <c:v>0.95909999999999995</c:v>
                </c:pt>
                <c:pt idx="21">
                  <c:v>0.95569999999999999</c:v>
                </c:pt>
                <c:pt idx="22">
                  <c:v>0.96130000000000004</c:v>
                </c:pt>
                <c:pt idx="23">
                  <c:v>0.96630000000000005</c:v>
                </c:pt>
                <c:pt idx="24">
                  <c:v>0.96860000000000002</c:v>
                </c:pt>
                <c:pt idx="25">
                  <c:v>0.9718</c:v>
                </c:pt>
                <c:pt idx="26">
                  <c:v>0.97199999999999998</c:v>
                </c:pt>
                <c:pt idx="27">
                  <c:v>0.98</c:v>
                </c:pt>
                <c:pt idx="28">
                  <c:v>0.9798</c:v>
                </c:pt>
                <c:pt idx="29">
                  <c:v>0.98309999999999997</c:v>
                </c:pt>
                <c:pt idx="30">
                  <c:v>0.9839</c:v>
                </c:pt>
                <c:pt idx="31">
                  <c:v>0.98450000000000004</c:v>
                </c:pt>
                <c:pt idx="32">
                  <c:v>0.99180000000000001</c:v>
                </c:pt>
                <c:pt idx="33">
                  <c:v>0.99339999999999995</c:v>
                </c:pt>
                <c:pt idx="34">
                  <c:v>0.99829999999999997</c:v>
                </c:pt>
                <c:pt idx="35">
                  <c:v>0.99750000000000005</c:v>
                </c:pt>
                <c:pt idx="36">
                  <c:v>0.99809999999999999</c:v>
                </c:pt>
                <c:pt idx="37">
                  <c:v>0.99719999999999998</c:v>
                </c:pt>
                <c:pt idx="38">
                  <c:v>0.99819999999999998</c:v>
                </c:pt>
                <c:pt idx="39">
                  <c:v>1.0042</c:v>
                </c:pt>
                <c:pt idx="40">
                  <c:v>1.0067999999999999</c:v>
                </c:pt>
                <c:pt idx="41">
                  <c:v>1.0071000000000001</c:v>
                </c:pt>
                <c:pt idx="42">
                  <c:v>1.0047999999999999</c:v>
                </c:pt>
                <c:pt idx="43">
                  <c:v>1.0087999999999999</c:v>
                </c:pt>
                <c:pt idx="44">
                  <c:v>1.0096000000000001</c:v>
                </c:pt>
                <c:pt idx="45">
                  <c:v>1.0159</c:v>
                </c:pt>
                <c:pt idx="46">
                  <c:v>1.0127999999999999</c:v>
                </c:pt>
                <c:pt idx="47">
                  <c:v>1.0135000000000001</c:v>
                </c:pt>
                <c:pt idx="48">
                  <c:v>1.0201</c:v>
                </c:pt>
                <c:pt idx="49">
                  <c:v>1.0156000000000001</c:v>
                </c:pt>
                <c:pt idx="50">
                  <c:v>1.0216000000000001</c:v>
                </c:pt>
                <c:pt idx="51">
                  <c:v>1.0223</c:v>
                </c:pt>
                <c:pt idx="52">
                  <c:v>1.0224</c:v>
                </c:pt>
                <c:pt idx="53">
                  <c:v>1.0249999999999999</c:v>
                </c:pt>
                <c:pt idx="54">
                  <c:v>1.0226999999999999</c:v>
                </c:pt>
                <c:pt idx="55">
                  <c:v>1.0245</c:v>
                </c:pt>
                <c:pt idx="56">
                  <c:v>1.0318000000000001</c:v>
                </c:pt>
                <c:pt idx="57">
                  <c:v>1.0364</c:v>
                </c:pt>
                <c:pt idx="58">
                  <c:v>1.0305</c:v>
                </c:pt>
                <c:pt idx="59">
                  <c:v>1.0376000000000001</c:v>
                </c:pt>
                <c:pt idx="60">
                  <c:v>1.0375000000000001</c:v>
                </c:pt>
                <c:pt idx="61">
                  <c:v>1.0367</c:v>
                </c:pt>
                <c:pt idx="62">
                  <c:v>1.0366</c:v>
                </c:pt>
                <c:pt idx="63">
                  <c:v>1.0353000000000001</c:v>
                </c:pt>
                <c:pt idx="64">
                  <c:v>1.0390999999999999</c:v>
                </c:pt>
                <c:pt idx="65">
                  <c:v>1.0435000000000001</c:v>
                </c:pt>
                <c:pt idx="66">
                  <c:v>1.0410999999999999</c:v>
                </c:pt>
                <c:pt idx="67">
                  <c:v>1.0443</c:v>
                </c:pt>
                <c:pt idx="68">
                  <c:v>1.0452999999999999</c:v>
                </c:pt>
                <c:pt idx="69">
                  <c:v>1.0451999999999999</c:v>
                </c:pt>
                <c:pt idx="70">
                  <c:v>1.0452999999999999</c:v>
                </c:pt>
                <c:pt idx="71">
                  <c:v>1.048</c:v>
                </c:pt>
                <c:pt idx="72">
                  <c:v>1.0446</c:v>
                </c:pt>
                <c:pt idx="73">
                  <c:v>1.0462</c:v>
                </c:pt>
                <c:pt idx="74">
                  <c:v>1.0405</c:v>
                </c:pt>
                <c:pt idx="75">
                  <c:v>1.0459000000000001</c:v>
                </c:pt>
                <c:pt idx="76">
                  <c:v>1.0405</c:v>
                </c:pt>
                <c:pt idx="77">
                  <c:v>1.0456000000000001</c:v>
                </c:pt>
                <c:pt idx="78">
                  <c:v>1.0475000000000001</c:v>
                </c:pt>
                <c:pt idx="79">
                  <c:v>1.0539000000000001</c:v>
                </c:pt>
                <c:pt idx="80">
                  <c:v>1.0565</c:v>
                </c:pt>
                <c:pt idx="81">
                  <c:v>1.0561</c:v>
                </c:pt>
                <c:pt idx="82">
                  <c:v>1.0555000000000001</c:v>
                </c:pt>
                <c:pt idx="83">
                  <c:v>1.0565</c:v>
                </c:pt>
                <c:pt idx="84">
                  <c:v>1.0599000000000001</c:v>
                </c:pt>
                <c:pt idx="85">
                  <c:v>1.0562</c:v>
                </c:pt>
                <c:pt idx="86">
                  <c:v>1.0599000000000001</c:v>
                </c:pt>
                <c:pt idx="87">
                  <c:v>1.0557000000000001</c:v>
                </c:pt>
                <c:pt idx="88">
                  <c:v>1.0569999999999999</c:v>
                </c:pt>
                <c:pt idx="89">
                  <c:v>1.0596000000000001</c:v>
                </c:pt>
                <c:pt idx="90">
                  <c:v>1.0590999999999999</c:v>
                </c:pt>
                <c:pt idx="91">
                  <c:v>1.0612999999999999</c:v>
                </c:pt>
                <c:pt idx="92">
                  <c:v>1.0620000000000001</c:v>
                </c:pt>
                <c:pt idx="93">
                  <c:v>1.0619000000000001</c:v>
                </c:pt>
                <c:pt idx="94">
                  <c:v>1.0646</c:v>
                </c:pt>
                <c:pt idx="95">
                  <c:v>1.0634999999999999</c:v>
                </c:pt>
                <c:pt idx="96">
                  <c:v>1.0595000000000001</c:v>
                </c:pt>
                <c:pt idx="97">
                  <c:v>1.0582</c:v>
                </c:pt>
                <c:pt idx="98">
                  <c:v>1.0621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5519-446B-8A7D-E493F14AD7B5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Series 12</c:v>
                </c:pt>
              </c:strCache>
            </c:strRef>
          </c:tx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Sheet1!$K$2:$K$18099</c:f>
              <c:numCache>
                <c:formatCode>General</c:formatCode>
                <c:ptCount val="18098"/>
                <c:pt idx="0">
                  <c:v>0.88019999999999998</c:v>
                </c:pt>
                <c:pt idx="1">
                  <c:v>0.88300000000000001</c:v>
                </c:pt>
                <c:pt idx="2">
                  <c:v>0.88649999999999995</c:v>
                </c:pt>
                <c:pt idx="3">
                  <c:v>0.88800000000000001</c:v>
                </c:pt>
                <c:pt idx="4">
                  <c:v>0.8871</c:v>
                </c:pt>
                <c:pt idx="5">
                  <c:v>0.89800000000000002</c:v>
                </c:pt>
                <c:pt idx="6">
                  <c:v>0.90159999999999996</c:v>
                </c:pt>
                <c:pt idx="7">
                  <c:v>0.90010000000000001</c:v>
                </c:pt>
                <c:pt idx="8">
                  <c:v>0.89939999999999998</c:v>
                </c:pt>
                <c:pt idx="9">
                  <c:v>0.90669999999999995</c:v>
                </c:pt>
                <c:pt idx="10">
                  <c:v>0.91279999999999994</c:v>
                </c:pt>
                <c:pt idx="11">
                  <c:v>0.91620000000000001</c:v>
                </c:pt>
                <c:pt idx="12">
                  <c:v>0.91500000000000004</c:v>
                </c:pt>
                <c:pt idx="13">
                  <c:v>0.92159999999999997</c:v>
                </c:pt>
                <c:pt idx="14">
                  <c:v>0.92369999999999997</c:v>
                </c:pt>
                <c:pt idx="15">
                  <c:v>0.9304</c:v>
                </c:pt>
                <c:pt idx="16">
                  <c:v>0.92669999999999997</c:v>
                </c:pt>
                <c:pt idx="17">
                  <c:v>0.92720000000000002</c:v>
                </c:pt>
                <c:pt idx="18">
                  <c:v>0.92759999999999998</c:v>
                </c:pt>
                <c:pt idx="19">
                  <c:v>0.93059999999999998</c:v>
                </c:pt>
                <c:pt idx="20">
                  <c:v>0.92910000000000004</c:v>
                </c:pt>
                <c:pt idx="21">
                  <c:v>0.93159999999999998</c:v>
                </c:pt>
                <c:pt idx="22">
                  <c:v>0.93100000000000005</c:v>
                </c:pt>
                <c:pt idx="23">
                  <c:v>0.93140000000000001</c:v>
                </c:pt>
                <c:pt idx="24">
                  <c:v>0.93120000000000003</c:v>
                </c:pt>
                <c:pt idx="25">
                  <c:v>0.93430000000000002</c:v>
                </c:pt>
                <c:pt idx="26">
                  <c:v>0.94920000000000004</c:v>
                </c:pt>
                <c:pt idx="27">
                  <c:v>0.94940000000000002</c:v>
                </c:pt>
                <c:pt idx="28">
                  <c:v>0.95620000000000005</c:v>
                </c:pt>
                <c:pt idx="29">
                  <c:v>0.95730000000000004</c:v>
                </c:pt>
                <c:pt idx="30">
                  <c:v>0.96189999999999998</c:v>
                </c:pt>
                <c:pt idx="31">
                  <c:v>0.9607</c:v>
                </c:pt>
                <c:pt idx="32">
                  <c:v>0.96030000000000004</c:v>
                </c:pt>
                <c:pt idx="33">
                  <c:v>0.96130000000000004</c:v>
                </c:pt>
                <c:pt idx="34">
                  <c:v>0.96160000000000001</c:v>
                </c:pt>
                <c:pt idx="35">
                  <c:v>0.9647</c:v>
                </c:pt>
                <c:pt idx="36">
                  <c:v>0.9738</c:v>
                </c:pt>
                <c:pt idx="37">
                  <c:v>0.97519999999999996</c:v>
                </c:pt>
                <c:pt idx="38">
                  <c:v>0.97860000000000003</c:v>
                </c:pt>
                <c:pt idx="39">
                  <c:v>0.97899999999999998</c:v>
                </c:pt>
                <c:pt idx="40">
                  <c:v>0.98109999999999997</c:v>
                </c:pt>
                <c:pt idx="41">
                  <c:v>0.98519999999999996</c:v>
                </c:pt>
                <c:pt idx="42">
                  <c:v>0.98519999999999996</c:v>
                </c:pt>
                <c:pt idx="43">
                  <c:v>0.98409999999999997</c:v>
                </c:pt>
                <c:pt idx="44">
                  <c:v>0.98699999999999999</c:v>
                </c:pt>
                <c:pt idx="45">
                  <c:v>0.98629999999999995</c:v>
                </c:pt>
                <c:pt idx="46">
                  <c:v>0.995</c:v>
                </c:pt>
                <c:pt idx="47">
                  <c:v>0.99580000000000002</c:v>
                </c:pt>
                <c:pt idx="48">
                  <c:v>0.99550000000000005</c:v>
                </c:pt>
                <c:pt idx="49">
                  <c:v>0.99609999999999999</c:v>
                </c:pt>
                <c:pt idx="50">
                  <c:v>1.0024</c:v>
                </c:pt>
                <c:pt idx="51">
                  <c:v>1.0012000000000001</c:v>
                </c:pt>
                <c:pt idx="52">
                  <c:v>1.0097</c:v>
                </c:pt>
                <c:pt idx="53">
                  <c:v>1.0141</c:v>
                </c:pt>
                <c:pt idx="54">
                  <c:v>1.0133000000000001</c:v>
                </c:pt>
                <c:pt idx="55">
                  <c:v>1.0174000000000001</c:v>
                </c:pt>
                <c:pt idx="56">
                  <c:v>1.0137</c:v>
                </c:pt>
                <c:pt idx="57">
                  <c:v>1.0224</c:v>
                </c:pt>
                <c:pt idx="58">
                  <c:v>1.0244</c:v>
                </c:pt>
                <c:pt idx="59">
                  <c:v>1.0268999999999999</c:v>
                </c:pt>
                <c:pt idx="60">
                  <c:v>1.0306999999999999</c:v>
                </c:pt>
                <c:pt idx="61">
                  <c:v>1.0327999999999999</c:v>
                </c:pt>
                <c:pt idx="62">
                  <c:v>1.0309999999999999</c:v>
                </c:pt>
                <c:pt idx="63">
                  <c:v>1.0299</c:v>
                </c:pt>
                <c:pt idx="64">
                  <c:v>1.0319</c:v>
                </c:pt>
                <c:pt idx="65">
                  <c:v>1.028</c:v>
                </c:pt>
                <c:pt idx="66">
                  <c:v>1.0290999999999999</c:v>
                </c:pt>
                <c:pt idx="67">
                  <c:v>1.0323</c:v>
                </c:pt>
                <c:pt idx="68">
                  <c:v>1.034</c:v>
                </c:pt>
                <c:pt idx="69">
                  <c:v>1.0333000000000001</c:v>
                </c:pt>
                <c:pt idx="70">
                  <c:v>1.0351999999999999</c:v>
                </c:pt>
                <c:pt idx="71">
                  <c:v>1.0342</c:v>
                </c:pt>
                <c:pt idx="72">
                  <c:v>1.0324</c:v>
                </c:pt>
                <c:pt idx="73">
                  <c:v>1.0290999999999999</c:v>
                </c:pt>
                <c:pt idx="74">
                  <c:v>1.0295000000000001</c:v>
                </c:pt>
                <c:pt idx="75">
                  <c:v>1.0295000000000001</c:v>
                </c:pt>
                <c:pt idx="76">
                  <c:v>1.0277000000000001</c:v>
                </c:pt>
                <c:pt idx="77">
                  <c:v>1.0283</c:v>
                </c:pt>
                <c:pt idx="78">
                  <c:v>1.0330999999999999</c:v>
                </c:pt>
                <c:pt idx="79">
                  <c:v>1.0374000000000001</c:v>
                </c:pt>
                <c:pt idx="80">
                  <c:v>1.0347</c:v>
                </c:pt>
                <c:pt idx="81">
                  <c:v>1.0343</c:v>
                </c:pt>
                <c:pt idx="82">
                  <c:v>1.0355000000000001</c:v>
                </c:pt>
                <c:pt idx="83">
                  <c:v>1.0359</c:v>
                </c:pt>
                <c:pt idx="84">
                  <c:v>1.0389999999999999</c:v>
                </c:pt>
                <c:pt idx="85">
                  <c:v>1.0353000000000001</c:v>
                </c:pt>
                <c:pt idx="86">
                  <c:v>1.0350999999999999</c:v>
                </c:pt>
                <c:pt idx="87">
                  <c:v>1.0389999999999999</c:v>
                </c:pt>
                <c:pt idx="88">
                  <c:v>1.0416000000000001</c:v>
                </c:pt>
                <c:pt idx="89">
                  <c:v>1.0398000000000001</c:v>
                </c:pt>
                <c:pt idx="90">
                  <c:v>1.0399</c:v>
                </c:pt>
                <c:pt idx="91">
                  <c:v>1.0394000000000001</c:v>
                </c:pt>
                <c:pt idx="92">
                  <c:v>1.0399</c:v>
                </c:pt>
                <c:pt idx="93">
                  <c:v>1.0389999999999999</c:v>
                </c:pt>
                <c:pt idx="94">
                  <c:v>1.0392999999999999</c:v>
                </c:pt>
                <c:pt idx="95">
                  <c:v>1.0395000000000001</c:v>
                </c:pt>
                <c:pt idx="96">
                  <c:v>1.0346</c:v>
                </c:pt>
                <c:pt idx="97">
                  <c:v>1.0390999999999999</c:v>
                </c:pt>
                <c:pt idx="98">
                  <c:v>1.0391999999999999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9-5519-446B-8A7D-E493F14AD7B5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Series 13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Sheet1!$L$2:$L$18099</c:f>
              <c:numCache>
                <c:formatCode>General</c:formatCode>
                <c:ptCount val="18098"/>
                <c:pt idx="0">
                  <c:v>0.88629999999999998</c:v>
                </c:pt>
                <c:pt idx="1">
                  <c:v>0.88859999999999995</c:v>
                </c:pt>
                <c:pt idx="2">
                  <c:v>0.89429999999999998</c:v>
                </c:pt>
                <c:pt idx="3">
                  <c:v>0.89749999999999996</c:v>
                </c:pt>
                <c:pt idx="4">
                  <c:v>0.89800000000000002</c:v>
                </c:pt>
                <c:pt idx="5">
                  <c:v>0.91020000000000001</c:v>
                </c:pt>
                <c:pt idx="6">
                  <c:v>0.90610000000000002</c:v>
                </c:pt>
                <c:pt idx="7">
                  <c:v>0.90900000000000003</c:v>
                </c:pt>
                <c:pt idx="8">
                  <c:v>0.90659999999999996</c:v>
                </c:pt>
                <c:pt idx="9">
                  <c:v>0.90800000000000003</c:v>
                </c:pt>
                <c:pt idx="10">
                  <c:v>0.90800000000000003</c:v>
                </c:pt>
                <c:pt idx="11">
                  <c:v>0.90780000000000005</c:v>
                </c:pt>
                <c:pt idx="12">
                  <c:v>0.91339999999999999</c:v>
                </c:pt>
                <c:pt idx="13">
                  <c:v>0.91200000000000003</c:v>
                </c:pt>
                <c:pt idx="14">
                  <c:v>0.91559999999999997</c:v>
                </c:pt>
                <c:pt idx="15">
                  <c:v>0.91669999999999996</c:v>
                </c:pt>
                <c:pt idx="16">
                  <c:v>0.92</c:v>
                </c:pt>
                <c:pt idx="17">
                  <c:v>0.91800000000000004</c:v>
                </c:pt>
                <c:pt idx="18">
                  <c:v>0.91620000000000001</c:v>
                </c:pt>
                <c:pt idx="19">
                  <c:v>0.9204</c:v>
                </c:pt>
                <c:pt idx="20">
                  <c:v>0.9153</c:v>
                </c:pt>
                <c:pt idx="21">
                  <c:v>0.92</c:v>
                </c:pt>
                <c:pt idx="22">
                  <c:v>0.92069999999999996</c:v>
                </c:pt>
                <c:pt idx="23">
                  <c:v>0.92800000000000005</c:v>
                </c:pt>
                <c:pt idx="24">
                  <c:v>0.93100000000000005</c:v>
                </c:pt>
                <c:pt idx="25">
                  <c:v>0.92930000000000001</c:v>
                </c:pt>
                <c:pt idx="26">
                  <c:v>0.93010000000000004</c:v>
                </c:pt>
                <c:pt idx="27">
                  <c:v>0.93759999999999999</c:v>
                </c:pt>
                <c:pt idx="28">
                  <c:v>0.94269999999999998</c:v>
                </c:pt>
                <c:pt idx="29">
                  <c:v>0.94069999999999998</c:v>
                </c:pt>
                <c:pt idx="30">
                  <c:v>0.94550000000000001</c:v>
                </c:pt>
                <c:pt idx="31">
                  <c:v>0.94489999999999996</c:v>
                </c:pt>
                <c:pt idx="32">
                  <c:v>0.94189999999999996</c:v>
                </c:pt>
                <c:pt idx="33">
                  <c:v>0.95430000000000004</c:v>
                </c:pt>
                <c:pt idx="34">
                  <c:v>0.9597</c:v>
                </c:pt>
                <c:pt idx="35">
                  <c:v>0.96140000000000003</c:v>
                </c:pt>
                <c:pt idx="36">
                  <c:v>0.96220000000000006</c:v>
                </c:pt>
                <c:pt idx="37">
                  <c:v>0.96340000000000003</c:v>
                </c:pt>
                <c:pt idx="38">
                  <c:v>0.96230000000000004</c:v>
                </c:pt>
                <c:pt idx="39">
                  <c:v>0.96199999999999997</c:v>
                </c:pt>
                <c:pt idx="40">
                  <c:v>0.96530000000000005</c:v>
                </c:pt>
                <c:pt idx="41">
                  <c:v>0.96799999999999997</c:v>
                </c:pt>
                <c:pt idx="42">
                  <c:v>0.96409999999999996</c:v>
                </c:pt>
                <c:pt idx="43">
                  <c:v>0.9738</c:v>
                </c:pt>
                <c:pt idx="44">
                  <c:v>0.97509999999999997</c:v>
                </c:pt>
                <c:pt idx="45">
                  <c:v>0.97950000000000004</c:v>
                </c:pt>
                <c:pt idx="46">
                  <c:v>0.97819999999999996</c:v>
                </c:pt>
                <c:pt idx="47">
                  <c:v>0.9859</c:v>
                </c:pt>
                <c:pt idx="48">
                  <c:v>0.98729999999999996</c:v>
                </c:pt>
                <c:pt idx="49">
                  <c:v>0.99050000000000005</c:v>
                </c:pt>
                <c:pt idx="50">
                  <c:v>0.99099999999999999</c:v>
                </c:pt>
                <c:pt idx="51">
                  <c:v>0.99099999999999999</c:v>
                </c:pt>
                <c:pt idx="52">
                  <c:v>0.99550000000000005</c:v>
                </c:pt>
                <c:pt idx="53">
                  <c:v>0.99790000000000001</c:v>
                </c:pt>
                <c:pt idx="54">
                  <c:v>0.99660000000000004</c:v>
                </c:pt>
                <c:pt idx="55">
                  <c:v>0.99750000000000005</c:v>
                </c:pt>
                <c:pt idx="56">
                  <c:v>0.99719999999999998</c:v>
                </c:pt>
                <c:pt idx="57">
                  <c:v>0.99739999999999995</c:v>
                </c:pt>
                <c:pt idx="58">
                  <c:v>1.0008999999999999</c:v>
                </c:pt>
                <c:pt idx="59">
                  <c:v>1.0025999999999999</c:v>
                </c:pt>
                <c:pt idx="60">
                  <c:v>1.0054000000000001</c:v>
                </c:pt>
                <c:pt idx="61">
                  <c:v>1.0057</c:v>
                </c:pt>
                <c:pt idx="62">
                  <c:v>1.0045999999999999</c:v>
                </c:pt>
                <c:pt idx="63">
                  <c:v>1.0061</c:v>
                </c:pt>
                <c:pt idx="64">
                  <c:v>1.0061</c:v>
                </c:pt>
                <c:pt idx="65">
                  <c:v>1.0122</c:v>
                </c:pt>
                <c:pt idx="66">
                  <c:v>1.0115000000000001</c:v>
                </c:pt>
                <c:pt idx="67">
                  <c:v>1.0108999999999999</c:v>
                </c:pt>
                <c:pt idx="68">
                  <c:v>1.0104</c:v>
                </c:pt>
                <c:pt idx="69">
                  <c:v>1.0126999999999999</c:v>
                </c:pt>
                <c:pt idx="70">
                  <c:v>1.0113000000000001</c:v>
                </c:pt>
                <c:pt idx="71">
                  <c:v>1.0098</c:v>
                </c:pt>
                <c:pt idx="72">
                  <c:v>1.0106999999999999</c:v>
                </c:pt>
                <c:pt idx="73">
                  <c:v>1.018</c:v>
                </c:pt>
                <c:pt idx="74">
                  <c:v>1.0205</c:v>
                </c:pt>
                <c:pt idx="75">
                  <c:v>1.0190999999999999</c:v>
                </c:pt>
                <c:pt idx="76">
                  <c:v>1.0198</c:v>
                </c:pt>
                <c:pt idx="77">
                  <c:v>1.0184</c:v>
                </c:pt>
                <c:pt idx="78">
                  <c:v>1.0203</c:v>
                </c:pt>
                <c:pt idx="79">
                  <c:v>1.0175000000000001</c:v>
                </c:pt>
                <c:pt idx="80">
                  <c:v>1.0202</c:v>
                </c:pt>
                <c:pt idx="81">
                  <c:v>1.0158</c:v>
                </c:pt>
                <c:pt idx="82">
                  <c:v>1.018</c:v>
                </c:pt>
                <c:pt idx="83">
                  <c:v>1.0217000000000001</c:v>
                </c:pt>
                <c:pt idx="84">
                  <c:v>1.0206</c:v>
                </c:pt>
                <c:pt idx="85">
                  <c:v>1.0190999999999999</c:v>
                </c:pt>
                <c:pt idx="86">
                  <c:v>1.0175000000000001</c:v>
                </c:pt>
                <c:pt idx="87">
                  <c:v>1.0245</c:v>
                </c:pt>
                <c:pt idx="88">
                  <c:v>1.0284</c:v>
                </c:pt>
                <c:pt idx="89">
                  <c:v>1.0273000000000001</c:v>
                </c:pt>
                <c:pt idx="90">
                  <c:v>1.0253000000000001</c:v>
                </c:pt>
                <c:pt idx="91">
                  <c:v>1.0275000000000001</c:v>
                </c:pt>
                <c:pt idx="92">
                  <c:v>1.0274000000000001</c:v>
                </c:pt>
                <c:pt idx="93">
                  <c:v>1.0311999999999999</c:v>
                </c:pt>
                <c:pt idx="94">
                  <c:v>1.0356000000000001</c:v>
                </c:pt>
                <c:pt idx="95">
                  <c:v>1.0414000000000001</c:v>
                </c:pt>
                <c:pt idx="96">
                  <c:v>1.0390999999999999</c:v>
                </c:pt>
                <c:pt idx="97">
                  <c:v>1.04</c:v>
                </c:pt>
                <c:pt idx="98">
                  <c:v>1.0406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A-5519-446B-8A7D-E493F14AD7B5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Series 14</c:v>
                </c:pt>
              </c:strCache>
            </c:strRef>
          </c:tx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Sheet1!$M$2:$M$18099</c:f>
              <c:numCache>
                <c:formatCode>General</c:formatCode>
                <c:ptCount val="18098"/>
                <c:pt idx="0">
                  <c:v>0.877</c:v>
                </c:pt>
                <c:pt idx="1">
                  <c:v>0.87749999999999995</c:v>
                </c:pt>
                <c:pt idx="2">
                  <c:v>0.88019999999999998</c:v>
                </c:pt>
                <c:pt idx="3">
                  <c:v>0.88300000000000001</c:v>
                </c:pt>
                <c:pt idx="4">
                  <c:v>0.8901</c:v>
                </c:pt>
                <c:pt idx="5">
                  <c:v>0.89239999999999997</c:v>
                </c:pt>
                <c:pt idx="6">
                  <c:v>0.89670000000000005</c:v>
                </c:pt>
                <c:pt idx="7">
                  <c:v>0.90249999999999997</c:v>
                </c:pt>
                <c:pt idx="8">
                  <c:v>0.90169999999999995</c:v>
                </c:pt>
                <c:pt idx="9">
                  <c:v>0.91010000000000002</c:v>
                </c:pt>
                <c:pt idx="10">
                  <c:v>0.91080000000000005</c:v>
                </c:pt>
                <c:pt idx="11">
                  <c:v>0.91510000000000002</c:v>
                </c:pt>
                <c:pt idx="12">
                  <c:v>0.91890000000000005</c:v>
                </c:pt>
                <c:pt idx="13">
                  <c:v>0.9163</c:v>
                </c:pt>
                <c:pt idx="14">
                  <c:v>0.91739999999999999</c:v>
                </c:pt>
                <c:pt idx="15">
                  <c:v>0.92230000000000001</c:v>
                </c:pt>
                <c:pt idx="16">
                  <c:v>0.92230000000000001</c:v>
                </c:pt>
                <c:pt idx="17">
                  <c:v>0.92290000000000005</c:v>
                </c:pt>
                <c:pt idx="18">
                  <c:v>0.92400000000000004</c:v>
                </c:pt>
                <c:pt idx="19">
                  <c:v>0.92920000000000003</c:v>
                </c:pt>
                <c:pt idx="20">
                  <c:v>0.92969999999999997</c:v>
                </c:pt>
                <c:pt idx="21">
                  <c:v>0.92879999999999996</c:v>
                </c:pt>
                <c:pt idx="22">
                  <c:v>0.93289999999999995</c:v>
                </c:pt>
                <c:pt idx="23">
                  <c:v>0.93189999999999995</c:v>
                </c:pt>
                <c:pt idx="24">
                  <c:v>0.93459999999999999</c:v>
                </c:pt>
                <c:pt idx="25">
                  <c:v>0.93820000000000003</c:v>
                </c:pt>
                <c:pt idx="26">
                  <c:v>0.94089999999999996</c:v>
                </c:pt>
                <c:pt idx="27">
                  <c:v>0.94359999999999999</c:v>
                </c:pt>
                <c:pt idx="28">
                  <c:v>0.94259999999999999</c:v>
                </c:pt>
                <c:pt idx="29">
                  <c:v>0.94469999999999998</c:v>
                </c:pt>
                <c:pt idx="30">
                  <c:v>0.94720000000000004</c:v>
                </c:pt>
                <c:pt idx="31">
                  <c:v>0.9476</c:v>
                </c:pt>
                <c:pt idx="32">
                  <c:v>0.96009999999999995</c:v>
                </c:pt>
                <c:pt idx="33">
                  <c:v>0.9597</c:v>
                </c:pt>
                <c:pt idx="34">
                  <c:v>0.96130000000000004</c:v>
                </c:pt>
                <c:pt idx="35">
                  <c:v>0.96309999999999996</c:v>
                </c:pt>
                <c:pt idx="36">
                  <c:v>0.96220000000000006</c:v>
                </c:pt>
                <c:pt idx="37">
                  <c:v>0.9627</c:v>
                </c:pt>
                <c:pt idx="38">
                  <c:v>0.9698</c:v>
                </c:pt>
                <c:pt idx="39">
                  <c:v>0.96630000000000005</c:v>
                </c:pt>
                <c:pt idx="40">
                  <c:v>0.96809999999999996</c:v>
                </c:pt>
                <c:pt idx="41">
                  <c:v>0.96779999999999999</c:v>
                </c:pt>
                <c:pt idx="42">
                  <c:v>0.96750000000000003</c:v>
                </c:pt>
                <c:pt idx="43">
                  <c:v>0.97150000000000003</c:v>
                </c:pt>
                <c:pt idx="44">
                  <c:v>0.97099999999999997</c:v>
                </c:pt>
                <c:pt idx="45">
                  <c:v>0.97189999999999999</c:v>
                </c:pt>
                <c:pt idx="46">
                  <c:v>0.97119999999999995</c:v>
                </c:pt>
                <c:pt idx="47">
                  <c:v>0.97240000000000004</c:v>
                </c:pt>
                <c:pt idx="48">
                  <c:v>0.97399999999999998</c:v>
                </c:pt>
                <c:pt idx="49">
                  <c:v>0.97350000000000003</c:v>
                </c:pt>
                <c:pt idx="50">
                  <c:v>0.97430000000000005</c:v>
                </c:pt>
                <c:pt idx="51">
                  <c:v>0.97599999999999998</c:v>
                </c:pt>
                <c:pt idx="52">
                  <c:v>0.97399999999999998</c:v>
                </c:pt>
                <c:pt idx="53">
                  <c:v>0.97660000000000002</c:v>
                </c:pt>
                <c:pt idx="54">
                  <c:v>0.97640000000000005</c:v>
                </c:pt>
                <c:pt idx="55">
                  <c:v>0.97729999999999995</c:v>
                </c:pt>
                <c:pt idx="56">
                  <c:v>0.97829999999999995</c:v>
                </c:pt>
                <c:pt idx="57">
                  <c:v>0.98</c:v>
                </c:pt>
                <c:pt idx="58">
                  <c:v>0.98250000000000004</c:v>
                </c:pt>
                <c:pt idx="59">
                  <c:v>0.98629999999999995</c:v>
                </c:pt>
                <c:pt idx="60">
                  <c:v>0.98480000000000001</c:v>
                </c:pt>
                <c:pt idx="61">
                  <c:v>0.9839</c:v>
                </c:pt>
                <c:pt idx="62">
                  <c:v>0.98629999999999995</c:v>
                </c:pt>
                <c:pt idx="63">
                  <c:v>0.98899999999999999</c:v>
                </c:pt>
                <c:pt idx="64">
                  <c:v>0.98939999999999995</c:v>
                </c:pt>
                <c:pt idx="65">
                  <c:v>0.9899</c:v>
                </c:pt>
                <c:pt idx="66">
                  <c:v>0.99239999999999995</c:v>
                </c:pt>
                <c:pt idx="67">
                  <c:v>0.99139999999999995</c:v>
                </c:pt>
                <c:pt idx="68">
                  <c:v>0.98860000000000003</c:v>
                </c:pt>
                <c:pt idx="69">
                  <c:v>0.98799999999999999</c:v>
                </c:pt>
                <c:pt idx="70">
                  <c:v>0.98740000000000006</c:v>
                </c:pt>
                <c:pt idx="71">
                  <c:v>0.98929999999999996</c:v>
                </c:pt>
                <c:pt idx="72">
                  <c:v>0.98660000000000003</c:v>
                </c:pt>
                <c:pt idx="73">
                  <c:v>0.99050000000000005</c:v>
                </c:pt>
                <c:pt idx="74">
                  <c:v>0.99009999999999998</c:v>
                </c:pt>
                <c:pt idx="75">
                  <c:v>0.99239999999999995</c:v>
                </c:pt>
                <c:pt idx="76">
                  <c:v>0.99139999999999995</c:v>
                </c:pt>
                <c:pt idx="77">
                  <c:v>0.98960000000000004</c:v>
                </c:pt>
                <c:pt idx="78">
                  <c:v>0.98740000000000006</c:v>
                </c:pt>
                <c:pt idx="79">
                  <c:v>0.98529999999999995</c:v>
                </c:pt>
                <c:pt idx="80">
                  <c:v>0.98299999999999998</c:v>
                </c:pt>
                <c:pt idx="81">
                  <c:v>0.98280000000000001</c:v>
                </c:pt>
                <c:pt idx="82">
                  <c:v>0.99219999999999997</c:v>
                </c:pt>
                <c:pt idx="83">
                  <c:v>0.99370000000000003</c:v>
                </c:pt>
                <c:pt idx="84">
                  <c:v>0.99719999999999998</c:v>
                </c:pt>
                <c:pt idx="85">
                  <c:v>1.0021</c:v>
                </c:pt>
                <c:pt idx="86">
                  <c:v>1.0025999999999999</c:v>
                </c:pt>
                <c:pt idx="87">
                  <c:v>1.002</c:v>
                </c:pt>
                <c:pt idx="88">
                  <c:v>0.999</c:v>
                </c:pt>
                <c:pt idx="89">
                  <c:v>0.99980000000000002</c:v>
                </c:pt>
                <c:pt idx="90">
                  <c:v>1.0049999999999999</c:v>
                </c:pt>
                <c:pt idx="91">
                  <c:v>1.0058</c:v>
                </c:pt>
                <c:pt idx="92">
                  <c:v>1.0079</c:v>
                </c:pt>
                <c:pt idx="93">
                  <c:v>1.0125999999999999</c:v>
                </c:pt>
                <c:pt idx="94">
                  <c:v>1.0166999999999999</c:v>
                </c:pt>
                <c:pt idx="95">
                  <c:v>1.0197000000000001</c:v>
                </c:pt>
                <c:pt idx="96">
                  <c:v>1.0204</c:v>
                </c:pt>
                <c:pt idx="97">
                  <c:v>1.0273000000000001</c:v>
                </c:pt>
                <c:pt idx="98">
                  <c:v>1.0291999999999999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B-5519-446B-8A7D-E493F14AD7B5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Series 15</c:v>
                </c:pt>
              </c:strCache>
            </c:strRef>
          </c:tx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Sheet1!$N$2:$N$18099</c:f>
              <c:numCache>
                <c:formatCode>General</c:formatCode>
                <c:ptCount val="18098"/>
                <c:pt idx="0">
                  <c:v>0.88160000000000005</c:v>
                </c:pt>
                <c:pt idx="1">
                  <c:v>0.89149999999999996</c:v>
                </c:pt>
                <c:pt idx="2">
                  <c:v>0.8921</c:v>
                </c:pt>
                <c:pt idx="3">
                  <c:v>0.90249999999999997</c:v>
                </c:pt>
                <c:pt idx="4">
                  <c:v>0.90400000000000003</c:v>
                </c:pt>
                <c:pt idx="5">
                  <c:v>0.90790000000000004</c:v>
                </c:pt>
                <c:pt idx="6">
                  <c:v>0.90459999999999996</c:v>
                </c:pt>
                <c:pt idx="7">
                  <c:v>0.90620000000000001</c:v>
                </c:pt>
                <c:pt idx="8">
                  <c:v>0.89549999999999996</c:v>
                </c:pt>
                <c:pt idx="9">
                  <c:v>0.90410000000000001</c:v>
                </c:pt>
                <c:pt idx="10">
                  <c:v>0.90910000000000002</c:v>
                </c:pt>
                <c:pt idx="11">
                  <c:v>0.90759999999999996</c:v>
                </c:pt>
                <c:pt idx="12">
                  <c:v>0.91120000000000001</c:v>
                </c:pt>
                <c:pt idx="13">
                  <c:v>0.9093</c:v>
                </c:pt>
                <c:pt idx="14">
                  <c:v>0.91039999999999999</c:v>
                </c:pt>
                <c:pt idx="15">
                  <c:v>0.91379999999999995</c:v>
                </c:pt>
                <c:pt idx="16">
                  <c:v>0.91600000000000004</c:v>
                </c:pt>
                <c:pt idx="17">
                  <c:v>0.91759999999999997</c:v>
                </c:pt>
                <c:pt idx="18">
                  <c:v>0.91549999999999998</c:v>
                </c:pt>
                <c:pt idx="19">
                  <c:v>0.92249999999999999</c:v>
                </c:pt>
                <c:pt idx="20">
                  <c:v>0.92220000000000002</c:v>
                </c:pt>
                <c:pt idx="21">
                  <c:v>0.9163</c:v>
                </c:pt>
                <c:pt idx="22">
                  <c:v>0.91720000000000002</c:v>
                </c:pt>
                <c:pt idx="23">
                  <c:v>0.91949999999999998</c:v>
                </c:pt>
                <c:pt idx="24">
                  <c:v>0.92079999999999995</c:v>
                </c:pt>
                <c:pt idx="25">
                  <c:v>0.91769999999999996</c:v>
                </c:pt>
                <c:pt idx="26">
                  <c:v>0.91990000000000005</c:v>
                </c:pt>
                <c:pt idx="27">
                  <c:v>0.92679999999999996</c:v>
                </c:pt>
                <c:pt idx="28">
                  <c:v>0.92369999999999997</c:v>
                </c:pt>
                <c:pt idx="29">
                  <c:v>0.92490000000000006</c:v>
                </c:pt>
                <c:pt idx="30">
                  <c:v>0.93149999999999999</c:v>
                </c:pt>
                <c:pt idx="31">
                  <c:v>0.93020000000000003</c:v>
                </c:pt>
                <c:pt idx="32">
                  <c:v>0.93589999999999995</c:v>
                </c:pt>
                <c:pt idx="33">
                  <c:v>0.93869999999999998</c:v>
                </c:pt>
                <c:pt idx="34">
                  <c:v>0.93799999999999994</c:v>
                </c:pt>
                <c:pt idx="35">
                  <c:v>0.9415</c:v>
                </c:pt>
                <c:pt idx="36">
                  <c:v>0.94040000000000001</c:v>
                </c:pt>
                <c:pt idx="37">
                  <c:v>0.94220000000000004</c:v>
                </c:pt>
                <c:pt idx="38">
                  <c:v>0.94220000000000004</c:v>
                </c:pt>
                <c:pt idx="39">
                  <c:v>0.94369999999999998</c:v>
                </c:pt>
                <c:pt idx="40">
                  <c:v>0.94140000000000001</c:v>
                </c:pt>
                <c:pt idx="41">
                  <c:v>0.9395</c:v>
                </c:pt>
                <c:pt idx="42">
                  <c:v>0.94599999999999995</c:v>
                </c:pt>
                <c:pt idx="43">
                  <c:v>0.94640000000000002</c:v>
                </c:pt>
                <c:pt idx="44">
                  <c:v>0.94540000000000002</c:v>
                </c:pt>
                <c:pt idx="45">
                  <c:v>0.94710000000000005</c:v>
                </c:pt>
                <c:pt idx="46">
                  <c:v>0.94730000000000003</c:v>
                </c:pt>
                <c:pt idx="47">
                  <c:v>0.94630000000000003</c:v>
                </c:pt>
                <c:pt idx="48">
                  <c:v>0.94789999999999996</c:v>
                </c:pt>
                <c:pt idx="49">
                  <c:v>0.94979999999999998</c:v>
                </c:pt>
                <c:pt idx="50">
                  <c:v>0.95120000000000005</c:v>
                </c:pt>
                <c:pt idx="51">
                  <c:v>0.95850000000000002</c:v>
                </c:pt>
                <c:pt idx="52">
                  <c:v>0.95960000000000001</c:v>
                </c:pt>
                <c:pt idx="53">
                  <c:v>0.96089999999999998</c:v>
                </c:pt>
                <c:pt idx="54">
                  <c:v>0.96099999999999997</c:v>
                </c:pt>
                <c:pt idx="55">
                  <c:v>0.96209999999999996</c:v>
                </c:pt>
                <c:pt idx="56">
                  <c:v>0.96030000000000004</c:v>
                </c:pt>
                <c:pt idx="57">
                  <c:v>0.96130000000000004</c:v>
                </c:pt>
                <c:pt idx="58">
                  <c:v>0.9587</c:v>
                </c:pt>
                <c:pt idx="59">
                  <c:v>0.95720000000000005</c:v>
                </c:pt>
                <c:pt idx="60">
                  <c:v>0.9607</c:v>
                </c:pt>
                <c:pt idx="61">
                  <c:v>0.95909999999999995</c:v>
                </c:pt>
                <c:pt idx="62">
                  <c:v>0.96079999999999999</c:v>
                </c:pt>
                <c:pt idx="63">
                  <c:v>0.9607</c:v>
                </c:pt>
                <c:pt idx="64">
                  <c:v>0.96450000000000002</c:v>
                </c:pt>
                <c:pt idx="65">
                  <c:v>0.97319999999999995</c:v>
                </c:pt>
                <c:pt idx="66">
                  <c:v>0.9738</c:v>
                </c:pt>
                <c:pt idx="67">
                  <c:v>0.97609999999999997</c:v>
                </c:pt>
                <c:pt idx="68">
                  <c:v>0.97519999999999996</c:v>
                </c:pt>
                <c:pt idx="69">
                  <c:v>0.97989999999999999</c:v>
                </c:pt>
                <c:pt idx="70">
                  <c:v>0.98250000000000004</c:v>
                </c:pt>
                <c:pt idx="71">
                  <c:v>0.98329999999999995</c:v>
                </c:pt>
                <c:pt idx="72">
                  <c:v>0.98470000000000002</c:v>
                </c:pt>
                <c:pt idx="73">
                  <c:v>0.98719999999999997</c:v>
                </c:pt>
                <c:pt idx="74">
                  <c:v>0.99229999999999996</c:v>
                </c:pt>
                <c:pt idx="75">
                  <c:v>0.99280000000000002</c:v>
                </c:pt>
                <c:pt idx="76">
                  <c:v>0.99039999999999995</c:v>
                </c:pt>
                <c:pt idx="77">
                  <c:v>0.98939999999999995</c:v>
                </c:pt>
                <c:pt idx="78">
                  <c:v>0.99339999999999995</c:v>
                </c:pt>
                <c:pt idx="79">
                  <c:v>0.99660000000000004</c:v>
                </c:pt>
                <c:pt idx="80">
                  <c:v>1.0067999999999999</c:v>
                </c:pt>
                <c:pt idx="81">
                  <c:v>1.0051000000000001</c:v>
                </c:pt>
                <c:pt idx="82">
                  <c:v>1.0042</c:v>
                </c:pt>
                <c:pt idx="83">
                  <c:v>1.0034000000000001</c:v>
                </c:pt>
                <c:pt idx="84">
                  <c:v>1.0046999999999999</c:v>
                </c:pt>
                <c:pt idx="85">
                  <c:v>1.0024</c:v>
                </c:pt>
                <c:pt idx="86">
                  <c:v>1.0045999999999999</c:v>
                </c:pt>
                <c:pt idx="87">
                  <c:v>1.0073000000000001</c:v>
                </c:pt>
                <c:pt idx="88">
                  <c:v>1.0061</c:v>
                </c:pt>
                <c:pt idx="89">
                  <c:v>1.0108999999999999</c:v>
                </c:pt>
                <c:pt idx="90">
                  <c:v>1.0115000000000001</c:v>
                </c:pt>
                <c:pt idx="91">
                  <c:v>1.0104</c:v>
                </c:pt>
                <c:pt idx="92">
                  <c:v>1.0094000000000001</c:v>
                </c:pt>
                <c:pt idx="93">
                  <c:v>1.0118</c:v>
                </c:pt>
                <c:pt idx="94">
                  <c:v>1.0101</c:v>
                </c:pt>
                <c:pt idx="95">
                  <c:v>1.0095000000000001</c:v>
                </c:pt>
                <c:pt idx="96">
                  <c:v>1.0130999999999999</c:v>
                </c:pt>
                <c:pt idx="97">
                  <c:v>1.0134000000000001</c:v>
                </c:pt>
                <c:pt idx="98">
                  <c:v>1.0127999999999999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C-5519-446B-8A7D-E493F14AD7B5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Series 16</c:v>
                </c:pt>
              </c:strCache>
            </c:strRef>
          </c:tx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Sheet1!$O$2:$O$18099</c:f>
              <c:numCache>
                <c:formatCode>General</c:formatCode>
                <c:ptCount val="18098"/>
                <c:pt idx="0">
                  <c:v>0.87290000000000001</c:v>
                </c:pt>
                <c:pt idx="1">
                  <c:v>0.87819999999999998</c:v>
                </c:pt>
                <c:pt idx="2">
                  <c:v>0.88370000000000004</c:v>
                </c:pt>
                <c:pt idx="3">
                  <c:v>0.88539999999999996</c:v>
                </c:pt>
                <c:pt idx="4">
                  <c:v>0.89749999999999996</c:v>
                </c:pt>
                <c:pt idx="5">
                  <c:v>0.90090000000000003</c:v>
                </c:pt>
                <c:pt idx="6">
                  <c:v>0.90759999999999996</c:v>
                </c:pt>
                <c:pt idx="7">
                  <c:v>0.9153</c:v>
                </c:pt>
                <c:pt idx="8">
                  <c:v>0.91900000000000004</c:v>
                </c:pt>
                <c:pt idx="9">
                  <c:v>0.91749999999999998</c:v>
                </c:pt>
                <c:pt idx="10">
                  <c:v>0.91820000000000002</c:v>
                </c:pt>
                <c:pt idx="11">
                  <c:v>0.92379999999999995</c:v>
                </c:pt>
                <c:pt idx="12">
                  <c:v>0.92479999999999996</c:v>
                </c:pt>
                <c:pt idx="13">
                  <c:v>0.92420000000000002</c:v>
                </c:pt>
                <c:pt idx="14">
                  <c:v>0.9264</c:v>
                </c:pt>
                <c:pt idx="15">
                  <c:v>0.92630000000000001</c:v>
                </c:pt>
                <c:pt idx="16">
                  <c:v>0.92849999999999999</c:v>
                </c:pt>
                <c:pt idx="17">
                  <c:v>0.93610000000000004</c:v>
                </c:pt>
                <c:pt idx="18">
                  <c:v>0.93689999999999996</c:v>
                </c:pt>
                <c:pt idx="19">
                  <c:v>0.94040000000000001</c:v>
                </c:pt>
                <c:pt idx="20">
                  <c:v>0.94279999999999997</c:v>
                </c:pt>
                <c:pt idx="21">
                  <c:v>0.94589999999999996</c:v>
                </c:pt>
                <c:pt idx="22">
                  <c:v>0.9446</c:v>
                </c:pt>
                <c:pt idx="23">
                  <c:v>0.94389999999999996</c:v>
                </c:pt>
                <c:pt idx="24">
                  <c:v>0.94910000000000005</c:v>
                </c:pt>
                <c:pt idx="25">
                  <c:v>0.94689999999999996</c:v>
                </c:pt>
                <c:pt idx="26">
                  <c:v>0.94720000000000004</c:v>
                </c:pt>
                <c:pt idx="27">
                  <c:v>0.94830000000000003</c:v>
                </c:pt>
                <c:pt idx="28">
                  <c:v>0.94810000000000005</c:v>
                </c:pt>
                <c:pt idx="29">
                  <c:v>0.94830000000000003</c:v>
                </c:pt>
                <c:pt idx="30">
                  <c:v>0.94910000000000005</c:v>
                </c:pt>
                <c:pt idx="31">
                  <c:v>0.9476</c:v>
                </c:pt>
                <c:pt idx="32">
                  <c:v>0.95040000000000002</c:v>
                </c:pt>
                <c:pt idx="33">
                  <c:v>0.9476</c:v>
                </c:pt>
                <c:pt idx="34">
                  <c:v>0.95189999999999997</c:v>
                </c:pt>
                <c:pt idx="35">
                  <c:v>0.9516</c:v>
                </c:pt>
                <c:pt idx="36">
                  <c:v>0.95640000000000003</c:v>
                </c:pt>
                <c:pt idx="37">
                  <c:v>0.95850000000000002</c:v>
                </c:pt>
                <c:pt idx="38">
                  <c:v>0.95840000000000003</c:v>
                </c:pt>
                <c:pt idx="39">
                  <c:v>0.96260000000000001</c:v>
                </c:pt>
                <c:pt idx="40">
                  <c:v>0.9607</c:v>
                </c:pt>
                <c:pt idx="41">
                  <c:v>0.96289999999999998</c:v>
                </c:pt>
                <c:pt idx="42">
                  <c:v>0.95979999999999999</c:v>
                </c:pt>
                <c:pt idx="43">
                  <c:v>0.96430000000000005</c:v>
                </c:pt>
                <c:pt idx="44">
                  <c:v>0.96140000000000003</c:v>
                </c:pt>
                <c:pt idx="45">
                  <c:v>0.96730000000000005</c:v>
                </c:pt>
                <c:pt idx="46">
                  <c:v>0.9708</c:v>
                </c:pt>
                <c:pt idx="47">
                  <c:v>0.97419999999999995</c:v>
                </c:pt>
                <c:pt idx="48">
                  <c:v>0.97350000000000003</c:v>
                </c:pt>
                <c:pt idx="49">
                  <c:v>0.97489999999999999</c:v>
                </c:pt>
                <c:pt idx="50">
                  <c:v>0.97370000000000001</c:v>
                </c:pt>
                <c:pt idx="51">
                  <c:v>0.97430000000000005</c:v>
                </c:pt>
                <c:pt idx="52">
                  <c:v>0.97299999999999998</c:v>
                </c:pt>
                <c:pt idx="53">
                  <c:v>0.97750000000000004</c:v>
                </c:pt>
                <c:pt idx="54">
                  <c:v>0.97699999999999998</c:v>
                </c:pt>
                <c:pt idx="55">
                  <c:v>0.97440000000000004</c:v>
                </c:pt>
                <c:pt idx="56">
                  <c:v>0.97550000000000003</c:v>
                </c:pt>
                <c:pt idx="57">
                  <c:v>0.97430000000000005</c:v>
                </c:pt>
                <c:pt idx="58">
                  <c:v>0.97609999999999997</c:v>
                </c:pt>
                <c:pt idx="59">
                  <c:v>0.97950000000000004</c:v>
                </c:pt>
                <c:pt idx="60">
                  <c:v>0.97860000000000003</c:v>
                </c:pt>
                <c:pt idx="61">
                  <c:v>0.9768</c:v>
                </c:pt>
                <c:pt idx="62">
                  <c:v>0.97819999999999996</c:v>
                </c:pt>
                <c:pt idx="63">
                  <c:v>0.97450000000000003</c:v>
                </c:pt>
                <c:pt idx="64">
                  <c:v>0.97750000000000004</c:v>
                </c:pt>
                <c:pt idx="65">
                  <c:v>0.97909999999999997</c:v>
                </c:pt>
                <c:pt idx="66">
                  <c:v>0.9758</c:v>
                </c:pt>
                <c:pt idx="67">
                  <c:v>0.97860000000000003</c:v>
                </c:pt>
                <c:pt idx="68">
                  <c:v>0.98309999999999997</c:v>
                </c:pt>
                <c:pt idx="69">
                  <c:v>0.98670000000000002</c:v>
                </c:pt>
                <c:pt idx="70">
                  <c:v>0.98619999999999997</c:v>
                </c:pt>
                <c:pt idx="71">
                  <c:v>0.98699999999999999</c:v>
                </c:pt>
                <c:pt idx="72">
                  <c:v>0.98850000000000005</c:v>
                </c:pt>
                <c:pt idx="73">
                  <c:v>0.98599999999999999</c:v>
                </c:pt>
                <c:pt idx="74">
                  <c:v>0.98560000000000003</c:v>
                </c:pt>
                <c:pt idx="75">
                  <c:v>0.99</c:v>
                </c:pt>
                <c:pt idx="76">
                  <c:v>0.99619999999999997</c:v>
                </c:pt>
                <c:pt idx="77">
                  <c:v>0.99570000000000003</c:v>
                </c:pt>
                <c:pt idx="78">
                  <c:v>0.99670000000000003</c:v>
                </c:pt>
                <c:pt idx="79">
                  <c:v>0.99760000000000004</c:v>
                </c:pt>
                <c:pt idx="80">
                  <c:v>0.99399999999999999</c:v>
                </c:pt>
                <c:pt idx="81">
                  <c:v>0.99709999999999999</c:v>
                </c:pt>
                <c:pt idx="82">
                  <c:v>0.99719999999999998</c:v>
                </c:pt>
                <c:pt idx="83">
                  <c:v>0.99570000000000003</c:v>
                </c:pt>
                <c:pt idx="84">
                  <c:v>0.99739999999999995</c:v>
                </c:pt>
                <c:pt idx="85">
                  <c:v>1.0013000000000001</c:v>
                </c:pt>
                <c:pt idx="86">
                  <c:v>0.99729999999999996</c:v>
                </c:pt>
                <c:pt idx="87">
                  <c:v>0.99560000000000004</c:v>
                </c:pt>
                <c:pt idx="88">
                  <c:v>0.99719999999999998</c:v>
                </c:pt>
                <c:pt idx="89">
                  <c:v>1.0016</c:v>
                </c:pt>
                <c:pt idx="90">
                  <c:v>1.0014000000000001</c:v>
                </c:pt>
                <c:pt idx="91">
                  <c:v>1.0015000000000001</c:v>
                </c:pt>
                <c:pt idx="92">
                  <c:v>1.0018</c:v>
                </c:pt>
                <c:pt idx="93">
                  <c:v>1.0065999999999999</c:v>
                </c:pt>
                <c:pt idx="94">
                  <c:v>1.0074000000000001</c:v>
                </c:pt>
                <c:pt idx="95">
                  <c:v>1.0084</c:v>
                </c:pt>
                <c:pt idx="96">
                  <c:v>1.0068999999999999</c:v>
                </c:pt>
                <c:pt idx="97">
                  <c:v>1.0121</c:v>
                </c:pt>
                <c:pt idx="98">
                  <c:v>1.0108999999999999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D-5519-446B-8A7D-E493F14AD7B5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  <c:pt idx="0">
                  <c:v>Series 17</c:v>
                </c:pt>
              </c:strCache>
            </c:strRef>
          </c:tx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Sheet1!$P$2:$P$18099</c:f>
              <c:numCache>
                <c:formatCode>General</c:formatCode>
                <c:ptCount val="18098"/>
                <c:pt idx="0">
                  <c:v>0.87280000000000002</c:v>
                </c:pt>
                <c:pt idx="1">
                  <c:v>0.87309999999999999</c:v>
                </c:pt>
                <c:pt idx="2">
                  <c:v>0.871</c:v>
                </c:pt>
                <c:pt idx="3">
                  <c:v>0.874</c:v>
                </c:pt>
                <c:pt idx="4">
                  <c:v>0.88649999999999995</c:v>
                </c:pt>
                <c:pt idx="5">
                  <c:v>0.88680000000000003</c:v>
                </c:pt>
                <c:pt idx="6">
                  <c:v>0.88360000000000005</c:v>
                </c:pt>
                <c:pt idx="7">
                  <c:v>0.88890000000000002</c:v>
                </c:pt>
                <c:pt idx="8">
                  <c:v>0.89370000000000005</c:v>
                </c:pt>
                <c:pt idx="9">
                  <c:v>0.89490000000000003</c:v>
                </c:pt>
                <c:pt idx="10">
                  <c:v>0.8972</c:v>
                </c:pt>
                <c:pt idx="11">
                  <c:v>0.89759999999999995</c:v>
                </c:pt>
                <c:pt idx="12">
                  <c:v>0.90059999999999996</c:v>
                </c:pt>
                <c:pt idx="13">
                  <c:v>0.89880000000000004</c:v>
                </c:pt>
                <c:pt idx="14">
                  <c:v>0.8982</c:v>
                </c:pt>
                <c:pt idx="15">
                  <c:v>0.89929999999999999</c:v>
                </c:pt>
                <c:pt idx="16">
                  <c:v>0.89880000000000004</c:v>
                </c:pt>
                <c:pt idx="17">
                  <c:v>0.89849999999999997</c:v>
                </c:pt>
                <c:pt idx="18">
                  <c:v>0.90029999999999999</c:v>
                </c:pt>
                <c:pt idx="19">
                  <c:v>0.90039999999999998</c:v>
                </c:pt>
                <c:pt idx="20">
                  <c:v>0.9022</c:v>
                </c:pt>
                <c:pt idx="21">
                  <c:v>0.90190000000000003</c:v>
                </c:pt>
                <c:pt idx="22">
                  <c:v>0.90249999999999997</c:v>
                </c:pt>
                <c:pt idx="23">
                  <c:v>0.90180000000000005</c:v>
                </c:pt>
                <c:pt idx="24">
                  <c:v>0.9042</c:v>
                </c:pt>
                <c:pt idx="25">
                  <c:v>0.90410000000000001</c:v>
                </c:pt>
                <c:pt idx="26">
                  <c:v>0.90510000000000002</c:v>
                </c:pt>
                <c:pt idx="27">
                  <c:v>0.91069999999999995</c:v>
                </c:pt>
                <c:pt idx="28">
                  <c:v>0.91859999999999997</c:v>
                </c:pt>
                <c:pt idx="29">
                  <c:v>0.91900000000000004</c:v>
                </c:pt>
                <c:pt idx="30">
                  <c:v>0.92120000000000002</c:v>
                </c:pt>
                <c:pt idx="31">
                  <c:v>0.92069999999999996</c:v>
                </c:pt>
                <c:pt idx="32">
                  <c:v>0.92490000000000006</c:v>
                </c:pt>
                <c:pt idx="33">
                  <c:v>0.92449999999999999</c:v>
                </c:pt>
                <c:pt idx="34">
                  <c:v>0.92700000000000005</c:v>
                </c:pt>
                <c:pt idx="35">
                  <c:v>0.92759999999999998</c:v>
                </c:pt>
                <c:pt idx="36">
                  <c:v>0.93110000000000004</c:v>
                </c:pt>
                <c:pt idx="37">
                  <c:v>0.92889999999999995</c:v>
                </c:pt>
                <c:pt idx="38">
                  <c:v>0.93010000000000004</c:v>
                </c:pt>
                <c:pt idx="39">
                  <c:v>0.93159999999999998</c:v>
                </c:pt>
                <c:pt idx="40">
                  <c:v>0.93189999999999995</c:v>
                </c:pt>
                <c:pt idx="41">
                  <c:v>0.93540000000000001</c:v>
                </c:pt>
                <c:pt idx="42">
                  <c:v>0.93269999999999997</c:v>
                </c:pt>
                <c:pt idx="43">
                  <c:v>0.93140000000000001</c:v>
                </c:pt>
                <c:pt idx="44">
                  <c:v>0.93469999999999998</c:v>
                </c:pt>
                <c:pt idx="45">
                  <c:v>0.93669999999999998</c:v>
                </c:pt>
                <c:pt idx="46">
                  <c:v>0.94540000000000002</c:v>
                </c:pt>
                <c:pt idx="47">
                  <c:v>0.9446</c:v>
                </c:pt>
                <c:pt idx="48">
                  <c:v>0.94450000000000001</c:v>
                </c:pt>
                <c:pt idx="49">
                  <c:v>0.94689999999999996</c:v>
                </c:pt>
                <c:pt idx="50">
                  <c:v>0.94530000000000003</c:v>
                </c:pt>
                <c:pt idx="51">
                  <c:v>0.94889999999999997</c:v>
                </c:pt>
                <c:pt idx="52">
                  <c:v>0.95169999999999999</c:v>
                </c:pt>
                <c:pt idx="53">
                  <c:v>0.95250000000000001</c:v>
                </c:pt>
                <c:pt idx="54">
                  <c:v>0.95909999999999995</c:v>
                </c:pt>
                <c:pt idx="55">
                  <c:v>0.96079999999999999</c:v>
                </c:pt>
                <c:pt idx="56">
                  <c:v>0.95640000000000003</c:v>
                </c:pt>
                <c:pt idx="57">
                  <c:v>0.96550000000000002</c:v>
                </c:pt>
                <c:pt idx="58">
                  <c:v>0.96660000000000001</c:v>
                </c:pt>
                <c:pt idx="59">
                  <c:v>0.96419999999999995</c:v>
                </c:pt>
                <c:pt idx="60">
                  <c:v>0.96799999999999997</c:v>
                </c:pt>
                <c:pt idx="61">
                  <c:v>0.96409999999999996</c:v>
                </c:pt>
                <c:pt idx="62">
                  <c:v>0.96360000000000001</c:v>
                </c:pt>
                <c:pt idx="63">
                  <c:v>0.96440000000000003</c:v>
                </c:pt>
                <c:pt idx="64">
                  <c:v>0.96630000000000005</c:v>
                </c:pt>
                <c:pt idx="65">
                  <c:v>0.96240000000000003</c:v>
                </c:pt>
                <c:pt idx="66">
                  <c:v>0.96260000000000001</c:v>
                </c:pt>
                <c:pt idx="67">
                  <c:v>0.96189999999999998</c:v>
                </c:pt>
                <c:pt idx="68">
                  <c:v>0.96399999999999997</c:v>
                </c:pt>
                <c:pt idx="69">
                  <c:v>0.96340000000000003</c:v>
                </c:pt>
                <c:pt idx="70">
                  <c:v>0.96399999999999997</c:v>
                </c:pt>
                <c:pt idx="71">
                  <c:v>0.96489999999999998</c:v>
                </c:pt>
                <c:pt idx="72">
                  <c:v>0.97040000000000004</c:v>
                </c:pt>
                <c:pt idx="73">
                  <c:v>0.97199999999999998</c:v>
                </c:pt>
                <c:pt idx="74">
                  <c:v>0.97119999999999995</c:v>
                </c:pt>
                <c:pt idx="75">
                  <c:v>0.97219999999999995</c:v>
                </c:pt>
                <c:pt idx="76">
                  <c:v>0.97230000000000005</c:v>
                </c:pt>
                <c:pt idx="77">
                  <c:v>0.96899999999999997</c:v>
                </c:pt>
                <c:pt idx="78">
                  <c:v>0.97689999999999999</c:v>
                </c:pt>
                <c:pt idx="79">
                  <c:v>0.97799999999999998</c:v>
                </c:pt>
                <c:pt idx="80">
                  <c:v>0.97940000000000005</c:v>
                </c:pt>
                <c:pt idx="81">
                  <c:v>0.97919999999999996</c:v>
                </c:pt>
                <c:pt idx="82">
                  <c:v>0.98</c:v>
                </c:pt>
                <c:pt idx="83">
                  <c:v>0.97960000000000003</c:v>
                </c:pt>
                <c:pt idx="84">
                  <c:v>0.97850000000000004</c:v>
                </c:pt>
                <c:pt idx="85">
                  <c:v>0.9778</c:v>
                </c:pt>
                <c:pt idx="86">
                  <c:v>0.98160000000000003</c:v>
                </c:pt>
                <c:pt idx="87">
                  <c:v>0.97960000000000003</c:v>
                </c:pt>
                <c:pt idx="88">
                  <c:v>0.97850000000000004</c:v>
                </c:pt>
                <c:pt idx="89">
                  <c:v>0.98009999999999997</c:v>
                </c:pt>
                <c:pt idx="90">
                  <c:v>0.97899999999999998</c:v>
                </c:pt>
                <c:pt idx="91">
                  <c:v>0.97909999999999997</c:v>
                </c:pt>
                <c:pt idx="92">
                  <c:v>0.97760000000000002</c:v>
                </c:pt>
                <c:pt idx="93">
                  <c:v>0.98150000000000004</c:v>
                </c:pt>
                <c:pt idx="94">
                  <c:v>0.98070000000000002</c:v>
                </c:pt>
                <c:pt idx="95">
                  <c:v>0.98519999999999996</c:v>
                </c:pt>
                <c:pt idx="96">
                  <c:v>0.98509999999999998</c:v>
                </c:pt>
                <c:pt idx="97">
                  <c:v>0.98529999999999995</c:v>
                </c:pt>
                <c:pt idx="98">
                  <c:v>0.98570000000000002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E-5519-446B-8A7D-E493F14AD7B5}"/>
            </c:ext>
          </c:extLst>
        </c:ser>
        <c:ser>
          <c:idx val="15"/>
          <c:order val="15"/>
          <c:tx>
            <c:strRef>
              <c:f>Sheet1!$Q$1</c:f>
              <c:strCache>
                <c:ptCount val="1"/>
                <c:pt idx="0">
                  <c:v>Series 18</c:v>
                </c:pt>
              </c:strCache>
            </c:strRef>
          </c:tx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Sheet1!$Q$2:$Q$18099</c:f>
              <c:numCache>
                <c:formatCode>General</c:formatCode>
                <c:ptCount val="18098"/>
                <c:pt idx="0">
                  <c:v>0.87019999999999997</c:v>
                </c:pt>
                <c:pt idx="1">
                  <c:v>0.87</c:v>
                </c:pt>
                <c:pt idx="2">
                  <c:v>0.87419999999999998</c:v>
                </c:pt>
                <c:pt idx="3">
                  <c:v>0.87539999999999996</c:v>
                </c:pt>
                <c:pt idx="4">
                  <c:v>0.87729999999999997</c:v>
                </c:pt>
                <c:pt idx="5">
                  <c:v>0.87649999999999995</c:v>
                </c:pt>
                <c:pt idx="6">
                  <c:v>0.87450000000000006</c:v>
                </c:pt>
                <c:pt idx="7">
                  <c:v>0.87729999999999997</c:v>
                </c:pt>
                <c:pt idx="8">
                  <c:v>0.87860000000000005</c:v>
                </c:pt>
                <c:pt idx="9">
                  <c:v>0.88109999999999999</c:v>
                </c:pt>
                <c:pt idx="10">
                  <c:v>0.88139999999999996</c:v>
                </c:pt>
                <c:pt idx="11">
                  <c:v>0.88</c:v>
                </c:pt>
                <c:pt idx="12">
                  <c:v>0.88129999999999997</c:v>
                </c:pt>
                <c:pt idx="13">
                  <c:v>0.88480000000000003</c:v>
                </c:pt>
                <c:pt idx="14">
                  <c:v>0.8901</c:v>
                </c:pt>
                <c:pt idx="15">
                  <c:v>0.88990000000000002</c:v>
                </c:pt>
                <c:pt idx="16">
                  <c:v>0.89200000000000002</c:v>
                </c:pt>
                <c:pt idx="17">
                  <c:v>0.88870000000000005</c:v>
                </c:pt>
                <c:pt idx="18">
                  <c:v>0.89190000000000003</c:v>
                </c:pt>
                <c:pt idx="19">
                  <c:v>0.89039999999999997</c:v>
                </c:pt>
                <c:pt idx="20">
                  <c:v>0.89029999999999998</c:v>
                </c:pt>
                <c:pt idx="21">
                  <c:v>0.89280000000000004</c:v>
                </c:pt>
                <c:pt idx="22">
                  <c:v>0.89149999999999996</c:v>
                </c:pt>
                <c:pt idx="23">
                  <c:v>0.89139999999999997</c:v>
                </c:pt>
                <c:pt idx="24">
                  <c:v>0.89390000000000003</c:v>
                </c:pt>
                <c:pt idx="25">
                  <c:v>0.90480000000000005</c:v>
                </c:pt>
                <c:pt idx="26">
                  <c:v>0.90580000000000005</c:v>
                </c:pt>
                <c:pt idx="27">
                  <c:v>0.90820000000000001</c:v>
                </c:pt>
                <c:pt idx="28">
                  <c:v>0.91020000000000001</c:v>
                </c:pt>
                <c:pt idx="29">
                  <c:v>0.91120000000000001</c:v>
                </c:pt>
                <c:pt idx="30">
                  <c:v>0.90880000000000005</c:v>
                </c:pt>
                <c:pt idx="31">
                  <c:v>0.91169999999999995</c:v>
                </c:pt>
                <c:pt idx="32">
                  <c:v>0.9113</c:v>
                </c:pt>
                <c:pt idx="33">
                  <c:v>0.90920000000000001</c:v>
                </c:pt>
                <c:pt idx="34">
                  <c:v>0.91290000000000004</c:v>
                </c:pt>
                <c:pt idx="35">
                  <c:v>0.91169999999999995</c:v>
                </c:pt>
                <c:pt idx="36">
                  <c:v>0.91359999999999997</c:v>
                </c:pt>
                <c:pt idx="37">
                  <c:v>0.91290000000000004</c:v>
                </c:pt>
                <c:pt idx="38">
                  <c:v>0.91490000000000005</c:v>
                </c:pt>
                <c:pt idx="39">
                  <c:v>0.91449999999999998</c:v>
                </c:pt>
                <c:pt idx="40">
                  <c:v>0.9153</c:v>
                </c:pt>
                <c:pt idx="41">
                  <c:v>0.91100000000000003</c:v>
                </c:pt>
                <c:pt idx="42">
                  <c:v>0.91469999999999996</c:v>
                </c:pt>
                <c:pt idx="43">
                  <c:v>0.91390000000000005</c:v>
                </c:pt>
                <c:pt idx="44">
                  <c:v>0.91490000000000005</c:v>
                </c:pt>
                <c:pt idx="45">
                  <c:v>0.91490000000000005</c:v>
                </c:pt>
                <c:pt idx="46">
                  <c:v>0.91600000000000004</c:v>
                </c:pt>
                <c:pt idx="47">
                  <c:v>0.91549999999999998</c:v>
                </c:pt>
                <c:pt idx="48">
                  <c:v>0.91410000000000002</c:v>
                </c:pt>
                <c:pt idx="49">
                  <c:v>0.91869999999999996</c:v>
                </c:pt>
                <c:pt idx="50">
                  <c:v>0.92589999999999995</c:v>
                </c:pt>
                <c:pt idx="51">
                  <c:v>0.92379999999999995</c:v>
                </c:pt>
                <c:pt idx="52">
                  <c:v>0.92930000000000001</c:v>
                </c:pt>
                <c:pt idx="53">
                  <c:v>0.92949999999999999</c:v>
                </c:pt>
                <c:pt idx="54">
                  <c:v>0.92679999999999996</c:v>
                </c:pt>
                <c:pt idx="55">
                  <c:v>0.93459999999999999</c:v>
                </c:pt>
                <c:pt idx="56">
                  <c:v>0.93310000000000004</c:v>
                </c:pt>
                <c:pt idx="57">
                  <c:v>0.93400000000000005</c:v>
                </c:pt>
                <c:pt idx="58">
                  <c:v>0.93289999999999995</c:v>
                </c:pt>
                <c:pt idx="59">
                  <c:v>0.93720000000000003</c:v>
                </c:pt>
                <c:pt idx="60">
                  <c:v>0.93569999999999998</c:v>
                </c:pt>
                <c:pt idx="61">
                  <c:v>0.93969999999999998</c:v>
                </c:pt>
                <c:pt idx="62">
                  <c:v>0.94159999999999999</c:v>
                </c:pt>
                <c:pt idx="63">
                  <c:v>0.94240000000000002</c:v>
                </c:pt>
                <c:pt idx="64">
                  <c:v>0.94369999999999998</c:v>
                </c:pt>
                <c:pt idx="65">
                  <c:v>0.94410000000000005</c:v>
                </c:pt>
                <c:pt idx="66">
                  <c:v>0.94489999999999996</c:v>
                </c:pt>
                <c:pt idx="67">
                  <c:v>0.94779999999999998</c:v>
                </c:pt>
                <c:pt idx="68">
                  <c:v>0.94850000000000001</c:v>
                </c:pt>
                <c:pt idx="69">
                  <c:v>0.94910000000000005</c:v>
                </c:pt>
                <c:pt idx="70">
                  <c:v>0.9476</c:v>
                </c:pt>
                <c:pt idx="71">
                  <c:v>0.94079999999999997</c:v>
                </c:pt>
                <c:pt idx="72">
                  <c:v>0.94389999999999996</c:v>
                </c:pt>
                <c:pt idx="73">
                  <c:v>0.94520000000000004</c:v>
                </c:pt>
                <c:pt idx="74">
                  <c:v>0.94720000000000004</c:v>
                </c:pt>
                <c:pt idx="75">
                  <c:v>0.94710000000000005</c:v>
                </c:pt>
                <c:pt idx="76">
                  <c:v>0.95220000000000005</c:v>
                </c:pt>
                <c:pt idx="77">
                  <c:v>0.95220000000000005</c:v>
                </c:pt>
                <c:pt idx="78">
                  <c:v>0.95340000000000003</c:v>
                </c:pt>
                <c:pt idx="79">
                  <c:v>0.94989999999999997</c:v>
                </c:pt>
                <c:pt idx="80">
                  <c:v>0.95509999999999995</c:v>
                </c:pt>
                <c:pt idx="81">
                  <c:v>0.95569999999999999</c:v>
                </c:pt>
                <c:pt idx="82">
                  <c:v>0.95650000000000002</c:v>
                </c:pt>
                <c:pt idx="83">
                  <c:v>0.95930000000000004</c:v>
                </c:pt>
                <c:pt idx="84">
                  <c:v>0.95520000000000005</c:v>
                </c:pt>
                <c:pt idx="85">
                  <c:v>0.96050000000000002</c:v>
                </c:pt>
                <c:pt idx="86">
                  <c:v>0.95820000000000005</c:v>
                </c:pt>
                <c:pt idx="87">
                  <c:v>0.95609999999999995</c:v>
                </c:pt>
                <c:pt idx="88">
                  <c:v>0.95720000000000005</c:v>
                </c:pt>
                <c:pt idx="89">
                  <c:v>0.95960000000000001</c:v>
                </c:pt>
                <c:pt idx="90">
                  <c:v>0.96130000000000004</c:v>
                </c:pt>
                <c:pt idx="91">
                  <c:v>0.96379999999999999</c:v>
                </c:pt>
                <c:pt idx="92">
                  <c:v>0.96289999999999998</c:v>
                </c:pt>
                <c:pt idx="93">
                  <c:v>0.9607</c:v>
                </c:pt>
                <c:pt idx="94">
                  <c:v>0.96120000000000005</c:v>
                </c:pt>
                <c:pt idx="95">
                  <c:v>0.96179999999999999</c:v>
                </c:pt>
                <c:pt idx="96">
                  <c:v>0.96640000000000004</c:v>
                </c:pt>
                <c:pt idx="97">
                  <c:v>0.96209999999999996</c:v>
                </c:pt>
                <c:pt idx="98">
                  <c:v>0.96540000000000004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F-5519-446B-8A7D-E493F14AD7B5}"/>
            </c:ext>
          </c:extLst>
        </c:ser>
        <c:ser>
          <c:idx val="16"/>
          <c:order val="16"/>
          <c:tx>
            <c:strRef>
              <c:f>Sheet1!$R$1</c:f>
              <c:strCache>
                <c:ptCount val="1"/>
                <c:pt idx="0">
                  <c:v>Series 19</c:v>
                </c:pt>
              </c:strCache>
            </c:strRef>
          </c:tx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Sheet1!$R$2:$R$18099</c:f>
              <c:numCache>
                <c:formatCode>General</c:formatCode>
                <c:ptCount val="18098"/>
                <c:pt idx="0">
                  <c:v>0.85219999999999996</c:v>
                </c:pt>
                <c:pt idx="1">
                  <c:v>0.85140000000000005</c:v>
                </c:pt>
                <c:pt idx="2">
                  <c:v>0.85129999999999995</c:v>
                </c:pt>
                <c:pt idx="3">
                  <c:v>0.85299999999999998</c:v>
                </c:pt>
                <c:pt idx="4">
                  <c:v>0.86080000000000001</c:v>
                </c:pt>
                <c:pt idx="5">
                  <c:v>0.86150000000000004</c:v>
                </c:pt>
                <c:pt idx="6">
                  <c:v>0.8629</c:v>
                </c:pt>
                <c:pt idx="7">
                  <c:v>0.86760000000000004</c:v>
                </c:pt>
                <c:pt idx="8">
                  <c:v>0.86729999999999996</c:v>
                </c:pt>
                <c:pt idx="9">
                  <c:v>0.86950000000000005</c:v>
                </c:pt>
                <c:pt idx="10">
                  <c:v>0.87080000000000002</c:v>
                </c:pt>
                <c:pt idx="11">
                  <c:v>0.87819999999999998</c:v>
                </c:pt>
                <c:pt idx="12">
                  <c:v>0.87490000000000001</c:v>
                </c:pt>
                <c:pt idx="13">
                  <c:v>0.88049999999999995</c:v>
                </c:pt>
                <c:pt idx="14">
                  <c:v>0.87809999999999999</c:v>
                </c:pt>
                <c:pt idx="15">
                  <c:v>0.89</c:v>
                </c:pt>
                <c:pt idx="16">
                  <c:v>0.89429999999999998</c:v>
                </c:pt>
                <c:pt idx="17">
                  <c:v>0.89829999999999999</c:v>
                </c:pt>
                <c:pt idx="18">
                  <c:v>0.90129999999999999</c:v>
                </c:pt>
                <c:pt idx="19">
                  <c:v>0.91059999999999997</c:v>
                </c:pt>
                <c:pt idx="20">
                  <c:v>0.91159999999999997</c:v>
                </c:pt>
                <c:pt idx="21">
                  <c:v>0.91300000000000003</c:v>
                </c:pt>
                <c:pt idx="22">
                  <c:v>0.91669999999999996</c:v>
                </c:pt>
                <c:pt idx="23">
                  <c:v>0.91639999999999999</c:v>
                </c:pt>
                <c:pt idx="24">
                  <c:v>0.91820000000000002</c:v>
                </c:pt>
                <c:pt idx="25">
                  <c:v>0.91859999999999997</c:v>
                </c:pt>
                <c:pt idx="26">
                  <c:v>0.92320000000000002</c:v>
                </c:pt>
                <c:pt idx="27">
                  <c:v>0.92400000000000004</c:v>
                </c:pt>
                <c:pt idx="28">
                  <c:v>0.92020000000000002</c:v>
                </c:pt>
                <c:pt idx="29">
                  <c:v>0.92349999999999999</c:v>
                </c:pt>
                <c:pt idx="30">
                  <c:v>0.92820000000000003</c:v>
                </c:pt>
                <c:pt idx="31">
                  <c:v>0.92279999999999995</c:v>
                </c:pt>
                <c:pt idx="32">
                  <c:v>0.92469999999999997</c:v>
                </c:pt>
                <c:pt idx="33">
                  <c:v>0.92249999999999999</c:v>
                </c:pt>
                <c:pt idx="34">
                  <c:v>0.92359999999999998</c:v>
                </c:pt>
                <c:pt idx="35">
                  <c:v>0.92749999999999999</c:v>
                </c:pt>
                <c:pt idx="36">
                  <c:v>0.93089999999999995</c:v>
                </c:pt>
                <c:pt idx="37">
                  <c:v>0.93600000000000005</c:v>
                </c:pt>
                <c:pt idx="38">
                  <c:v>0.9335</c:v>
                </c:pt>
                <c:pt idx="39">
                  <c:v>0.9345</c:v>
                </c:pt>
                <c:pt idx="40">
                  <c:v>0.93379999999999996</c:v>
                </c:pt>
                <c:pt idx="41">
                  <c:v>0.93500000000000005</c:v>
                </c:pt>
                <c:pt idx="42">
                  <c:v>0.94099999999999995</c:v>
                </c:pt>
                <c:pt idx="43">
                  <c:v>0.93979999999999997</c:v>
                </c:pt>
                <c:pt idx="44">
                  <c:v>0.94230000000000003</c:v>
                </c:pt>
                <c:pt idx="45">
                  <c:v>0.94240000000000002</c:v>
                </c:pt>
                <c:pt idx="46">
                  <c:v>0.93830000000000002</c:v>
                </c:pt>
                <c:pt idx="47">
                  <c:v>0.94120000000000004</c:v>
                </c:pt>
                <c:pt idx="48">
                  <c:v>0.94179999999999997</c:v>
                </c:pt>
                <c:pt idx="49">
                  <c:v>0.94069999999999998</c:v>
                </c:pt>
                <c:pt idx="50">
                  <c:v>0.94020000000000004</c:v>
                </c:pt>
                <c:pt idx="51">
                  <c:v>0.93910000000000005</c:v>
                </c:pt>
                <c:pt idx="52">
                  <c:v>0.94140000000000001</c:v>
                </c:pt>
                <c:pt idx="53">
                  <c:v>0.94330000000000003</c:v>
                </c:pt>
                <c:pt idx="54">
                  <c:v>0.93769999999999998</c:v>
                </c:pt>
                <c:pt idx="55">
                  <c:v>0.94720000000000004</c:v>
                </c:pt>
                <c:pt idx="56">
                  <c:v>0.94730000000000003</c:v>
                </c:pt>
                <c:pt idx="57">
                  <c:v>0.94779999999999998</c:v>
                </c:pt>
                <c:pt idx="58">
                  <c:v>0.95089999999999997</c:v>
                </c:pt>
                <c:pt idx="59">
                  <c:v>0.95169999999999999</c:v>
                </c:pt>
                <c:pt idx="60">
                  <c:v>0.95199999999999996</c:v>
                </c:pt>
                <c:pt idx="61">
                  <c:v>0.95509999999999995</c:v>
                </c:pt>
                <c:pt idx="62">
                  <c:v>0.9577</c:v>
                </c:pt>
                <c:pt idx="63">
                  <c:v>0.95809999999999995</c:v>
                </c:pt>
                <c:pt idx="64">
                  <c:v>0.96079999999999999</c:v>
                </c:pt>
                <c:pt idx="65">
                  <c:v>0.95930000000000004</c:v>
                </c:pt>
                <c:pt idx="66">
                  <c:v>0.95889999999999997</c:v>
                </c:pt>
                <c:pt idx="67">
                  <c:v>0.96060000000000001</c:v>
                </c:pt>
                <c:pt idx="68">
                  <c:v>0.96599999999999997</c:v>
                </c:pt>
                <c:pt idx="69">
                  <c:v>0.96120000000000005</c:v>
                </c:pt>
                <c:pt idx="70">
                  <c:v>0.96209999999999996</c:v>
                </c:pt>
                <c:pt idx="71">
                  <c:v>0.96630000000000005</c:v>
                </c:pt>
                <c:pt idx="72">
                  <c:v>0.96499999999999997</c:v>
                </c:pt>
                <c:pt idx="73">
                  <c:v>0.96660000000000001</c:v>
                </c:pt>
                <c:pt idx="74">
                  <c:v>0.9627</c:v>
                </c:pt>
                <c:pt idx="75">
                  <c:v>0.9546</c:v>
                </c:pt>
                <c:pt idx="76">
                  <c:v>0.96699999999999997</c:v>
                </c:pt>
                <c:pt idx="77">
                  <c:v>0.96579999999999999</c:v>
                </c:pt>
                <c:pt idx="78">
                  <c:v>0.96399999999999997</c:v>
                </c:pt>
                <c:pt idx="79">
                  <c:v>0.96350000000000002</c:v>
                </c:pt>
                <c:pt idx="80">
                  <c:v>0.96379999999999999</c:v>
                </c:pt>
                <c:pt idx="81">
                  <c:v>0.96289999999999998</c:v>
                </c:pt>
                <c:pt idx="82">
                  <c:v>0.96389999999999998</c:v>
                </c:pt>
                <c:pt idx="83">
                  <c:v>0.9657</c:v>
                </c:pt>
                <c:pt idx="84">
                  <c:v>0.96860000000000002</c:v>
                </c:pt>
                <c:pt idx="85">
                  <c:v>0.96460000000000001</c:v>
                </c:pt>
                <c:pt idx="86">
                  <c:v>0.96640000000000004</c:v>
                </c:pt>
                <c:pt idx="87">
                  <c:v>0.96550000000000002</c:v>
                </c:pt>
                <c:pt idx="88">
                  <c:v>0.96799999999999997</c:v>
                </c:pt>
                <c:pt idx="89">
                  <c:v>0.96740000000000004</c:v>
                </c:pt>
                <c:pt idx="90">
                  <c:v>0.96940000000000004</c:v>
                </c:pt>
                <c:pt idx="91">
                  <c:v>0.97109999999999996</c:v>
                </c:pt>
                <c:pt idx="92">
                  <c:v>0.9708</c:v>
                </c:pt>
                <c:pt idx="93">
                  <c:v>0.97050000000000003</c:v>
                </c:pt>
                <c:pt idx="94">
                  <c:v>0.96850000000000003</c:v>
                </c:pt>
                <c:pt idx="95">
                  <c:v>0.96930000000000005</c:v>
                </c:pt>
                <c:pt idx="96">
                  <c:v>0.96919999999999995</c:v>
                </c:pt>
                <c:pt idx="97">
                  <c:v>0.96830000000000005</c:v>
                </c:pt>
                <c:pt idx="98">
                  <c:v>0.96819999999999995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0-5519-446B-8A7D-E493F14AD7B5}"/>
            </c:ext>
          </c:extLst>
        </c:ser>
        <c:ser>
          <c:idx val="17"/>
          <c:order val="17"/>
          <c:tx>
            <c:strRef>
              <c:f>Sheet1!$S$1</c:f>
              <c:strCache>
                <c:ptCount val="1"/>
                <c:pt idx="0">
                  <c:v>Series 20</c:v>
                </c:pt>
              </c:strCache>
            </c:strRef>
          </c:tx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Sheet1!$S$2:$S$18099</c:f>
              <c:numCache>
                <c:formatCode>General</c:formatCode>
                <c:ptCount val="18098"/>
                <c:pt idx="0">
                  <c:v>0.87380000000000002</c:v>
                </c:pt>
                <c:pt idx="1">
                  <c:v>0.87609999999999999</c:v>
                </c:pt>
                <c:pt idx="2">
                  <c:v>0.87590000000000001</c:v>
                </c:pt>
                <c:pt idx="3">
                  <c:v>0.87609999999999999</c:v>
                </c:pt>
                <c:pt idx="4">
                  <c:v>0.87649999999999995</c:v>
                </c:pt>
                <c:pt idx="5">
                  <c:v>0.87460000000000004</c:v>
                </c:pt>
                <c:pt idx="6">
                  <c:v>0.87819999999999998</c:v>
                </c:pt>
                <c:pt idx="7">
                  <c:v>0.88139999999999996</c:v>
                </c:pt>
                <c:pt idx="8">
                  <c:v>0.88700000000000001</c:v>
                </c:pt>
                <c:pt idx="9">
                  <c:v>0.90069999999999995</c:v>
                </c:pt>
                <c:pt idx="10">
                  <c:v>0.90249999999999997</c:v>
                </c:pt>
                <c:pt idx="11">
                  <c:v>0.90749999999999997</c:v>
                </c:pt>
                <c:pt idx="12">
                  <c:v>0.91149999999999998</c:v>
                </c:pt>
                <c:pt idx="13">
                  <c:v>0.91120000000000001</c:v>
                </c:pt>
                <c:pt idx="14">
                  <c:v>0.91059999999999997</c:v>
                </c:pt>
                <c:pt idx="15">
                  <c:v>0.91439999999999999</c:v>
                </c:pt>
                <c:pt idx="16">
                  <c:v>0.91210000000000002</c:v>
                </c:pt>
                <c:pt idx="17">
                  <c:v>0.91120000000000001</c:v>
                </c:pt>
                <c:pt idx="18">
                  <c:v>0.91069999999999995</c:v>
                </c:pt>
                <c:pt idx="19">
                  <c:v>0.90949999999999998</c:v>
                </c:pt>
                <c:pt idx="20">
                  <c:v>0.91210000000000002</c:v>
                </c:pt>
                <c:pt idx="21">
                  <c:v>0.90990000000000004</c:v>
                </c:pt>
                <c:pt idx="22">
                  <c:v>0.91369999999999996</c:v>
                </c:pt>
                <c:pt idx="23">
                  <c:v>0.91120000000000001</c:v>
                </c:pt>
                <c:pt idx="24">
                  <c:v>0.91159999999999997</c:v>
                </c:pt>
                <c:pt idx="25">
                  <c:v>0.91269999999999996</c:v>
                </c:pt>
                <c:pt idx="26">
                  <c:v>0.91120000000000001</c:v>
                </c:pt>
                <c:pt idx="27">
                  <c:v>0.91369999999999996</c:v>
                </c:pt>
                <c:pt idx="28">
                  <c:v>0.91549999999999998</c:v>
                </c:pt>
                <c:pt idx="29">
                  <c:v>0.9153</c:v>
                </c:pt>
                <c:pt idx="30">
                  <c:v>0.91120000000000001</c:v>
                </c:pt>
                <c:pt idx="31">
                  <c:v>0.9133</c:v>
                </c:pt>
                <c:pt idx="32">
                  <c:v>0.91180000000000005</c:v>
                </c:pt>
                <c:pt idx="33">
                  <c:v>0.92200000000000004</c:v>
                </c:pt>
                <c:pt idx="34">
                  <c:v>0.92110000000000003</c:v>
                </c:pt>
                <c:pt idx="35">
                  <c:v>0.92079999999999995</c:v>
                </c:pt>
                <c:pt idx="36">
                  <c:v>0.92149999999999999</c:v>
                </c:pt>
                <c:pt idx="37">
                  <c:v>0.92610000000000003</c:v>
                </c:pt>
                <c:pt idx="38">
                  <c:v>0.92959999999999998</c:v>
                </c:pt>
                <c:pt idx="39">
                  <c:v>0.92859999999999998</c:v>
                </c:pt>
                <c:pt idx="40">
                  <c:v>0.93010000000000004</c:v>
                </c:pt>
                <c:pt idx="41">
                  <c:v>0.93049999999999999</c:v>
                </c:pt>
                <c:pt idx="42">
                  <c:v>0.92820000000000003</c:v>
                </c:pt>
                <c:pt idx="43">
                  <c:v>0.9274</c:v>
                </c:pt>
                <c:pt idx="44">
                  <c:v>0.92830000000000001</c:v>
                </c:pt>
                <c:pt idx="45">
                  <c:v>0.92830000000000001</c:v>
                </c:pt>
                <c:pt idx="46">
                  <c:v>0.92879999999999996</c:v>
                </c:pt>
                <c:pt idx="47">
                  <c:v>0.93020000000000003</c:v>
                </c:pt>
                <c:pt idx="48">
                  <c:v>0.92849999999999999</c:v>
                </c:pt>
                <c:pt idx="49">
                  <c:v>0.92900000000000005</c:v>
                </c:pt>
                <c:pt idx="50">
                  <c:v>0.92659999999999998</c:v>
                </c:pt>
                <c:pt idx="51">
                  <c:v>0.92849999999999999</c:v>
                </c:pt>
                <c:pt idx="52">
                  <c:v>0.93059999999999998</c:v>
                </c:pt>
                <c:pt idx="53">
                  <c:v>0.93879999999999997</c:v>
                </c:pt>
                <c:pt idx="54">
                  <c:v>0.93740000000000001</c:v>
                </c:pt>
                <c:pt idx="55">
                  <c:v>0.93540000000000001</c:v>
                </c:pt>
                <c:pt idx="56">
                  <c:v>0.93569999999999998</c:v>
                </c:pt>
                <c:pt idx="57">
                  <c:v>0.93710000000000004</c:v>
                </c:pt>
                <c:pt idx="58">
                  <c:v>0.93479999999999996</c:v>
                </c:pt>
                <c:pt idx="59">
                  <c:v>0.93379999999999996</c:v>
                </c:pt>
                <c:pt idx="60">
                  <c:v>0.92900000000000005</c:v>
                </c:pt>
                <c:pt idx="61">
                  <c:v>0.93610000000000004</c:v>
                </c:pt>
                <c:pt idx="62">
                  <c:v>0.93389999999999995</c:v>
                </c:pt>
                <c:pt idx="63">
                  <c:v>0.93089999999999995</c:v>
                </c:pt>
                <c:pt idx="64">
                  <c:v>0.94</c:v>
                </c:pt>
                <c:pt idx="65">
                  <c:v>0.93489999999999995</c:v>
                </c:pt>
                <c:pt idx="66">
                  <c:v>0.93620000000000003</c:v>
                </c:pt>
                <c:pt idx="67">
                  <c:v>0.93710000000000004</c:v>
                </c:pt>
                <c:pt idx="68">
                  <c:v>0.93530000000000002</c:v>
                </c:pt>
                <c:pt idx="69">
                  <c:v>0.93979999999999997</c:v>
                </c:pt>
                <c:pt idx="70">
                  <c:v>0.93530000000000002</c:v>
                </c:pt>
                <c:pt idx="71">
                  <c:v>0.93920000000000003</c:v>
                </c:pt>
                <c:pt idx="72">
                  <c:v>0.94010000000000005</c:v>
                </c:pt>
                <c:pt idx="73">
                  <c:v>0.94069999999999998</c:v>
                </c:pt>
                <c:pt idx="74">
                  <c:v>0.93899999999999995</c:v>
                </c:pt>
                <c:pt idx="75">
                  <c:v>0.94199999999999995</c:v>
                </c:pt>
                <c:pt idx="76">
                  <c:v>0.94269999999999998</c:v>
                </c:pt>
                <c:pt idx="77">
                  <c:v>0.93859999999999999</c:v>
                </c:pt>
                <c:pt idx="78">
                  <c:v>0.94269999999999998</c:v>
                </c:pt>
                <c:pt idx="79">
                  <c:v>0.94140000000000001</c:v>
                </c:pt>
                <c:pt idx="80">
                  <c:v>0.94669999999999999</c:v>
                </c:pt>
                <c:pt idx="81">
                  <c:v>0.9466</c:v>
                </c:pt>
                <c:pt idx="82">
                  <c:v>0.94740000000000002</c:v>
                </c:pt>
                <c:pt idx="83">
                  <c:v>0.94350000000000001</c:v>
                </c:pt>
                <c:pt idx="84">
                  <c:v>0.94730000000000003</c:v>
                </c:pt>
                <c:pt idx="85">
                  <c:v>0.94620000000000004</c:v>
                </c:pt>
                <c:pt idx="86">
                  <c:v>0.94450000000000001</c:v>
                </c:pt>
                <c:pt idx="87">
                  <c:v>0.95009999999999994</c:v>
                </c:pt>
                <c:pt idx="88">
                  <c:v>0.94810000000000005</c:v>
                </c:pt>
                <c:pt idx="89">
                  <c:v>0.95650000000000002</c:v>
                </c:pt>
                <c:pt idx="90">
                  <c:v>0.95409999999999995</c:v>
                </c:pt>
                <c:pt idx="91">
                  <c:v>0.96009999999999995</c:v>
                </c:pt>
                <c:pt idx="92">
                  <c:v>0.96099999999999997</c:v>
                </c:pt>
                <c:pt idx="93">
                  <c:v>0.9597</c:v>
                </c:pt>
                <c:pt idx="94">
                  <c:v>0.9587</c:v>
                </c:pt>
                <c:pt idx="95">
                  <c:v>0.9597</c:v>
                </c:pt>
                <c:pt idx="96">
                  <c:v>0.96040000000000003</c:v>
                </c:pt>
                <c:pt idx="97">
                  <c:v>0.95879999999999999</c:v>
                </c:pt>
                <c:pt idx="98">
                  <c:v>0.96609999999999996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1-5519-446B-8A7D-E493F14AD7B5}"/>
            </c:ext>
          </c:extLst>
        </c:ser>
        <c:ser>
          <c:idx val="18"/>
          <c:order val="18"/>
          <c:tx>
            <c:strRef>
              <c:f>Sheet1!$T$1</c:f>
              <c:strCache>
                <c:ptCount val="1"/>
                <c:pt idx="0">
                  <c:v>Series 21</c:v>
                </c:pt>
              </c:strCache>
            </c:strRef>
          </c:tx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Sheet1!$A$2:$A$18099</c:f>
              <c:numCache>
                <c:formatCode>General</c:formatCode>
                <c:ptCount val="18098"/>
                <c:pt idx="0">
                  <c:v>10</c:v>
                </c:pt>
                <c:pt idx="1">
                  <c:v>20</c:v>
                </c:pt>
                <c:pt idx="2">
                  <c:v>30</c:v>
                </c:pt>
                <c:pt idx="3">
                  <c:v>40</c:v>
                </c:pt>
                <c:pt idx="4">
                  <c:v>50</c:v>
                </c:pt>
                <c:pt idx="5">
                  <c:v>60</c:v>
                </c:pt>
                <c:pt idx="6">
                  <c:v>70</c:v>
                </c:pt>
                <c:pt idx="7">
                  <c:v>80</c:v>
                </c:pt>
                <c:pt idx="8">
                  <c:v>90</c:v>
                </c:pt>
                <c:pt idx="9">
                  <c:v>100</c:v>
                </c:pt>
                <c:pt idx="10">
                  <c:v>110</c:v>
                </c:pt>
                <c:pt idx="11">
                  <c:v>120</c:v>
                </c:pt>
                <c:pt idx="12">
                  <c:v>130</c:v>
                </c:pt>
                <c:pt idx="13">
                  <c:v>140</c:v>
                </c:pt>
                <c:pt idx="14">
                  <c:v>150</c:v>
                </c:pt>
                <c:pt idx="15">
                  <c:v>160</c:v>
                </c:pt>
                <c:pt idx="16">
                  <c:v>170</c:v>
                </c:pt>
                <c:pt idx="17">
                  <c:v>180</c:v>
                </c:pt>
                <c:pt idx="18">
                  <c:v>190</c:v>
                </c:pt>
                <c:pt idx="19">
                  <c:v>200</c:v>
                </c:pt>
                <c:pt idx="20">
                  <c:v>210</c:v>
                </c:pt>
                <c:pt idx="21">
                  <c:v>220</c:v>
                </c:pt>
                <c:pt idx="22">
                  <c:v>230</c:v>
                </c:pt>
                <c:pt idx="23">
                  <c:v>240</c:v>
                </c:pt>
                <c:pt idx="24">
                  <c:v>250</c:v>
                </c:pt>
                <c:pt idx="25">
                  <c:v>260</c:v>
                </c:pt>
                <c:pt idx="26">
                  <c:v>270</c:v>
                </c:pt>
                <c:pt idx="27">
                  <c:v>280</c:v>
                </c:pt>
                <c:pt idx="28">
                  <c:v>290</c:v>
                </c:pt>
                <c:pt idx="29">
                  <c:v>300</c:v>
                </c:pt>
                <c:pt idx="30">
                  <c:v>310</c:v>
                </c:pt>
                <c:pt idx="31">
                  <c:v>320</c:v>
                </c:pt>
                <c:pt idx="32">
                  <c:v>330</c:v>
                </c:pt>
                <c:pt idx="33">
                  <c:v>340</c:v>
                </c:pt>
                <c:pt idx="34">
                  <c:v>350</c:v>
                </c:pt>
                <c:pt idx="35">
                  <c:v>360</c:v>
                </c:pt>
                <c:pt idx="36">
                  <c:v>370</c:v>
                </c:pt>
                <c:pt idx="37">
                  <c:v>380</c:v>
                </c:pt>
                <c:pt idx="38">
                  <c:v>390</c:v>
                </c:pt>
                <c:pt idx="39">
                  <c:v>400</c:v>
                </c:pt>
                <c:pt idx="40">
                  <c:v>410</c:v>
                </c:pt>
                <c:pt idx="41">
                  <c:v>420</c:v>
                </c:pt>
                <c:pt idx="42">
                  <c:v>430</c:v>
                </c:pt>
                <c:pt idx="43">
                  <c:v>440</c:v>
                </c:pt>
                <c:pt idx="44">
                  <c:v>450</c:v>
                </c:pt>
                <c:pt idx="45">
                  <c:v>460</c:v>
                </c:pt>
                <c:pt idx="46">
                  <c:v>470</c:v>
                </c:pt>
                <c:pt idx="47">
                  <c:v>480</c:v>
                </c:pt>
                <c:pt idx="48">
                  <c:v>490</c:v>
                </c:pt>
                <c:pt idx="49">
                  <c:v>500</c:v>
                </c:pt>
                <c:pt idx="50">
                  <c:v>510</c:v>
                </c:pt>
                <c:pt idx="51">
                  <c:v>520</c:v>
                </c:pt>
                <c:pt idx="52">
                  <c:v>530</c:v>
                </c:pt>
                <c:pt idx="53">
                  <c:v>540</c:v>
                </c:pt>
                <c:pt idx="54">
                  <c:v>550</c:v>
                </c:pt>
                <c:pt idx="55">
                  <c:v>560</c:v>
                </c:pt>
                <c:pt idx="56">
                  <c:v>570</c:v>
                </c:pt>
                <c:pt idx="57">
                  <c:v>580</c:v>
                </c:pt>
                <c:pt idx="58">
                  <c:v>590</c:v>
                </c:pt>
                <c:pt idx="59">
                  <c:v>600</c:v>
                </c:pt>
                <c:pt idx="60">
                  <c:v>610</c:v>
                </c:pt>
                <c:pt idx="61">
                  <c:v>620</c:v>
                </c:pt>
                <c:pt idx="62">
                  <c:v>630</c:v>
                </c:pt>
                <c:pt idx="63">
                  <c:v>640</c:v>
                </c:pt>
                <c:pt idx="64">
                  <c:v>650</c:v>
                </c:pt>
                <c:pt idx="65">
                  <c:v>660</c:v>
                </c:pt>
                <c:pt idx="66">
                  <c:v>670</c:v>
                </c:pt>
                <c:pt idx="67">
                  <c:v>680</c:v>
                </c:pt>
                <c:pt idx="68">
                  <c:v>690</c:v>
                </c:pt>
                <c:pt idx="69">
                  <c:v>700</c:v>
                </c:pt>
                <c:pt idx="70">
                  <c:v>710</c:v>
                </c:pt>
                <c:pt idx="71">
                  <c:v>720</c:v>
                </c:pt>
                <c:pt idx="72">
                  <c:v>730</c:v>
                </c:pt>
                <c:pt idx="73">
                  <c:v>740</c:v>
                </c:pt>
                <c:pt idx="74">
                  <c:v>750</c:v>
                </c:pt>
                <c:pt idx="75">
                  <c:v>760</c:v>
                </c:pt>
                <c:pt idx="76">
                  <c:v>770</c:v>
                </c:pt>
                <c:pt idx="77">
                  <c:v>780</c:v>
                </c:pt>
                <c:pt idx="78">
                  <c:v>790</c:v>
                </c:pt>
                <c:pt idx="79">
                  <c:v>800</c:v>
                </c:pt>
                <c:pt idx="80">
                  <c:v>810</c:v>
                </c:pt>
                <c:pt idx="81">
                  <c:v>820</c:v>
                </c:pt>
                <c:pt idx="82">
                  <c:v>830</c:v>
                </c:pt>
                <c:pt idx="83">
                  <c:v>840</c:v>
                </c:pt>
                <c:pt idx="84">
                  <c:v>850</c:v>
                </c:pt>
                <c:pt idx="85">
                  <c:v>860</c:v>
                </c:pt>
                <c:pt idx="86">
                  <c:v>870</c:v>
                </c:pt>
                <c:pt idx="87">
                  <c:v>880</c:v>
                </c:pt>
                <c:pt idx="88">
                  <c:v>890</c:v>
                </c:pt>
                <c:pt idx="89">
                  <c:v>900</c:v>
                </c:pt>
                <c:pt idx="90">
                  <c:v>910</c:v>
                </c:pt>
                <c:pt idx="91">
                  <c:v>920</c:v>
                </c:pt>
                <c:pt idx="92">
                  <c:v>930</c:v>
                </c:pt>
                <c:pt idx="93">
                  <c:v>940</c:v>
                </c:pt>
                <c:pt idx="94">
                  <c:v>950</c:v>
                </c:pt>
                <c:pt idx="95">
                  <c:v>960</c:v>
                </c:pt>
                <c:pt idx="96">
                  <c:v>970</c:v>
                </c:pt>
                <c:pt idx="97">
                  <c:v>980</c:v>
                </c:pt>
                <c:pt idx="98">
                  <c:v>990</c:v>
                </c:pt>
                <c:pt idx="99">
                  <c:v>1000</c:v>
                </c:pt>
                <c:pt idx="100">
                  <c:v>1010</c:v>
                </c:pt>
                <c:pt idx="101">
                  <c:v>1020</c:v>
                </c:pt>
                <c:pt idx="102">
                  <c:v>1030</c:v>
                </c:pt>
                <c:pt idx="103">
                  <c:v>1040</c:v>
                </c:pt>
                <c:pt idx="104">
                  <c:v>1050</c:v>
                </c:pt>
                <c:pt idx="105">
                  <c:v>1060</c:v>
                </c:pt>
                <c:pt idx="106">
                  <c:v>1070</c:v>
                </c:pt>
                <c:pt idx="107">
                  <c:v>1080</c:v>
                </c:pt>
                <c:pt idx="108">
                  <c:v>1090</c:v>
                </c:pt>
                <c:pt idx="109">
                  <c:v>1100</c:v>
                </c:pt>
                <c:pt idx="110">
                  <c:v>1110</c:v>
                </c:pt>
                <c:pt idx="111">
                  <c:v>1120</c:v>
                </c:pt>
                <c:pt idx="112">
                  <c:v>1130</c:v>
                </c:pt>
                <c:pt idx="113">
                  <c:v>1140</c:v>
                </c:pt>
                <c:pt idx="114">
                  <c:v>1150</c:v>
                </c:pt>
                <c:pt idx="115">
                  <c:v>1160</c:v>
                </c:pt>
                <c:pt idx="116">
                  <c:v>1170</c:v>
                </c:pt>
                <c:pt idx="117">
                  <c:v>1180</c:v>
                </c:pt>
                <c:pt idx="118">
                  <c:v>1190</c:v>
                </c:pt>
                <c:pt idx="119">
                  <c:v>1200</c:v>
                </c:pt>
                <c:pt idx="120">
                  <c:v>1210</c:v>
                </c:pt>
                <c:pt idx="121">
                  <c:v>1220</c:v>
                </c:pt>
                <c:pt idx="122">
                  <c:v>1230</c:v>
                </c:pt>
                <c:pt idx="123">
                  <c:v>1240</c:v>
                </c:pt>
                <c:pt idx="124">
                  <c:v>1250</c:v>
                </c:pt>
                <c:pt idx="125">
                  <c:v>1260</c:v>
                </c:pt>
                <c:pt idx="126">
                  <c:v>1270</c:v>
                </c:pt>
                <c:pt idx="127">
                  <c:v>1280</c:v>
                </c:pt>
                <c:pt idx="128">
                  <c:v>1290</c:v>
                </c:pt>
                <c:pt idx="129">
                  <c:v>1300</c:v>
                </c:pt>
                <c:pt idx="130">
                  <c:v>1310</c:v>
                </c:pt>
                <c:pt idx="131">
                  <c:v>1320</c:v>
                </c:pt>
                <c:pt idx="132">
                  <c:v>1330</c:v>
                </c:pt>
                <c:pt idx="133">
                  <c:v>1340</c:v>
                </c:pt>
                <c:pt idx="134">
                  <c:v>1350</c:v>
                </c:pt>
                <c:pt idx="135">
                  <c:v>1360</c:v>
                </c:pt>
                <c:pt idx="136">
                  <c:v>1370</c:v>
                </c:pt>
                <c:pt idx="137">
                  <c:v>1380</c:v>
                </c:pt>
                <c:pt idx="138">
                  <c:v>1390</c:v>
                </c:pt>
                <c:pt idx="139">
                  <c:v>1400</c:v>
                </c:pt>
                <c:pt idx="140">
                  <c:v>1410</c:v>
                </c:pt>
                <c:pt idx="141">
                  <c:v>1420</c:v>
                </c:pt>
                <c:pt idx="142">
                  <c:v>1430</c:v>
                </c:pt>
                <c:pt idx="143">
                  <c:v>1440</c:v>
                </c:pt>
                <c:pt idx="144">
                  <c:v>1450</c:v>
                </c:pt>
                <c:pt idx="145">
                  <c:v>1460</c:v>
                </c:pt>
                <c:pt idx="146">
                  <c:v>1470</c:v>
                </c:pt>
                <c:pt idx="147">
                  <c:v>1480</c:v>
                </c:pt>
                <c:pt idx="148">
                  <c:v>1490</c:v>
                </c:pt>
                <c:pt idx="149">
                  <c:v>1500</c:v>
                </c:pt>
                <c:pt idx="150">
                  <c:v>1510</c:v>
                </c:pt>
                <c:pt idx="151">
                  <c:v>1520</c:v>
                </c:pt>
                <c:pt idx="152">
                  <c:v>1530</c:v>
                </c:pt>
                <c:pt idx="153">
                  <c:v>1540</c:v>
                </c:pt>
                <c:pt idx="154">
                  <c:v>1550</c:v>
                </c:pt>
                <c:pt idx="155">
                  <c:v>1560</c:v>
                </c:pt>
                <c:pt idx="156">
                  <c:v>1570</c:v>
                </c:pt>
                <c:pt idx="157">
                  <c:v>1580</c:v>
                </c:pt>
                <c:pt idx="158">
                  <c:v>1590</c:v>
                </c:pt>
                <c:pt idx="159">
                  <c:v>1600</c:v>
                </c:pt>
                <c:pt idx="160">
                  <c:v>1610</c:v>
                </c:pt>
                <c:pt idx="161">
                  <c:v>1620</c:v>
                </c:pt>
                <c:pt idx="162">
                  <c:v>1630</c:v>
                </c:pt>
                <c:pt idx="163">
                  <c:v>1640</c:v>
                </c:pt>
                <c:pt idx="164">
                  <c:v>1650</c:v>
                </c:pt>
                <c:pt idx="165">
                  <c:v>1660</c:v>
                </c:pt>
                <c:pt idx="166">
                  <c:v>1670</c:v>
                </c:pt>
                <c:pt idx="167">
                  <c:v>1680</c:v>
                </c:pt>
                <c:pt idx="168">
                  <c:v>1690</c:v>
                </c:pt>
                <c:pt idx="169">
                  <c:v>1700</c:v>
                </c:pt>
                <c:pt idx="170">
                  <c:v>1710</c:v>
                </c:pt>
                <c:pt idx="171">
                  <c:v>1720</c:v>
                </c:pt>
                <c:pt idx="172">
                  <c:v>1730</c:v>
                </c:pt>
                <c:pt idx="173">
                  <c:v>1740</c:v>
                </c:pt>
                <c:pt idx="174">
                  <c:v>1750</c:v>
                </c:pt>
                <c:pt idx="175">
                  <c:v>1760</c:v>
                </c:pt>
                <c:pt idx="176">
                  <c:v>1770</c:v>
                </c:pt>
                <c:pt idx="177">
                  <c:v>1780</c:v>
                </c:pt>
                <c:pt idx="178">
                  <c:v>1790</c:v>
                </c:pt>
                <c:pt idx="179">
                  <c:v>1800</c:v>
                </c:pt>
                <c:pt idx="180">
                  <c:v>1810</c:v>
                </c:pt>
                <c:pt idx="181">
                  <c:v>1820</c:v>
                </c:pt>
                <c:pt idx="182">
                  <c:v>1830</c:v>
                </c:pt>
                <c:pt idx="183">
                  <c:v>1840</c:v>
                </c:pt>
                <c:pt idx="184">
                  <c:v>1850</c:v>
                </c:pt>
                <c:pt idx="185">
                  <c:v>1860</c:v>
                </c:pt>
                <c:pt idx="186">
                  <c:v>1870</c:v>
                </c:pt>
                <c:pt idx="187">
                  <c:v>1880</c:v>
                </c:pt>
                <c:pt idx="188">
                  <c:v>1890</c:v>
                </c:pt>
                <c:pt idx="189">
                  <c:v>1900</c:v>
                </c:pt>
                <c:pt idx="190">
                  <c:v>1910</c:v>
                </c:pt>
                <c:pt idx="191">
                  <c:v>1920</c:v>
                </c:pt>
                <c:pt idx="192">
                  <c:v>1930</c:v>
                </c:pt>
                <c:pt idx="193">
                  <c:v>1940</c:v>
                </c:pt>
                <c:pt idx="194">
                  <c:v>1950</c:v>
                </c:pt>
                <c:pt idx="195">
                  <c:v>1960</c:v>
                </c:pt>
                <c:pt idx="196">
                  <c:v>1970</c:v>
                </c:pt>
                <c:pt idx="197">
                  <c:v>1980</c:v>
                </c:pt>
                <c:pt idx="198">
                  <c:v>1990</c:v>
                </c:pt>
                <c:pt idx="199">
                  <c:v>2000</c:v>
                </c:pt>
                <c:pt idx="200">
                  <c:v>2010</c:v>
                </c:pt>
                <c:pt idx="201">
                  <c:v>2020</c:v>
                </c:pt>
                <c:pt idx="202">
                  <c:v>2030</c:v>
                </c:pt>
                <c:pt idx="203">
                  <c:v>2040</c:v>
                </c:pt>
                <c:pt idx="204">
                  <c:v>2050</c:v>
                </c:pt>
                <c:pt idx="205">
                  <c:v>2060</c:v>
                </c:pt>
                <c:pt idx="206">
                  <c:v>2070</c:v>
                </c:pt>
                <c:pt idx="207">
                  <c:v>2080</c:v>
                </c:pt>
                <c:pt idx="208">
                  <c:v>2090</c:v>
                </c:pt>
                <c:pt idx="209">
                  <c:v>2100</c:v>
                </c:pt>
                <c:pt idx="210">
                  <c:v>2110</c:v>
                </c:pt>
                <c:pt idx="211">
                  <c:v>2120</c:v>
                </c:pt>
                <c:pt idx="212">
                  <c:v>2130</c:v>
                </c:pt>
                <c:pt idx="213">
                  <c:v>2140</c:v>
                </c:pt>
                <c:pt idx="214">
                  <c:v>2150</c:v>
                </c:pt>
                <c:pt idx="215">
                  <c:v>2160</c:v>
                </c:pt>
                <c:pt idx="216">
                  <c:v>2170</c:v>
                </c:pt>
                <c:pt idx="217">
                  <c:v>2180</c:v>
                </c:pt>
                <c:pt idx="218">
                  <c:v>2190</c:v>
                </c:pt>
                <c:pt idx="219">
                  <c:v>2200</c:v>
                </c:pt>
                <c:pt idx="220">
                  <c:v>2210</c:v>
                </c:pt>
                <c:pt idx="221">
                  <c:v>2220</c:v>
                </c:pt>
                <c:pt idx="222">
                  <c:v>2230</c:v>
                </c:pt>
                <c:pt idx="223">
                  <c:v>2240</c:v>
                </c:pt>
                <c:pt idx="224">
                  <c:v>2250</c:v>
                </c:pt>
                <c:pt idx="225">
                  <c:v>2260</c:v>
                </c:pt>
                <c:pt idx="226">
                  <c:v>2270</c:v>
                </c:pt>
                <c:pt idx="227">
                  <c:v>2280</c:v>
                </c:pt>
                <c:pt idx="228">
                  <c:v>2290</c:v>
                </c:pt>
                <c:pt idx="229">
                  <c:v>2300</c:v>
                </c:pt>
                <c:pt idx="230">
                  <c:v>2310</c:v>
                </c:pt>
                <c:pt idx="231">
                  <c:v>2320</c:v>
                </c:pt>
                <c:pt idx="232">
                  <c:v>2330</c:v>
                </c:pt>
                <c:pt idx="233">
                  <c:v>2340</c:v>
                </c:pt>
                <c:pt idx="234">
                  <c:v>2350</c:v>
                </c:pt>
                <c:pt idx="235">
                  <c:v>2360</c:v>
                </c:pt>
                <c:pt idx="236">
                  <c:v>2370</c:v>
                </c:pt>
                <c:pt idx="237">
                  <c:v>2380</c:v>
                </c:pt>
                <c:pt idx="238">
                  <c:v>2390</c:v>
                </c:pt>
                <c:pt idx="239">
                  <c:v>2400</c:v>
                </c:pt>
                <c:pt idx="240">
                  <c:v>2410</c:v>
                </c:pt>
                <c:pt idx="241">
                  <c:v>2420</c:v>
                </c:pt>
                <c:pt idx="242">
                  <c:v>2430</c:v>
                </c:pt>
                <c:pt idx="243">
                  <c:v>2440</c:v>
                </c:pt>
                <c:pt idx="244">
                  <c:v>2450</c:v>
                </c:pt>
                <c:pt idx="245">
                  <c:v>2460</c:v>
                </c:pt>
                <c:pt idx="246">
                  <c:v>2470</c:v>
                </c:pt>
                <c:pt idx="247">
                  <c:v>2480</c:v>
                </c:pt>
                <c:pt idx="248">
                  <c:v>2490</c:v>
                </c:pt>
                <c:pt idx="249">
                  <c:v>2500</c:v>
                </c:pt>
                <c:pt idx="250">
                  <c:v>2510</c:v>
                </c:pt>
                <c:pt idx="251">
                  <c:v>2520</c:v>
                </c:pt>
                <c:pt idx="252">
                  <c:v>2530</c:v>
                </c:pt>
                <c:pt idx="253">
                  <c:v>2540</c:v>
                </c:pt>
                <c:pt idx="254">
                  <c:v>2550</c:v>
                </c:pt>
                <c:pt idx="255">
                  <c:v>2560</c:v>
                </c:pt>
                <c:pt idx="256">
                  <c:v>2570</c:v>
                </c:pt>
                <c:pt idx="257">
                  <c:v>2580</c:v>
                </c:pt>
                <c:pt idx="258">
                  <c:v>2590</c:v>
                </c:pt>
                <c:pt idx="259">
                  <c:v>2600</c:v>
                </c:pt>
                <c:pt idx="260">
                  <c:v>2610</c:v>
                </c:pt>
                <c:pt idx="261">
                  <c:v>2620</c:v>
                </c:pt>
                <c:pt idx="262">
                  <c:v>2630</c:v>
                </c:pt>
                <c:pt idx="263">
                  <c:v>2640</c:v>
                </c:pt>
                <c:pt idx="264">
                  <c:v>2650</c:v>
                </c:pt>
                <c:pt idx="265">
                  <c:v>2660</c:v>
                </c:pt>
                <c:pt idx="266">
                  <c:v>2670</c:v>
                </c:pt>
                <c:pt idx="267">
                  <c:v>2680</c:v>
                </c:pt>
                <c:pt idx="268">
                  <c:v>2690</c:v>
                </c:pt>
                <c:pt idx="269">
                  <c:v>2700</c:v>
                </c:pt>
                <c:pt idx="270">
                  <c:v>2710</c:v>
                </c:pt>
                <c:pt idx="271">
                  <c:v>2720</c:v>
                </c:pt>
                <c:pt idx="272">
                  <c:v>2730</c:v>
                </c:pt>
                <c:pt idx="273">
                  <c:v>2740</c:v>
                </c:pt>
                <c:pt idx="274">
                  <c:v>2750</c:v>
                </c:pt>
                <c:pt idx="275">
                  <c:v>2760</c:v>
                </c:pt>
                <c:pt idx="276">
                  <c:v>2770</c:v>
                </c:pt>
                <c:pt idx="277">
                  <c:v>2780</c:v>
                </c:pt>
                <c:pt idx="278">
                  <c:v>2790</c:v>
                </c:pt>
                <c:pt idx="279">
                  <c:v>2800</c:v>
                </c:pt>
                <c:pt idx="280">
                  <c:v>2810</c:v>
                </c:pt>
                <c:pt idx="281">
                  <c:v>2820</c:v>
                </c:pt>
                <c:pt idx="282">
                  <c:v>2830</c:v>
                </c:pt>
                <c:pt idx="283">
                  <c:v>2840</c:v>
                </c:pt>
                <c:pt idx="284">
                  <c:v>2850</c:v>
                </c:pt>
                <c:pt idx="285">
                  <c:v>2860</c:v>
                </c:pt>
                <c:pt idx="286">
                  <c:v>2870</c:v>
                </c:pt>
                <c:pt idx="287">
                  <c:v>2880</c:v>
                </c:pt>
                <c:pt idx="288">
                  <c:v>2890</c:v>
                </c:pt>
                <c:pt idx="289">
                  <c:v>2900</c:v>
                </c:pt>
                <c:pt idx="290">
                  <c:v>2910</c:v>
                </c:pt>
                <c:pt idx="291">
                  <c:v>2920</c:v>
                </c:pt>
                <c:pt idx="292">
                  <c:v>2930</c:v>
                </c:pt>
                <c:pt idx="293">
                  <c:v>2940</c:v>
                </c:pt>
                <c:pt idx="294">
                  <c:v>2950</c:v>
                </c:pt>
                <c:pt idx="295">
                  <c:v>2960</c:v>
                </c:pt>
                <c:pt idx="296">
                  <c:v>2970</c:v>
                </c:pt>
                <c:pt idx="297">
                  <c:v>2980</c:v>
                </c:pt>
                <c:pt idx="298">
                  <c:v>2990</c:v>
                </c:pt>
                <c:pt idx="299">
                  <c:v>3000</c:v>
                </c:pt>
                <c:pt idx="300">
                  <c:v>3010</c:v>
                </c:pt>
                <c:pt idx="301">
                  <c:v>3020</c:v>
                </c:pt>
                <c:pt idx="302">
                  <c:v>3030</c:v>
                </c:pt>
                <c:pt idx="303">
                  <c:v>3040</c:v>
                </c:pt>
                <c:pt idx="304">
                  <c:v>3050</c:v>
                </c:pt>
                <c:pt idx="305">
                  <c:v>3060</c:v>
                </c:pt>
                <c:pt idx="306">
                  <c:v>3070</c:v>
                </c:pt>
                <c:pt idx="307">
                  <c:v>3080</c:v>
                </c:pt>
                <c:pt idx="308">
                  <c:v>3090</c:v>
                </c:pt>
                <c:pt idx="309">
                  <c:v>3100</c:v>
                </c:pt>
                <c:pt idx="310">
                  <c:v>3110</c:v>
                </c:pt>
                <c:pt idx="311">
                  <c:v>3120</c:v>
                </c:pt>
                <c:pt idx="312">
                  <c:v>3130</c:v>
                </c:pt>
                <c:pt idx="313">
                  <c:v>3140</c:v>
                </c:pt>
                <c:pt idx="314">
                  <c:v>3150</c:v>
                </c:pt>
                <c:pt idx="315">
                  <c:v>3160</c:v>
                </c:pt>
                <c:pt idx="316">
                  <c:v>3170</c:v>
                </c:pt>
                <c:pt idx="317">
                  <c:v>3180</c:v>
                </c:pt>
                <c:pt idx="318">
                  <c:v>3190</c:v>
                </c:pt>
                <c:pt idx="319">
                  <c:v>3200</c:v>
                </c:pt>
                <c:pt idx="320">
                  <c:v>3210</c:v>
                </c:pt>
                <c:pt idx="321">
                  <c:v>3220</c:v>
                </c:pt>
                <c:pt idx="322">
                  <c:v>3230</c:v>
                </c:pt>
                <c:pt idx="323">
                  <c:v>3240</c:v>
                </c:pt>
                <c:pt idx="324">
                  <c:v>3250</c:v>
                </c:pt>
                <c:pt idx="325">
                  <c:v>3260</c:v>
                </c:pt>
                <c:pt idx="326">
                  <c:v>3270</c:v>
                </c:pt>
                <c:pt idx="327">
                  <c:v>3280</c:v>
                </c:pt>
                <c:pt idx="328">
                  <c:v>3290</c:v>
                </c:pt>
                <c:pt idx="329">
                  <c:v>3300</c:v>
                </c:pt>
                <c:pt idx="330">
                  <c:v>3310</c:v>
                </c:pt>
                <c:pt idx="331">
                  <c:v>3320</c:v>
                </c:pt>
                <c:pt idx="332">
                  <c:v>3330</c:v>
                </c:pt>
                <c:pt idx="333">
                  <c:v>3340</c:v>
                </c:pt>
                <c:pt idx="334">
                  <c:v>3350</c:v>
                </c:pt>
                <c:pt idx="335">
                  <c:v>3360</c:v>
                </c:pt>
                <c:pt idx="336">
                  <c:v>3370</c:v>
                </c:pt>
                <c:pt idx="337">
                  <c:v>3380</c:v>
                </c:pt>
                <c:pt idx="338">
                  <c:v>3390</c:v>
                </c:pt>
                <c:pt idx="339">
                  <c:v>3400</c:v>
                </c:pt>
                <c:pt idx="340">
                  <c:v>3410</c:v>
                </c:pt>
                <c:pt idx="341">
                  <c:v>3420</c:v>
                </c:pt>
                <c:pt idx="342">
                  <c:v>3430</c:v>
                </c:pt>
                <c:pt idx="343">
                  <c:v>3440</c:v>
                </c:pt>
                <c:pt idx="344">
                  <c:v>3450</c:v>
                </c:pt>
                <c:pt idx="345">
                  <c:v>3460</c:v>
                </c:pt>
                <c:pt idx="346">
                  <c:v>3470</c:v>
                </c:pt>
                <c:pt idx="347">
                  <c:v>3480</c:v>
                </c:pt>
                <c:pt idx="348">
                  <c:v>3490</c:v>
                </c:pt>
                <c:pt idx="349">
                  <c:v>3500</c:v>
                </c:pt>
                <c:pt idx="350">
                  <c:v>3510</c:v>
                </c:pt>
                <c:pt idx="351">
                  <c:v>3520</c:v>
                </c:pt>
                <c:pt idx="352">
                  <c:v>3530</c:v>
                </c:pt>
                <c:pt idx="353">
                  <c:v>3540</c:v>
                </c:pt>
                <c:pt idx="354">
                  <c:v>3550</c:v>
                </c:pt>
                <c:pt idx="355">
                  <c:v>3560</c:v>
                </c:pt>
                <c:pt idx="356">
                  <c:v>3570</c:v>
                </c:pt>
                <c:pt idx="357">
                  <c:v>3580</c:v>
                </c:pt>
                <c:pt idx="358">
                  <c:v>3590</c:v>
                </c:pt>
                <c:pt idx="359">
                  <c:v>3600</c:v>
                </c:pt>
                <c:pt idx="360">
                  <c:v>3610</c:v>
                </c:pt>
                <c:pt idx="361">
                  <c:v>3620</c:v>
                </c:pt>
                <c:pt idx="362">
                  <c:v>3630</c:v>
                </c:pt>
                <c:pt idx="363">
                  <c:v>3640</c:v>
                </c:pt>
                <c:pt idx="364">
                  <c:v>3650</c:v>
                </c:pt>
                <c:pt idx="365">
                  <c:v>3660</c:v>
                </c:pt>
                <c:pt idx="366">
                  <c:v>3670</c:v>
                </c:pt>
                <c:pt idx="367">
                  <c:v>3680</c:v>
                </c:pt>
                <c:pt idx="368">
                  <c:v>3690</c:v>
                </c:pt>
                <c:pt idx="369">
                  <c:v>3700</c:v>
                </c:pt>
                <c:pt idx="370">
                  <c:v>3710</c:v>
                </c:pt>
                <c:pt idx="371">
                  <c:v>3720</c:v>
                </c:pt>
                <c:pt idx="372">
                  <c:v>3730</c:v>
                </c:pt>
                <c:pt idx="373">
                  <c:v>3740</c:v>
                </c:pt>
                <c:pt idx="374">
                  <c:v>3750</c:v>
                </c:pt>
                <c:pt idx="375">
                  <c:v>3760</c:v>
                </c:pt>
                <c:pt idx="376">
                  <c:v>3770</c:v>
                </c:pt>
                <c:pt idx="377">
                  <c:v>3780</c:v>
                </c:pt>
                <c:pt idx="378">
                  <c:v>3790</c:v>
                </c:pt>
                <c:pt idx="379">
                  <c:v>3800</c:v>
                </c:pt>
                <c:pt idx="380">
                  <c:v>3810</c:v>
                </c:pt>
                <c:pt idx="381">
                  <c:v>3820</c:v>
                </c:pt>
                <c:pt idx="382">
                  <c:v>3830</c:v>
                </c:pt>
                <c:pt idx="383">
                  <c:v>3840</c:v>
                </c:pt>
                <c:pt idx="384">
                  <c:v>3850</c:v>
                </c:pt>
                <c:pt idx="385">
                  <c:v>3860</c:v>
                </c:pt>
                <c:pt idx="386">
                  <c:v>3870</c:v>
                </c:pt>
                <c:pt idx="387">
                  <c:v>3880</c:v>
                </c:pt>
                <c:pt idx="388">
                  <c:v>3890</c:v>
                </c:pt>
                <c:pt idx="389">
                  <c:v>3900</c:v>
                </c:pt>
                <c:pt idx="390">
                  <c:v>3910</c:v>
                </c:pt>
                <c:pt idx="391">
                  <c:v>3920</c:v>
                </c:pt>
                <c:pt idx="392">
                  <c:v>3930</c:v>
                </c:pt>
                <c:pt idx="393">
                  <c:v>3940</c:v>
                </c:pt>
                <c:pt idx="394">
                  <c:v>3950</c:v>
                </c:pt>
                <c:pt idx="395">
                  <c:v>3960</c:v>
                </c:pt>
                <c:pt idx="396">
                  <c:v>3970</c:v>
                </c:pt>
                <c:pt idx="397">
                  <c:v>3980</c:v>
                </c:pt>
                <c:pt idx="398">
                  <c:v>3990</c:v>
                </c:pt>
                <c:pt idx="399">
                  <c:v>4000</c:v>
                </c:pt>
                <c:pt idx="400">
                  <c:v>4010</c:v>
                </c:pt>
                <c:pt idx="401">
                  <c:v>4020</c:v>
                </c:pt>
                <c:pt idx="402">
                  <c:v>4030</c:v>
                </c:pt>
                <c:pt idx="403">
                  <c:v>4040</c:v>
                </c:pt>
                <c:pt idx="404">
                  <c:v>4050</c:v>
                </c:pt>
                <c:pt idx="405">
                  <c:v>4060</c:v>
                </c:pt>
                <c:pt idx="406">
                  <c:v>4070</c:v>
                </c:pt>
                <c:pt idx="407">
                  <c:v>4080</c:v>
                </c:pt>
                <c:pt idx="408">
                  <c:v>4090</c:v>
                </c:pt>
                <c:pt idx="409">
                  <c:v>4100</c:v>
                </c:pt>
                <c:pt idx="410">
                  <c:v>4110</c:v>
                </c:pt>
                <c:pt idx="411">
                  <c:v>4120</c:v>
                </c:pt>
                <c:pt idx="412">
                  <c:v>4130</c:v>
                </c:pt>
                <c:pt idx="413">
                  <c:v>4140</c:v>
                </c:pt>
                <c:pt idx="414">
                  <c:v>4150</c:v>
                </c:pt>
                <c:pt idx="415">
                  <c:v>4160</c:v>
                </c:pt>
                <c:pt idx="416">
                  <c:v>4170</c:v>
                </c:pt>
                <c:pt idx="417">
                  <c:v>4180</c:v>
                </c:pt>
                <c:pt idx="418">
                  <c:v>4190</c:v>
                </c:pt>
                <c:pt idx="419">
                  <c:v>4200</c:v>
                </c:pt>
                <c:pt idx="420">
                  <c:v>4210</c:v>
                </c:pt>
                <c:pt idx="421">
                  <c:v>4220</c:v>
                </c:pt>
                <c:pt idx="422">
                  <c:v>4230</c:v>
                </c:pt>
                <c:pt idx="423">
                  <c:v>4240</c:v>
                </c:pt>
                <c:pt idx="424">
                  <c:v>4250</c:v>
                </c:pt>
                <c:pt idx="425">
                  <c:v>4260</c:v>
                </c:pt>
                <c:pt idx="426">
                  <c:v>4270</c:v>
                </c:pt>
                <c:pt idx="427">
                  <c:v>4280</c:v>
                </c:pt>
                <c:pt idx="428">
                  <c:v>4290</c:v>
                </c:pt>
                <c:pt idx="429">
                  <c:v>4300</c:v>
                </c:pt>
                <c:pt idx="430">
                  <c:v>4310</c:v>
                </c:pt>
                <c:pt idx="431">
                  <c:v>4320</c:v>
                </c:pt>
                <c:pt idx="432">
                  <c:v>4330</c:v>
                </c:pt>
                <c:pt idx="433">
                  <c:v>4340</c:v>
                </c:pt>
                <c:pt idx="434">
                  <c:v>4350</c:v>
                </c:pt>
                <c:pt idx="435">
                  <c:v>4360</c:v>
                </c:pt>
                <c:pt idx="436">
                  <c:v>4370</c:v>
                </c:pt>
                <c:pt idx="437">
                  <c:v>4380</c:v>
                </c:pt>
                <c:pt idx="438">
                  <c:v>4390</c:v>
                </c:pt>
                <c:pt idx="439">
                  <c:v>4400</c:v>
                </c:pt>
                <c:pt idx="440">
                  <c:v>4410</c:v>
                </c:pt>
                <c:pt idx="441">
                  <c:v>4420</c:v>
                </c:pt>
                <c:pt idx="442">
                  <c:v>4430</c:v>
                </c:pt>
                <c:pt idx="443">
                  <c:v>4440</c:v>
                </c:pt>
                <c:pt idx="444">
                  <c:v>4450</c:v>
                </c:pt>
                <c:pt idx="445">
                  <c:v>4460</c:v>
                </c:pt>
                <c:pt idx="446">
                  <c:v>4470</c:v>
                </c:pt>
                <c:pt idx="447">
                  <c:v>4480</c:v>
                </c:pt>
                <c:pt idx="448">
                  <c:v>4490</c:v>
                </c:pt>
                <c:pt idx="449">
                  <c:v>4500</c:v>
                </c:pt>
                <c:pt idx="450">
                  <c:v>4510</c:v>
                </c:pt>
                <c:pt idx="451">
                  <c:v>4520</c:v>
                </c:pt>
                <c:pt idx="452">
                  <c:v>4530</c:v>
                </c:pt>
                <c:pt idx="453">
                  <c:v>4540</c:v>
                </c:pt>
                <c:pt idx="454">
                  <c:v>4550</c:v>
                </c:pt>
                <c:pt idx="455">
                  <c:v>4560</c:v>
                </c:pt>
                <c:pt idx="456">
                  <c:v>4570</c:v>
                </c:pt>
                <c:pt idx="457">
                  <c:v>4580</c:v>
                </c:pt>
                <c:pt idx="458">
                  <c:v>4590</c:v>
                </c:pt>
                <c:pt idx="459">
                  <c:v>4600</c:v>
                </c:pt>
                <c:pt idx="460">
                  <c:v>4610</c:v>
                </c:pt>
                <c:pt idx="461">
                  <c:v>4620</c:v>
                </c:pt>
                <c:pt idx="462">
                  <c:v>4630</c:v>
                </c:pt>
                <c:pt idx="463">
                  <c:v>4640</c:v>
                </c:pt>
                <c:pt idx="464">
                  <c:v>4650</c:v>
                </c:pt>
                <c:pt idx="465">
                  <c:v>4660</c:v>
                </c:pt>
                <c:pt idx="466">
                  <c:v>4670</c:v>
                </c:pt>
                <c:pt idx="467">
                  <c:v>4680</c:v>
                </c:pt>
                <c:pt idx="468">
                  <c:v>4690</c:v>
                </c:pt>
                <c:pt idx="469">
                  <c:v>4700</c:v>
                </c:pt>
                <c:pt idx="470">
                  <c:v>4710</c:v>
                </c:pt>
                <c:pt idx="471">
                  <c:v>4720</c:v>
                </c:pt>
                <c:pt idx="472">
                  <c:v>4730</c:v>
                </c:pt>
                <c:pt idx="473">
                  <c:v>4740</c:v>
                </c:pt>
                <c:pt idx="474">
                  <c:v>4750</c:v>
                </c:pt>
                <c:pt idx="475">
                  <c:v>4760</c:v>
                </c:pt>
                <c:pt idx="476">
                  <c:v>4770</c:v>
                </c:pt>
                <c:pt idx="477">
                  <c:v>4780</c:v>
                </c:pt>
                <c:pt idx="478">
                  <c:v>4790</c:v>
                </c:pt>
                <c:pt idx="479">
                  <c:v>4800</c:v>
                </c:pt>
                <c:pt idx="480">
                  <c:v>4810</c:v>
                </c:pt>
                <c:pt idx="481">
                  <c:v>4820</c:v>
                </c:pt>
                <c:pt idx="482">
                  <c:v>4830</c:v>
                </c:pt>
                <c:pt idx="483">
                  <c:v>4840</c:v>
                </c:pt>
                <c:pt idx="484">
                  <c:v>4850</c:v>
                </c:pt>
                <c:pt idx="485">
                  <c:v>4860</c:v>
                </c:pt>
                <c:pt idx="486">
                  <c:v>4870</c:v>
                </c:pt>
                <c:pt idx="487">
                  <c:v>4880</c:v>
                </c:pt>
                <c:pt idx="488">
                  <c:v>4890</c:v>
                </c:pt>
                <c:pt idx="489">
                  <c:v>4900</c:v>
                </c:pt>
                <c:pt idx="490">
                  <c:v>4910</c:v>
                </c:pt>
                <c:pt idx="491">
                  <c:v>4920</c:v>
                </c:pt>
                <c:pt idx="492">
                  <c:v>4930</c:v>
                </c:pt>
                <c:pt idx="493">
                  <c:v>4940</c:v>
                </c:pt>
                <c:pt idx="494">
                  <c:v>4950</c:v>
                </c:pt>
                <c:pt idx="495">
                  <c:v>4960</c:v>
                </c:pt>
                <c:pt idx="496">
                  <c:v>4970</c:v>
                </c:pt>
                <c:pt idx="497">
                  <c:v>4980</c:v>
                </c:pt>
                <c:pt idx="498">
                  <c:v>4990</c:v>
                </c:pt>
                <c:pt idx="499">
                  <c:v>5000</c:v>
                </c:pt>
                <c:pt idx="500">
                  <c:v>5010</c:v>
                </c:pt>
                <c:pt idx="501">
                  <c:v>5020</c:v>
                </c:pt>
                <c:pt idx="502">
                  <c:v>5030</c:v>
                </c:pt>
                <c:pt idx="503">
                  <c:v>5040</c:v>
                </c:pt>
                <c:pt idx="504">
                  <c:v>5050</c:v>
                </c:pt>
                <c:pt idx="505">
                  <c:v>5060</c:v>
                </c:pt>
                <c:pt idx="506">
                  <c:v>5070</c:v>
                </c:pt>
                <c:pt idx="507">
                  <c:v>5080</c:v>
                </c:pt>
                <c:pt idx="508">
                  <c:v>5090</c:v>
                </c:pt>
                <c:pt idx="509">
                  <c:v>5100</c:v>
                </c:pt>
                <c:pt idx="510">
                  <c:v>5110</c:v>
                </c:pt>
                <c:pt idx="511">
                  <c:v>5120</c:v>
                </c:pt>
                <c:pt idx="512">
                  <c:v>5130</c:v>
                </c:pt>
                <c:pt idx="513">
                  <c:v>5140</c:v>
                </c:pt>
                <c:pt idx="514">
                  <c:v>5150</c:v>
                </c:pt>
                <c:pt idx="515">
                  <c:v>5160</c:v>
                </c:pt>
                <c:pt idx="516">
                  <c:v>5170</c:v>
                </c:pt>
                <c:pt idx="517">
                  <c:v>5180</c:v>
                </c:pt>
                <c:pt idx="518">
                  <c:v>5190</c:v>
                </c:pt>
                <c:pt idx="519">
                  <c:v>5200</c:v>
                </c:pt>
                <c:pt idx="520">
                  <c:v>5210</c:v>
                </c:pt>
                <c:pt idx="521">
                  <c:v>5220</c:v>
                </c:pt>
                <c:pt idx="522">
                  <c:v>5230</c:v>
                </c:pt>
                <c:pt idx="523">
                  <c:v>5240</c:v>
                </c:pt>
                <c:pt idx="524">
                  <c:v>5250</c:v>
                </c:pt>
                <c:pt idx="525">
                  <c:v>5260</c:v>
                </c:pt>
                <c:pt idx="526">
                  <c:v>5270</c:v>
                </c:pt>
                <c:pt idx="527">
                  <c:v>5280</c:v>
                </c:pt>
                <c:pt idx="528">
                  <c:v>5290</c:v>
                </c:pt>
                <c:pt idx="529">
                  <c:v>5300</c:v>
                </c:pt>
                <c:pt idx="530">
                  <c:v>5310</c:v>
                </c:pt>
                <c:pt idx="531">
                  <c:v>5320</c:v>
                </c:pt>
                <c:pt idx="532">
                  <c:v>5330</c:v>
                </c:pt>
                <c:pt idx="533">
                  <c:v>5340</c:v>
                </c:pt>
                <c:pt idx="534">
                  <c:v>5350</c:v>
                </c:pt>
                <c:pt idx="535">
                  <c:v>5360</c:v>
                </c:pt>
                <c:pt idx="536">
                  <c:v>5370</c:v>
                </c:pt>
                <c:pt idx="537">
                  <c:v>5380</c:v>
                </c:pt>
                <c:pt idx="538">
                  <c:v>5390</c:v>
                </c:pt>
                <c:pt idx="539">
                  <c:v>5400</c:v>
                </c:pt>
                <c:pt idx="540">
                  <c:v>5410</c:v>
                </c:pt>
                <c:pt idx="541">
                  <c:v>5420</c:v>
                </c:pt>
                <c:pt idx="542">
                  <c:v>5430</c:v>
                </c:pt>
                <c:pt idx="543">
                  <c:v>5440</c:v>
                </c:pt>
                <c:pt idx="544">
                  <c:v>5450</c:v>
                </c:pt>
                <c:pt idx="545">
                  <c:v>5460</c:v>
                </c:pt>
                <c:pt idx="546">
                  <c:v>5470</c:v>
                </c:pt>
                <c:pt idx="547">
                  <c:v>5480</c:v>
                </c:pt>
                <c:pt idx="548">
                  <c:v>5490</c:v>
                </c:pt>
                <c:pt idx="549">
                  <c:v>5500</c:v>
                </c:pt>
                <c:pt idx="550">
                  <c:v>5510</c:v>
                </c:pt>
                <c:pt idx="551">
                  <c:v>5520</c:v>
                </c:pt>
                <c:pt idx="552">
                  <c:v>5530</c:v>
                </c:pt>
                <c:pt idx="553">
                  <c:v>5540</c:v>
                </c:pt>
                <c:pt idx="554">
                  <c:v>5550</c:v>
                </c:pt>
                <c:pt idx="555">
                  <c:v>5560</c:v>
                </c:pt>
                <c:pt idx="556">
                  <c:v>5570</c:v>
                </c:pt>
                <c:pt idx="557">
                  <c:v>5580</c:v>
                </c:pt>
                <c:pt idx="558">
                  <c:v>5590</c:v>
                </c:pt>
                <c:pt idx="559">
                  <c:v>5600</c:v>
                </c:pt>
                <c:pt idx="560">
                  <c:v>5610</c:v>
                </c:pt>
                <c:pt idx="561">
                  <c:v>5620</c:v>
                </c:pt>
                <c:pt idx="562">
                  <c:v>5630</c:v>
                </c:pt>
                <c:pt idx="563">
                  <c:v>5640</c:v>
                </c:pt>
                <c:pt idx="564">
                  <c:v>5650</c:v>
                </c:pt>
                <c:pt idx="565">
                  <c:v>5660</c:v>
                </c:pt>
                <c:pt idx="566">
                  <c:v>5670</c:v>
                </c:pt>
                <c:pt idx="567">
                  <c:v>5680</c:v>
                </c:pt>
                <c:pt idx="568">
                  <c:v>5690</c:v>
                </c:pt>
                <c:pt idx="569">
                  <c:v>5700</c:v>
                </c:pt>
                <c:pt idx="570">
                  <c:v>5710</c:v>
                </c:pt>
                <c:pt idx="571">
                  <c:v>5720</c:v>
                </c:pt>
                <c:pt idx="572">
                  <c:v>5730</c:v>
                </c:pt>
                <c:pt idx="573">
                  <c:v>5740</c:v>
                </c:pt>
                <c:pt idx="574">
                  <c:v>5750</c:v>
                </c:pt>
                <c:pt idx="575">
                  <c:v>5760</c:v>
                </c:pt>
                <c:pt idx="576">
                  <c:v>5770</c:v>
                </c:pt>
                <c:pt idx="577">
                  <c:v>5780</c:v>
                </c:pt>
                <c:pt idx="578">
                  <c:v>5790</c:v>
                </c:pt>
                <c:pt idx="579">
                  <c:v>5800</c:v>
                </c:pt>
                <c:pt idx="580">
                  <c:v>5810</c:v>
                </c:pt>
                <c:pt idx="581">
                  <c:v>5820</c:v>
                </c:pt>
                <c:pt idx="582">
                  <c:v>5830</c:v>
                </c:pt>
                <c:pt idx="583">
                  <c:v>5840</c:v>
                </c:pt>
                <c:pt idx="584">
                  <c:v>5850</c:v>
                </c:pt>
                <c:pt idx="585">
                  <c:v>5860</c:v>
                </c:pt>
                <c:pt idx="586">
                  <c:v>5870</c:v>
                </c:pt>
                <c:pt idx="587">
                  <c:v>5880</c:v>
                </c:pt>
                <c:pt idx="588">
                  <c:v>5890</c:v>
                </c:pt>
                <c:pt idx="589">
                  <c:v>5900</c:v>
                </c:pt>
                <c:pt idx="590">
                  <c:v>5910</c:v>
                </c:pt>
                <c:pt idx="591">
                  <c:v>5920</c:v>
                </c:pt>
                <c:pt idx="592">
                  <c:v>5930</c:v>
                </c:pt>
                <c:pt idx="593">
                  <c:v>5940</c:v>
                </c:pt>
                <c:pt idx="594">
                  <c:v>5950</c:v>
                </c:pt>
                <c:pt idx="595">
                  <c:v>5960</c:v>
                </c:pt>
                <c:pt idx="596">
                  <c:v>5970</c:v>
                </c:pt>
                <c:pt idx="597">
                  <c:v>5980</c:v>
                </c:pt>
                <c:pt idx="598">
                  <c:v>5990</c:v>
                </c:pt>
                <c:pt idx="599">
                  <c:v>6000</c:v>
                </c:pt>
                <c:pt idx="600">
                  <c:v>6010</c:v>
                </c:pt>
                <c:pt idx="601">
                  <c:v>6020</c:v>
                </c:pt>
                <c:pt idx="602">
                  <c:v>6030</c:v>
                </c:pt>
                <c:pt idx="603">
                  <c:v>6040</c:v>
                </c:pt>
                <c:pt idx="604">
                  <c:v>6050</c:v>
                </c:pt>
                <c:pt idx="605">
                  <c:v>6060</c:v>
                </c:pt>
                <c:pt idx="606">
                  <c:v>6070</c:v>
                </c:pt>
                <c:pt idx="607">
                  <c:v>6080</c:v>
                </c:pt>
                <c:pt idx="608">
                  <c:v>6090</c:v>
                </c:pt>
                <c:pt idx="609">
                  <c:v>6100</c:v>
                </c:pt>
                <c:pt idx="610">
                  <c:v>6110</c:v>
                </c:pt>
                <c:pt idx="611">
                  <c:v>6120</c:v>
                </c:pt>
                <c:pt idx="612">
                  <c:v>6130</c:v>
                </c:pt>
                <c:pt idx="613">
                  <c:v>6140</c:v>
                </c:pt>
                <c:pt idx="614">
                  <c:v>6150</c:v>
                </c:pt>
                <c:pt idx="615">
                  <c:v>6160</c:v>
                </c:pt>
                <c:pt idx="616">
                  <c:v>6170</c:v>
                </c:pt>
                <c:pt idx="617">
                  <c:v>6180</c:v>
                </c:pt>
                <c:pt idx="618">
                  <c:v>6190</c:v>
                </c:pt>
                <c:pt idx="619">
                  <c:v>6200</c:v>
                </c:pt>
                <c:pt idx="620">
                  <c:v>6210</c:v>
                </c:pt>
                <c:pt idx="621">
                  <c:v>6220</c:v>
                </c:pt>
                <c:pt idx="622">
                  <c:v>6230</c:v>
                </c:pt>
                <c:pt idx="623">
                  <c:v>6240</c:v>
                </c:pt>
                <c:pt idx="624">
                  <c:v>6250</c:v>
                </c:pt>
                <c:pt idx="625">
                  <c:v>6260</c:v>
                </c:pt>
                <c:pt idx="626">
                  <c:v>6270</c:v>
                </c:pt>
                <c:pt idx="627">
                  <c:v>6280</c:v>
                </c:pt>
                <c:pt idx="628">
                  <c:v>6290</c:v>
                </c:pt>
                <c:pt idx="629">
                  <c:v>6300</c:v>
                </c:pt>
                <c:pt idx="630">
                  <c:v>6310</c:v>
                </c:pt>
                <c:pt idx="631">
                  <c:v>6320</c:v>
                </c:pt>
                <c:pt idx="632">
                  <c:v>6330</c:v>
                </c:pt>
                <c:pt idx="633">
                  <c:v>6340</c:v>
                </c:pt>
                <c:pt idx="634">
                  <c:v>6350</c:v>
                </c:pt>
                <c:pt idx="635">
                  <c:v>6360</c:v>
                </c:pt>
                <c:pt idx="636">
                  <c:v>6370</c:v>
                </c:pt>
                <c:pt idx="637">
                  <c:v>6380</c:v>
                </c:pt>
                <c:pt idx="638">
                  <c:v>6390</c:v>
                </c:pt>
                <c:pt idx="639">
                  <c:v>6400</c:v>
                </c:pt>
                <c:pt idx="640">
                  <c:v>6410</c:v>
                </c:pt>
                <c:pt idx="641">
                  <c:v>6420</c:v>
                </c:pt>
                <c:pt idx="642">
                  <c:v>6430</c:v>
                </c:pt>
                <c:pt idx="643">
                  <c:v>6440</c:v>
                </c:pt>
                <c:pt idx="644">
                  <c:v>6450</c:v>
                </c:pt>
                <c:pt idx="645">
                  <c:v>6460</c:v>
                </c:pt>
                <c:pt idx="646">
                  <c:v>6470</c:v>
                </c:pt>
                <c:pt idx="647">
                  <c:v>6480</c:v>
                </c:pt>
                <c:pt idx="648">
                  <c:v>6490</c:v>
                </c:pt>
                <c:pt idx="649">
                  <c:v>6500</c:v>
                </c:pt>
                <c:pt idx="650">
                  <c:v>6510</c:v>
                </c:pt>
                <c:pt idx="651">
                  <c:v>6520</c:v>
                </c:pt>
                <c:pt idx="652">
                  <c:v>6530</c:v>
                </c:pt>
                <c:pt idx="653">
                  <c:v>6540</c:v>
                </c:pt>
                <c:pt idx="654">
                  <c:v>6550</c:v>
                </c:pt>
                <c:pt idx="655">
                  <c:v>6560</c:v>
                </c:pt>
                <c:pt idx="656">
                  <c:v>6570</c:v>
                </c:pt>
                <c:pt idx="657">
                  <c:v>6580</c:v>
                </c:pt>
                <c:pt idx="658">
                  <c:v>6590</c:v>
                </c:pt>
                <c:pt idx="659">
                  <c:v>6600</c:v>
                </c:pt>
                <c:pt idx="660">
                  <c:v>6610</c:v>
                </c:pt>
                <c:pt idx="661">
                  <c:v>6620</c:v>
                </c:pt>
                <c:pt idx="662">
                  <c:v>6630</c:v>
                </c:pt>
                <c:pt idx="663">
                  <c:v>6640</c:v>
                </c:pt>
                <c:pt idx="664">
                  <c:v>6650</c:v>
                </c:pt>
                <c:pt idx="665">
                  <c:v>6660</c:v>
                </c:pt>
                <c:pt idx="666">
                  <c:v>6670</c:v>
                </c:pt>
                <c:pt idx="667">
                  <c:v>6680</c:v>
                </c:pt>
                <c:pt idx="668">
                  <c:v>6690</c:v>
                </c:pt>
                <c:pt idx="669">
                  <c:v>6700</c:v>
                </c:pt>
                <c:pt idx="670">
                  <c:v>6710</c:v>
                </c:pt>
                <c:pt idx="671">
                  <c:v>6720</c:v>
                </c:pt>
                <c:pt idx="672">
                  <c:v>6730</c:v>
                </c:pt>
                <c:pt idx="673">
                  <c:v>6740</c:v>
                </c:pt>
                <c:pt idx="674">
                  <c:v>6750</c:v>
                </c:pt>
                <c:pt idx="675">
                  <c:v>6760</c:v>
                </c:pt>
                <c:pt idx="676">
                  <c:v>6770</c:v>
                </c:pt>
                <c:pt idx="677">
                  <c:v>6780</c:v>
                </c:pt>
                <c:pt idx="678">
                  <c:v>6790</c:v>
                </c:pt>
                <c:pt idx="679">
                  <c:v>6800</c:v>
                </c:pt>
                <c:pt idx="680">
                  <c:v>6810</c:v>
                </c:pt>
                <c:pt idx="681">
                  <c:v>6820</c:v>
                </c:pt>
                <c:pt idx="682">
                  <c:v>6830</c:v>
                </c:pt>
                <c:pt idx="683">
                  <c:v>6840</c:v>
                </c:pt>
                <c:pt idx="684">
                  <c:v>6850</c:v>
                </c:pt>
                <c:pt idx="685">
                  <c:v>6860</c:v>
                </c:pt>
                <c:pt idx="686">
                  <c:v>6870</c:v>
                </c:pt>
                <c:pt idx="687">
                  <c:v>6880</c:v>
                </c:pt>
                <c:pt idx="688">
                  <c:v>6890</c:v>
                </c:pt>
                <c:pt idx="689">
                  <c:v>6900</c:v>
                </c:pt>
                <c:pt idx="690">
                  <c:v>6910</c:v>
                </c:pt>
                <c:pt idx="691">
                  <c:v>6920</c:v>
                </c:pt>
                <c:pt idx="692">
                  <c:v>6930</c:v>
                </c:pt>
                <c:pt idx="693">
                  <c:v>6940</c:v>
                </c:pt>
                <c:pt idx="694">
                  <c:v>6950</c:v>
                </c:pt>
                <c:pt idx="695">
                  <c:v>6960</c:v>
                </c:pt>
                <c:pt idx="696">
                  <c:v>6970</c:v>
                </c:pt>
                <c:pt idx="697">
                  <c:v>6980</c:v>
                </c:pt>
                <c:pt idx="698">
                  <c:v>6990</c:v>
                </c:pt>
                <c:pt idx="699">
                  <c:v>7000</c:v>
                </c:pt>
                <c:pt idx="700">
                  <c:v>7010</c:v>
                </c:pt>
                <c:pt idx="701">
                  <c:v>7020</c:v>
                </c:pt>
                <c:pt idx="702">
                  <c:v>7030</c:v>
                </c:pt>
                <c:pt idx="703">
                  <c:v>7040</c:v>
                </c:pt>
                <c:pt idx="704">
                  <c:v>7050</c:v>
                </c:pt>
                <c:pt idx="705">
                  <c:v>7060</c:v>
                </c:pt>
                <c:pt idx="706">
                  <c:v>7070</c:v>
                </c:pt>
                <c:pt idx="707">
                  <c:v>7080</c:v>
                </c:pt>
                <c:pt idx="708">
                  <c:v>7090</c:v>
                </c:pt>
                <c:pt idx="709">
                  <c:v>7100</c:v>
                </c:pt>
                <c:pt idx="710">
                  <c:v>7110</c:v>
                </c:pt>
                <c:pt idx="711">
                  <c:v>7120</c:v>
                </c:pt>
                <c:pt idx="712">
                  <c:v>7130</c:v>
                </c:pt>
                <c:pt idx="713">
                  <c:v>7140</c:v>
                </c:pt>
                <c:pt idx="714">
                  <c:v>7150</c:v>
                </c:pt>
                <c:pt idx="715">
                  <c:v>7160</c:v>
                </c:pt>
                <c:pt idx="716">
                  <c:v>7170</c:v>
                </c:pt>
                <c:pt idx="717">
                  <c:v>7180</c:v>
                </c:pt>
                <c:pt idx="718">
                  <c:v>7190</c:v>
                </c:pt>
                <c:pt idx="719">
                  <c:v>7200</c:v>
                </c:pt>
                <c:pt idx="720">
                  <c:v>7210</c:v>
                </c:pt>
                <c:pt idx="721">
                  <c:v>7220</c:v>
                </c:pt>
                <c:pt idx="722">
                  <c:v>7230</c:v>
                </c:pt>
                <c:pt idx="723">
                  <c:v>7240</c:v>
                </c:pt>
                <c:pt idx="724">
                  <c:v>7250</c:v>
                </c:pt>
                <c:pt idx="725">
                  <c:v>7260</c:v>
                </c:pt>
                <c:pt idx="726">
                  <c:v>7270</c:v>
                </c:pt>
                <c:pt idx="727">
                  <c:v>7280</c:v>
                </c:pt>
                <c:pt idx="728">
                  <c:v>7290</c:v>
                </c:pt>
                <c:pt idx="729">
                  <c:v>7300</c:v>
                </c:pt>
                <c:pt idx="730">
                  <c:v>7310</c:v>
                </c:pt>
                <c:pt idx="731">
                  <c:v>7320</c:v>
                </c:pt>
                <c:pt idx="732">
                  <c:v>7330</c:v>
                </c:pt>
                <c:pt idx="733">
                  <c:v>7340</c:v>
                </c:pt>
                <c:pt idx="734">
                  <c:v>7350</c:v>
                </c:pt>
                <c:pt idx="735">
                  <c:v>7360</c:v>
                </c:pt>
                <c:pt idx="736">
                  <c:v>7370</c:v>
                </c:pt>
                <c:pt idx="737">
                  <c:v>7380</c:v>
                </c:pt>
                <c:pt idx="738">
                  <c:v>7390</c:v>
                </c:pt>
                <c:pt idx="739">
                  <c:v>7400</c:v>
                </c:pt>
                <c:pt idx="740">
                  <c:v>7410</c:v>
                </c:pt>
                <c:pt idx="741">
                  <c:v>7420</c:v>
                </c:pt>
                <c:pt idx="742">
                  <c:v>7430</c:v>
                </c:pt>
                <c:pt idx="743">
                  <c:v>7440</c:v>
                </c:pt>
                <c:pt idx="744">
                  <c:v>7450</c:v>
                </c:pt>
                <c:pt idx="745">
                  <c:v>7460</c:v>
                </c:pt>
                <c:pt idx="746">
                  <c:v>7470</c:v>
                </c:pt>
                <c:pt idx="747">
                  <c:v>7480</c:v>
                </c:pt>
                <c:pt idx="748">
                  <c:v>7490</c:v>
                </c:pt>
                <c:pt idx="749">
                  <c:v>7500</c:v>
                </c:pt>
                <c:pt idx="750">
                  <c:v>7510</c:v>
                </c:pt>
                <c:pt idx="751">
                  <c:v>7520</c:v>
                </c:pt>
                <c:pt idx="752">
                  <c:v>7530</c:v>
                </c:pt>
                <c:pt idx="753">
                  <c:v>7540</c:v>
                </c:pt>
                <c:pt idx="754">
                  <c:v>7550</c:v>
                </c:pt>
                <c:pt idx="755">
                  <c:v>7560</c:v>
                </c:pt>
                <c:pt idx="756">
                  <c:v>7570</c:v>
                </c:pt>
                <c:pt idx="757">
                  <c:v>7580</c:v>
                </c:pt>
                <c:pt idx="758">
                  <c:v>7590</c:v>
                </c:pt>
                <c:pt idx="759">
                  <c:v>7600</c:v>
                </c:pt>
                <c:pt idx="760">
                  <c:v>7610</c:v>
                </c:pt>
                <c:pt idx="761">
                  <c:v>7620</c:v>
                </c:pt>
                <c:pt idx="762">
                  <c:v>7630</c:v>
                </c:pt>
                <c:pt idx="763">
                  <c:v>7640</c:v>
                </c:pt>
                <c:pt idx="764">
                  <c:v>7650</c:v>
                </c:pt>
                <c:pt idx="765">
                  <c:v>7660</c:v>
                </c:pt>
                <c:pt idx="766">
                  <c:v>7670</c:v>
                </c:pt>
                <c:pt idx="767">
                  <c:v>7680</c:v>
                </c:pt>
                <c:pt idx="768">
                  <c:v>7690</c:v>
                </c:pt>
                <c:pt idx="769">
                  <c:v>7700</c:v>
                </c:pt>
                <c:pt idx="770">
                  <c:v>7710</c:v>
                </c:pt>
                <c:pt idx="771">
                  <c:v>7720</c:v>
                </c:pt>
                <c:pt idx="772">
                  <c:v>7730</c:v>
                </c:pt>
                <c:pt idx="773">
                  <c:v>7740</c:v>
                </c:pt>
                <c:pt idx="774">
                  <c:v>7750</c:v>
                </c:pt>
                <c:pt idx="775">
                  <c:v>7760</c:v>
                </c:pt>
                <c:pt idx="776">
                  <c:v>7770</c:v>
                </c:pt>
                <c:pt idx="777">
                  <c:v>7780</c:v>
                </c:pt>
                <c:pt idx="778">
                  <c:v>7790</c:v>
                </c:pt>
                <c:pt idx="779">
                  <c:v>7800</c:v>
                </c:pt>
                <c:pt idx="780">
                  <c:v>7810</c:v>
                </c:pt>
                <c:pt idx="781">
                  <c:v>7820</c:v>
                </c:pt>
                <c:pt idx="782">
                  <c:v>7830</c:v>
                </c:pt>
                <c:pt idx="783">
                  <c:v>7840</c:v>
                </c:pt>
                <c:pt idx="784">
                  <c:v>7850</c:v>
                </c:pt>
                <c:pt idx="785">
                  <c:v>7860</c:v>
                </c:pt>
                <c:pt idx="786">
                  <c:v>7870</c:v>
                </c:pt>
                <c:pt idx="787">
                  <c:v>7880</c:v>
                </c:pt>
                <c:pt idx="788">
                  <c:v>7890</c:v>
                </c:pt>
                <c:pt idx="789">
                  <c:v>7900</c:v>
                </c:pt>
                <c:pt idx="790">
                  <c:v>7910</c:v>
                </c:pt>
                <c:pt idx="791">
                  <c:v>7920</c:v>
                </c:pt>
                <c:pt idx="792">
                  <c:v>7930</c:v>
                </c:pt>
                <c:pt idx="793">
                  <c:v>7940</c:v>
                </c:pt>
                <c:pt idx="794">
                  <c:v>7950</c:v>
                </c:pt>
                <c:pt idx="795">
                  <c:v>7960</c:v>
                </c:pt>
                <c:pt idx="796">
                  <c:v>7970</c:v>
                </c:pt>
                <c:pt idx="797">
                  <c:v>7980</c:v>
                </c:pt>
                <c:pt idx="798">
                  <c:v>7990</c:v>
                </c:pt>
                <c:pt idx="799">
                  <c:v>8000</c:v>
                </c:pt>
                <c:pt idx="800">
                  <c:v>8010</c:v>
                </c:pt>
                <c:pt idx="801">
                  <c:v>8020</c:v>
                </c:pt>
                <c:pt idx="802">
                  <c:v>8030</c:v>
                </c:pt>
                <c:pt idx="803">
                  <c:v>8040</c:v>
                </c:pt>
                <c:pt idx="804">
                  <c:v>8050</c:v>
                </c:pt>
                <c:pt idx="805">
                  <c:v>8060</c:v>
                </c:pt>
                <c:pt idx="806">
                  <c:v>8070</c:v>
                </c:pt>
                <c:pt idx="807">
                  <c:v>8080</c:v>
                </c:pt>
                <c:pt idx="808">
                  <c:v>8090</c:v>
                </c:pt>
                <c:pt idx="809">
                  <c:v>8100</c:v>
                </c:pt>
                <c:pt idx="810">
                  <c:v>8110</c:v>
                </c:pt>
                <c:pt idx="811">
                  <c:v>8120</c:v>
                </c:pt>
                <c:pt idx="812">
                  <c:v>8130</c:v>
                </c:pt>
                <c:pt idx="813">
                  <c:v>8140</c:v>
                </c:pt>
                <c:pt idx="814">
                  <c:v>8150</c:v>
                </c:pt>
                <c:pt idx="815">
                  <c:v>8160</c:v>
                </c:pt>
                <c:pt idx="816">
                  <c:v>8170</c:v>
                </c:pt>
                <c:pt idx="817">
                  <c:v>8180</c:v>
                </c:pt>
                <c:pt idx="818">
                  <c:v>8190</c:v>
                </c:pt>
                <c:pt idx="819">
                  <c:v>8200</c:v>
                </c:pt>
                <c:pt idx="820">
                  <c:v>8210</c:v>
                </c:pt>
                <c:pt idx="821">
                  <c:v>8220</c:v>
                </c:pt>
                <c:pt idx="822">
                  <c:v>8230</c:v>
                </c:pt>
                <c:pt idx="823">
                  <c:v>8240</c:v>
                </c:pt>
                <c:pt idx="824">
                  <c:v>8250</c:v>
                </c:pt>
                <c:pt idx="825">
                  <c:v>8260</c:v>
                </c:pt>
                <c:pt idx="826">
                  <c:v>8270</c:v>
                </c:pt>
                <c:pt idx="827">
                  <c:v>8280</c:v>
                </c:pt>
                <c:pt idx="828">
                  <c:v>8290</c:v>
                </c:pt>
                <c:pt idx="829">
                  <c:v>8300</c:v>
                </c:pt>
                <c:pt idx="830">
                  <c:v>8310</c:v>
                </c:pt>
                <c:pt idx="831">
                  <c:v>8320</c:v>
                </c:pt>
                <c:pt idx="832">
                  <c:v>8330</c:v>
                </c:pt>
                <c:pt idx="833">
                  <c:v>8340</c:v>
                </c:pt>
                <c:pt idx="834">
                  <c:v>8350</c:v>
                </c:pt>
                <c:pt idx="835">
                  <c:v>8360</c:v>
                </c:pt>
                <c:pt idx="836">
                  <c:v>8370</c:v>
                </c:pt>
                <c:pt idx="837">
                  <c:v>8380</c:v>
                </c:pt>
                <c:pt idx="838">
                  <c:v>8390</c:v>
                </c:pt>
                <c:pt idx="839">
                  <c:v>8400</c:v>
                </c:pt>
                <c:pt idx="840">
                  <c:v>8410</c:v>
                </c:pt>
                <c:pt idx="841">
                  <c:v>8420</c:v>
                </c:pt>
                <c:pt idx="842">
                  <c:v>8430</c:v>
                </c:pt>
                <c:pt idx="843">
                  <c:v>8440</c:v>
                </c:pt>
                <c:pt idx="844">
                  <c:v>8450</c:v>
                </c:pt>
                <c:pt idx="845">
                  <c:v>8460</c:v>
                </c:pt>
                <c:pt idx="846">
                  <c:v>8470</c:v>
                </c:pt>
                <c:pt idx="847">
                  <c:v>8480</c:v>
                </c:pt>
                <c:pt idx="848">
                  <c:v>8490</c:v>
                </c:pt>
                <c:pt idx="849">
                  <c:v>8500</c:v>
                </c:pt>
                <c:pt idx="850">
                  <c:v>8510</c:v>
                </c:pt>
                <c:pt idx="851">
                  <c:v>8520</c:v>
                </c:pt>
                <c:pt idx="852">
                  <c:v>8530</c:v>
                </c:pt>
                <c:pt idx="853">
                  <c:v>8540</c:v>
                </c:pt>
                <c:pt idx="854">
                  <c:v>8550</c:v>
                </c:pt>
                <c:pt idx="855">
                  <c:v>8560</c:v>
                </c:pt>
                <c:pt idx="856">
                  <c:v>8570</c:v>
                </c:pt>
                <c:pt idx="857">
                  <c:v>8580</c:v>
                </c:pt>
                <c:pt idx="858">
                  <c:v>8590</c:v>
                </c:pt>
                <c:pt idx="859">
                  <c:v>8600</c:v>
                </c:pt>
                <c:pt idx="860">
                  <c:v>8610</c:v>
                </c:pt>
                <c:pt idx="861">
                  <c:v>8620</c:v>
                </c:pt>
                <c:pt idx="862">
                  <c:v>8630</c:v>
                </c:pt>
                <c:pt idx="863">
                  <c:v>8640</c:v>
                </c:pt>
                <c:pt idx="864">
                  <c:v>8650</c:v>
                </c:pt>
                <c:pt idx="865">
                  <c:v>8660</c:v>
                </c:pt>
                <c:pt idx="866">
                  <c:v>8670</c:v>
                </c:pt>
                <c:pt idx="867">
                  <c:v>8680</c:v>
                </c:pt>
                <c:pt idx="868">
                  <c:v>8690</c:v>
                </c:pt>
                <c:pt idx="869">
                  <c:v>8700</c:v>
                </c:pt>
                <c:pt idx="870">
                  <c:v>8710</c:v>
                </c:pt>
                <c:pt idx="871">
                  <c:v>8720</c:v>
                </c:pt>
                <c:pt idx="872">
                  <c:v>8730</c:v>
                </c:pt>
                <c:pt idx="873">
                  <c:v>8740</c:v>
                </c:pt>
                <c:pt idx="874">
                  <c:v>8750</c:v>
                </c:pt>
                <c:pt idx="875">
                  <c:v>8760</c:v>
                </c:pt>
                <c:pt idx="876">
                  <c:v>8770</c:v>
                </c:pt>
                <c:pt idx="877">
                  <c:v>8780</c:v>
                </c:pt>
                <c:pt idx="878">
                  <c:v>8790</c:v>
                </c:pt>
                <c:pt idx="879">
                  <c:v>8800</c:v>
                </c:pt>
                <c:pt idx="880">
                  <c:v>8810</c:v>
                </c:pt>
                <c:pt idx="881">
                  <c:v>8820</c:v>
                </c:pt>
                <c:pt idx="882">
                  <c:v>8830</c:v>
                </c:pt>
                <c:pt idx="883">
                  <c:v>8840</c:v>
                </c:pt>
                <c:pt idx="884">
                  <c:v>8850</c:v>
                </c:pt>
                <c:pt idx="885">
                  <c:v>8860</c:v>
                </c:pt>
                <c:pt idx="886">
                  <c:v>8870</c:v>
                </c:pt>
                <c:pt idx="887">
                  <c:v>8880</c:v>
                </c:pt>
                <c:pt idx="888">
                  <c:v>8890</c:v>
                </c:pt>
                <c:pt idx="889">
                  <c:v>8900</c:v>
                </c:pt>
                <c:pt idx="890">
                  <c:v>8910</c:v>
                </c:pt>
                <c:pt idx="891">
                  <c:v>8920</c:v>
                </c:pt>
                <c:pt idx="892">
                  <c:v>8930</c:v>
                </c:pt>
                <c:pt idx="893">
                  <c:v>8940</c:v>
                </c:pt>
                <c:pt idx="894">
                  <c:v>8950</c:v>
                </c:pt>
                <c:pt idx="895">
                  <c:v>8960</c:v>
                </c:pt>
                <c:pt idx="896">
                  <c:v>8970</c:v>
                </c:pt>
                <c:pt idx="897">
                  <c:v>8980</c:v>
                </c:pt>
                <c:pt idx="898">
                  <c:v>8990</c:v>
                </c:pt>
                <c:pt idx="899">
                  <c:v>9000</c:v>
                </c:pt>
                <c:pt idx="900">
                  <c:v>9010</c:v>
                </c:pt>
                <c:pt idx="901">
                  <c:v>9020</c:v>
                </c:pt>
                <c:pt idx="902">
                  <c:v>9030</c:v>
                </c:pt>
                <c:pt idx="903">
                  <c:v>9040</c:v>
                </c:pt>
                <c:pt idx="904">
                  <c:v>9050</c:v>
                </c:pt>
                <c:pt idx="905">
                  <c:v>9060</c:v>
                </c:pt>
                <c:pt idx="906">
                  <c:v>9070</c:v>
                </c:pt>
                <c:pt idx="907">
                  <c:v>9080</c:v>
                </c:pt>
                <c:pt idx="908">
                  <c:v>9090</c:v>
                </c:pt>
                <c:pt idx="909">
                  <c:v>9100</c:v>
                </c:pt>
                <c:pt idx="910">
                  <c:v>9110</c:v>
                </c:pt>
                <c:pt idx="911">
                  <c:v>9120</c:v>
                </c:pt>
                <c:pt idx="912">
                  <c:v>9130</c:v>
                </c:pt>
                <c:pt idx="913">
                  <c:v>9140</c:v>
                </c:pt>
                <c:pt idx="914">
                  <c:v>9150</c:v>
                </c:pt>
                <c:pt idx="915">
                  <c:v>9160</c:v>
                </c:pt>
                <c:pt idx="916">
                  <c:v>9170</c:v>
                </c:pt>
                <c:pt idx="917">
                  <c:v>9180</c:v>
                </c:pt>
                <c:pt idx="918">
                  <c:v>9190</c:v>
                </c:pt>
                <c:pt idx="919">
                  <c:v>9200</c:v>
                </c:pt>
                <c:pt idx="920">
                  <c:v>9210</c:v>
                </c:pt>
                <c:pt idx="921">
                  <c:v>9220</c:v>
                </c:pt>
                <c:pt idx="922">
                  <c:v>9230</c:v>
                </c:pt>
                <c:pt idx="923">
                  <c:v>9240</c:v>
                </c:pt>
                <c:pt idx="924">
                  <c:v>9250</c:v>
                </c:pt>
                <c:pt idx="925">
                  <c:v>9260</c:v>
                </c:pt>
                <c:pt idx="926">
                  <c:v>9270</c:v>
                </c:pt>
                <c:pt idx="927">
                  <c:v>9280</c:v>
                </c:pt>
                <c:pt idx="928">
                  <c:v>9290</c:v>
                </c:pt>
                <c:pt idx="929">
                  <c:v>9300</c:v>
                </c:pt>
                <c:pt idx="930">
                  <c:v>9310</c:v>
                </c:pt>
                <c:pt idx="931">
                  <c:v>9320</c:v>
                </c:pt>
                <c:pt idx="932">
                  <c:v>9330</c:v>
                </c:pt>
                <c:pt idx="933">
                  <c:v>9340</c:v>
                </c:pt>
                <c:pt idx="934">
                  <c:v>9350</c:v>
                </c:pt>
                <c:pt idx="935">
                  <c:v>9360</c:v>
                </c:pt>
                <c:pt idx="936">
                  <c:v>9370</c:v>
                </c:pt>
                <c:pt idx="937">
                  <c:v>9380</c:v>
                </c:pt>
                <c:pt idx="938">
                  <c:v>9390</c:v>
                </c:pt>
                <c:pt idx="939">
                  <c:v>9400</c:v>
                </c:pt>
                <c:pt idx="940">
                  <c:v>9410</c:v>
                </c:pt>
                <c:pt idx="941">
                  <c:v>9420</c:v>
                </c:pt>
                <c:pt idx="942">
                  <c:v>9430</c:v>
                </c:pt>
                <c:pt idx="943">
                  <c:v>9440</c:v>
                </c:pt>
                <c:pt idx="944">
                  <c:v>9450</c:v>
                </c:pt>
                <c:pt idx="945">
                  <c:v>9460</c:v>
                </c:pt>
                <c:pt idx="946">
                  <c:v>9470</c:v>
                </c:pt>
                <c:pt idx="947">
                  <c:v>9480</c:v>
                </c:pt>
                <c:pt idx="948">
                  <c:v>9490</c:v>
                </c:pt>
                <c:pt idx="949">
                  <c:v>9500</c:v>
                </c:pt>
                <c:pt idx="950">
                  <c:v>9510</c:v>
                </c:pt>
                <c:pt idx="951">
                  <c:v>9520</c:v>
                </c:pt>
                <c:pt idx="952">
                  <c:v>9530</c:v>
                </c:pt>
                <c:pt idx="953">
                  <c:v>9540</c:v>
                </c:pt>
                <c:pt idx="954">
                  <c:v>9550</c:v>
                </c:pt>
                <c:pt idx="955">
                  <c:v>9560</c:v>
                </c:pt>
                <c:pt idx="956">
                  <c:v>9570</c:v>
                </c:pt>
                <c:pt idx="957">
                  <c:v>9580</c:v>
                </c:pt>
                <c:pt idx="958">
                  <c:v>9590</c:v>
                </c:pt>
                <c:pt idx="959">
                  <c:v>9600</c:v>
                </c:pt>
                <c:pt idx="960">
                  <c:v>9610</c:v>
                </c:pt>
                <c:pt idx="961">
                  <c:v>9620</c:v>
                </c:pt>
                <c:pt idx="962">
                  <c:v>9630</c:v>
                </c:pt>
                <c:pt idx="963">
                  <c:v>9640</c:v>
                </c:pt>
                <c:pt idx="964">
                  <c:v>9650</c:v>
                </c:pt>
                <c:pt idx="965">
                  <c:v>9660</c:v>
                </c:pt>
                <c:pt idx="966">
                  <c:v>9670</c:v>
                </c:pt>
                <c:pt idx="967">
                  <c:v>9680</c:v>
                </c:pt>
                <c:pt idx="968">
                  <c:v>9690</c:v>
                </c:pt>
                <c:pt idx="969">
                  <c:v>9700</c:v>
                </c:pt>
                <c:pt idx="970">
                  <c:v>9710</c:v>
                </c:pt>
                <c:pt idx="971">
                  <c:v>9720</c:v>
                </c:pt>
                <c:pt idx="972">
                  <c:v>9730</c:v>
                </c:pt>
                <c:pt idx="973">
                  <c:v>9740</c:v>
                </c:pt>
                <c:pt idx="974">
                  <c:v>9750</c:v>
                </c:pt>
                <c:pt idx="975">
                  <c:v>9760</c:v>
                </c:pt>
                <c:pt idx="976">
                  <c:v>9770</c:v>
                </c:pt>
                <c:pt idx="977">
                  <c:v>9780</c:v>
                </c:pt>
                <c:pt idx="978">
                  <c:v>9790</c:v>
                </c:pt>
                <c:pt idx="979">
                  <c:v>9800</c:v>
                </c:pt>
                <c:pt idx="980">
                  <c:v>9810</c:v>
                </c:pt>
                <c:pt idx="981">
                  <c:v>9820</c:v>
                </c:pt>
                <c:pt idx="982">
                  <c:v>9830</c:v>
                </c:pt>
                <c:pt idx="983">
                  <c:v>9840</c:v>
                </c:pt>
                <c:pt idx="984">
                  <c:v>9850</c:v>
                </c:pt>
                <c:pt idx="985">
                  <c:v>9860</c:v>
                </c:pt>
                <c:pt idx="986">
                  <c:v>9870</c:v>
                </c:pt>
                <c:pt idx="987">
                  <c:v>9880</c:v>
                </c:pt>
                <c:pt idx="988">
                  <c:v>9890</c:v>
                </c:pt>
                <c:pt idx="989">
                  <c:v>9900</c:v>
                </c:pt>
                <c:pt idx="990">
                  <c:v>9910</c:v>
                </c:pt>
                <c:pt idx="991">
                  <c:v>9920</c:v>
                </c:pt>
                <c:pt idx="992">
                  <c:v>9930</c:v>
                </c:pt>
                <c:pt idx="993">
                  <c:v>9940</c:v>
                </c:pt>
                <c:pt idx="994">
                  <c:v>9950</c:v>
                </c:pt>
                <c:pt idx="995">
                  <c:v>9960</c:v>
                </c:pt>
                <c:pt idx="996">
                  <c:v>9970</c:v>
                </c:pt>
                <c:pt idx="997">
                  <c:v>9980</c:v>
                </c:pt>
                <c:pt idx="998">
                  <c:v>9990</c:v>
                </c:pt>
                <c:pt idx="999">
                  <c:v>10000</c:v>
                </c:pt>
                <c:pt idx="1000">
                  <c:v>10010</c:v>
                </c:pt>
                <c:pt idx="1001">
                  <c:v>10020</c:v>
                </c:pt>
                <c:pt idx="1002">
                  <c:v>10030</c:v>
                </c:pt>
                <c:pt idx="1003">
                  <c:v>10040</c:v>
                </c:pt>
                <c:pt idx="1004">
                  <c:v>10050</c:v>
                </c:pt>
                <c:pt idx="1005">
                  <c:v>10060</c:v>
                </c:pt>
                <c:pt idx="1006">
                  <c:v>10070</c:v>
                </c:pt>
                <c:pt idx="1007">
                  <c:v>10080</c:v>
                </c:pt>
                <c:pt idx="1008">
                  <c:v>10090</c:v>
                </c:pt>
                <c:pt idx="1009">
                  <c:v>10100</c:v>
                </c:pt>
                <c:pt idx="1010">
                  <c:v>10110</c:v>
                </c:pt>
                <c:pt idx="1011">
                  <c:v>10120</c:v>
                </c:pt>
                <c:pt idx="1012">
                  <c:v>10130</c:v>
                </c:pt>
                <c:pt idx="1013">
                  <c:v>10140</c:v>
                </c:pt>
                <c:pt idx="1014">
                  <c:v>10150</c:v>
                </c:pt>
                <c:pt idx="1015">
                  <c:v>10160</c:v>
                </c:pt>
                <c:pt idx="1016">
                  <c:v>10170</c:v>
                </c:pt>
                <c:pt idx="1017">
                  <c:v>10180</c:v>
                </c:pt>
                <c:pt idx="1018">
                  <c:v>10190</c:v>
                </c:pt>
                <c:pt idx="1019">
                  <c:v>10200</c:v>
                </c:pt>
                <c:pt idx="1020">
                  <c:v>10210</c:v>
                </c:pt>
                <c:pt idx="1021">
                  <c:v>10220</c:v>
                </c:pt>
                <c:pt idx="1022">
                  <c:v>10230</c:v>
                </c:pt>
                <c:pt idx="1023">
                  <c:v>10240</c:v>
                </c:pt>
                <c:pt idx="1024">
                  <c:v>10250</c:v>
                </c:pt>
                <c:pt idx="1025">
                  <c:v>10260</c:v>
                </c:pt>
                <c:pt idx="1026">
                  <c:v>10270</c:v>
                </c:pt>
                <c:pt idx="1027">
                  <c:v>10280</c:v>
                </c:pt>
                <c:pt idx="1028">
                  <c:v>10290</c:v>
                </c:pt>
                <c:pt idx="1029">
                  <c:v>10300</c:v>
                </c:pt>
                <c:pt idx="1030">
                  <c:v>10310</c:v>
                </c:pt>
                <c:pt idx="1031">
                  <c:v>10320</c:v>
                </c:pt>
                <c:pt idx="1032">
                  <c:v>10330</c:v>
                </c:pt>
                <c:pt idx="1033">
                  <c:v>10340</c:v>
                </c:pt>
                <c:pt idx="1034">
                  <c:v>10350</c:v>
                </c:pt>
                <c:pt idx="1035">
                  <c:v>10360</c:v>
                </c:pt>
                <c:pt idx="1036">
                  <c:v>10370</c:v>
                </c:pt>
                <c:pt idx="1037">
                  <c:v>10380</c:v>
                </c:pt>
                <c:pt idx="1038">
                  <c:v>10390</c:v>
                </c:pt>
                <c:pt idx="1039">
                  <c:v>10400</c:v>
                </c:pt>
                <c:pt idx="1040">
                  <c:v>10410</c:v>
                </c:pt>
                <c:pt idx="1041">
                  <c:v>10420</c:v>
                </c:pt>
                <c:pt idx="1042">
                  <c:v>10430</c:v>
                </c:pt>
                <c:pt idx="1043">
                  <c:v>10440</c:v>
                </c:pt>
                <c:pt idx="1044">
                  <c:v>10450</c:v>
                </c:pt>
                <c:pt idx="1045">
                  <c:v>10460</c:v>
                </c:pt>
                <c:pt idx="1046">
                  <c:v>10470</c:v>
                </c:pt>
                <c:pt idx="1047">
                  <c:v>10480</c:v>
                </c:pt>
                <c:pt idx="1048">
                  <c:v>10490</c:v>
                </c:pt>
                <c:pt idx="1049">
                  <c:v>10500</c:v>
                </c:pt>
                <c:pt idx="1050">
                  <c:v>10510</c:v>
                </c:pt>
                <c:pt idx="1051">
                  <c:v>10520</c:v>
                </c:pt>
                <c:pt idx="1052">
                  <c:v>10530</c:v>
                </c:pt>
                <c:pt idx="1053">
                  <c:v>10540</c:v>
                </c:pt>
                <c:pt idx="1054">
                  <c:v>10550</c:v>
                </c:pt>
                <c:pt idx="1055">
                  <c:v>10560</c:v>
                </c:pt>
                <c:pt idx="1056">
                  <c:v>10570</c:v>
                </c:pt>
                <c:pt idx="1057">
                  <c:v>10580</c:v>
                </c:pt>
                <c:pt idx="1058">
                  <c:v>10590</c:v>
                </c:pt>
                <c:pt idx="1059">
                  <c:v>10600</c:v>
                </c:pt>
                <c:pt idx="1060">
                  <c:v>10610</c:v>
                </c:pt>
                <c:pt idx="1061">
                  <c:v>10620</c:v>
                </c:pt>
                <c:pt idx="1062">
                  <c:v>10630</c:v>
                </c:pt>
                <c:pt idx="1063">
                  <c:v>10640</c:v>
                </c:pt>
                <c:pt idx="1064">
                  <c:v>10650</c:v>
                </c:pt>
                <c:pt idx="1065">
                  <c:v>10660</c:v>
                </c:pt>
                <c:pt idx="1066">
                  <c:v>10670</c:v>
                </c:pt>
                <c:pt idx="1067">
                  <c:v>10680</c:v>
                </c:pt>
                <c:pt idx="1068">
                  <c:v>10690</c:v>
                </c:pt>
                <c:pt idx="1069">
                  <c:v>10700</c:v>
                </c:pt>
                <c:pt idx="1070">
                  <c:v>10710</c:v>
                </c:pt>
                <c:pt idx="1071">
                  <c:v>10720</c:v>
                </c:pt>
                <c:pt idx="1072">
                  <c:v>10730</c:v>
                </c:pt>
                <c:pt idx="1073">
                  <c:v>10740</c:v>
                </c:pt>
                <c:pt idx="1074">
                  <c:v>10750</c:v>
                </c:pt>
                <c:pt idx="1075">
                  <c:v>10760</c:v>
                </c:pt>
                <c:pt idx="1076">
                  <c:v>10770</c:v>
                </c:pt>
                <c:pt idx="1077">
                  <c:v>10780</c:v>
                </c:pt>
                <c:pt idx="1078">
                  <c:v>10790</c:v>
                </c:pt>
                <c:pt idx="1079">
                  <c:v>10800</c:v>
                </c:pt>
                <c:pt idx="1080">
                  <c:v>10810</c:v>
                </c:pt>
                <c:pt idx="1081">
                  <c:v>10820</c:v>
                </c:pt>
                <c:pt idx="1082">
                  <c:v>10830</c:v>
                </c:pt>
                <c:pt idx="1083">
                  <c:v>10840</c:v>
                </c:pt>
                <c:pt idx="1084">
                  <c:v>10850</c:v>
                </c:pt>
                <c:pt idx="1085">
                  <c:v>10860</c:v>
                </c:pt>
                <c:pt idx="1086">
                  <c:v>10870</c:v>
                </c:pt>
                <c:pt idx="1087">
                  <c:v>10880</c:v>
                </c:pt>
                <c:pt idx="1088">
                  <c:v>10890</c:v>
                </c:pt>
                <c:pt idx="1089">
                  <c:v>10900</c:v>
                </c:pt>
                <c:pt idx="1090">
                  <c:v>10910</c:v>
                </c:pt>
                <c:pt idx="1091">
                  <c:v>10920</c:v>
                </c:pt>
                <c:pt idx="1092">
                  <c:v>10930</c:v>
                </c:pt>
                <c:pt idx="1093">
                  <c:v>10940</c:v>
                </c:pt>
                <c:pt idx="1094">
                  <c:v>10950</c:v>
                </c:pt>
                <c:pt idx="1095">
                  <c:v>10960</c:v>
                </c:pt>
                <c:pt idx="1096">
                  <c:v>10970</c:v>
                </c:pt>
                <c:pt idx="1097">
                  <c:v>10980</c:v>
                </c:pt>
                <c:pt idx="1098">
                  <c:v>10990</c:v>
                </c:pt>
                <c:pt idx="1099">
                  <c:v>11000</c:v>
                </c:pt>
                <c:pt idx="1100">
                  <c:v>11010</c:v>
                </c:pt>
                <c:pt idx="1101">
                  <c:v>11020</c:v>
                </c:pt>
                <c:pt idx="1102">
                  <c:v>11030</c:v>
                </c:pt>
                <c:pt idx="1103">
                  <c:v>11040</c:v>
                </c:pt>
                <c:pt idx="1104">
                  <c:v>11050</c:v>
                </c:pt>
                <c:pt idx="1105">
                  <c:v>11060</c:v>
                </c:pt>
                <c:pt idx="1106">
                  <c:v>11070</c:v>
                </c:pt>
                <c:pt idx="1107">
                  <c:v>11080</c:v>
                </c:pt>
                <c:pt idx="1108">
                  <c:v>11090</c:v>
                </c:pt>
                <c:pt idx="1109">
                  <c:v>11100</c:v>
                </c:pt>
                <c:pt idx="1110">
                  <c:v>11110</c:v>
                </c:pt>
                <c:pt idx="1111">
                  <c:v>11120</c:v>
                </c:pt>
                <c:pt idx="1112">
                  <c:v>11130</c:v>
                </c:pt>
                <c:pt idx="1113">
                  <c:v>11140</c:v>
                </c:pt>
                <c:pt idx="1114">
                  <c:v>11150</c:v>
                </c:pt>
                <c:pt idx="1115">
                  <c:v>11160</c:v>
                </c:pt>
                <c:pt idx="1116">
                  <c:v>11170</c:v>
                </c:pt>
                <c:pt idx="1117">
                  <c:v>11180</c:v>
                </c:pt>
                <c:pt idx="1118">
                  <c:v>11190</c:v>
                </c:pt>
                <c:pt idx="1119">
                  <c:v>11200</c:v>
                </c:pt>
                <c:pt idx="1120">
                  <c:v>11210</c:v>
                </c:pt>
                <c:pt idx="1121">
                  <c:v>11220</c:v>
                </c:pt>
                <c:pt idx="1122">
                  <c:v>11230</c:v>
                </c:pt>
                <c:pt idx="1123">
                  <c:v>11240</c:v>
                </c:pt>
                <c:pt idx="1124">
                  <c:v>11250</c:v>
                </c:pt>
                <c:pt idx="1125">
                  <c:v>11260</c:v>
                </c:pt>
                <c:pt idx="1126">
                  <c:v>11270</c:v>
                </c:pt>
                <c:pt idx="1127">
                  <c:v>11280</c:v>
                </c:pt>
                <c:pt idx="1128">
                  <c:v>11290</c:v>
                </c:pt>
                <c:pt idx="1129">
                  <c:v>11300</c:v>
                </c:pt>
                <c:pt idx="1130">
                  <c:v>11310</c:v>
                </c:pt>
                <c:pt idx="1131">
                  <c:v>11320</c:v>
                </c:pt>
                <c:pt idx="1132">
                  <c:v>11330</c:v>
                </c:pt>
                <c:pt idx="1133">
                  <c:v>11340</c:v>
                </c:pt>
                <c:pt idx="1134">
                  <c:v>11350</c:v>
                </c:pt>
                <c:pt idx="1135">
                  <c:v>11360</c:v>
                </c:pt>
                <c:pt idx="1136">
                  <c:v>11370</c:v>
                </c:pt>
                <c:pt idx="1137">
                  <c:v>11380</c:v>
                </c:pt>
                <c:pt idx="1138">
                  <c:v>11390</c:v>
                </c:pt>
                <c:pt idx="1139">
                  <c:v>11400</c:v>
                </c:pt>
                <c:pt idx="1140">
                  <c:v>11410</c:v>
                </c:pt>
                <c:pt idx="1141">
                  <c:v>11420</c:v>
                </c:pt>
                <c:pt idx="1142">
                  <c:v>11430</c:v>
                </c:pt>
                <c:pt idx="1143">
                  <c:v>11440</c:v>
                </c:pt>
                <c:pt idx="1144">
                  <c:v>11450</c:v>
                </c:pt>
                <c:pt idx="1145">
                  <c:v>11460</c:v>
                </c:pt>
                <c:pt idx="1146">
                  <c:v>11470</c:v>
                </c:pt>
                <c:pt idx="1147">
                  <c:v>11480</c:v>
                </c:pt>
                <c:pt idx="1148">
                  <c:v>11490</c:v>
                </c:pt>
                <c:pt idx="1149">
                  <c:v>11500</c:v>
                </c:pt>
                <c:pt idx="1150">
                  <c:v>11510</c:v>
                </c:pt>
                <c:pt idx="1151">
                  <c:v>11520</c:v>
                </c:pt>
                <c:pt idx="1152">
                  <c:v>11530</c:v>
                </c:pt>
                <c:pt idx="1153">
                  <c:v>11540</c:v>
                </c:pt>
                <c:pt idx="1154">
                  <c:v>11550</c:v>
                </c:pt>
                <c:pt idx="1155">
                  <c:v>11560</c:v>
                </c:pt>
                <c:pt idx="1156">
                  <c:v>11570</c:v>
                </c:pt>
                <c:pt idx="1157">
                  <c:v>11580</c:v>
                </c:pt>
                <c:pt idx="1158">
                  <c:v>11590</c:v>
                </c:pt>
                <c:pt idx="1159">
                  <c:v>11600</c:v>
                </c:pt>
                <c:pt idx="1160">
                  <c:v>11610</c:v>
                </c:pt>
                <c:pt idx="1161">
                  <c:v>11620</c:v>
                </c:pt>
                <c:pt idx="1162">
                  <c:v>11630</c:v>
                </c:pt>
                <c:pt idx="1163">
                  <c:v>11640</c:v>
                </c:pt>
                <c:pt idx="1164">
                  <c:v>11650</c:v>
                </c:pt>
                <c:pt idx="1165">
                  <c:v>11660</c:v>
                </c:pt>
                <c:pt idx="1166">
                  <c:v>11670</c:v>
                </c:pt>
                <c:pt idx="1167">
                  <c:v>11680</c:v>
                </c:pt>
                <c:pt idx="1168">
                  <c:v>11690</c:v>
                </c:pt>
                <c:pt idx="1169">
                  <c:v>11700</c:v>
                </c:pt>
                <c:pt idx="1170">
                  <c:v>11710</c:v>
                </c:pt>
                <c:pt idx="1171">
                  <c:v>11720</c:v>
                </c:pt>
                <c:pt idx="1172">
                  <c:v>11730</c:v>
                </c:pt>
                <c:pt idx="1173">
                  <c:v>11740</c:v>
                </c:pt>
                <c:pt idx="1174">
                  <c:v>11750</c:v>
                </c:pt>
                <c:pt idx="1175">
                  <c:v>11760</c:v>
                </c:pt>
                <c:pt idx="1176">
                  <c:v>11770</c:v>
                </c:pt>
                <c:pt idx="1177">
                  <c:v>11780</c:v>
                </c:pt>
                <c:pt idx="1178">
                  <c:v>11790</c:v>
                </c:pt>
                <c:pt idx="1179">
                  <c:v>11800</c:v>
                </c:pt>
                <c:pt idx="1180">
                  <c:v>11810</c:v>
                </c:pt>
                <c:pt idx="1181">
                  <c:v>11820</c:v>
                </c:pt>
                <c:pt idx="1182">
                  <c:v>11830</c:v>
                </c:pt>
                <c:pt idx="1183">
                  <c:v>11840</c:v>
                </c:pt>
                <c:pt idx="1184">
                  <c:v>11850</c:v>
                </c:pt>
                <c:pt idx="1185">
                  <c:v>11860</c:v>
                </c:pt>
                <c:pt idx="1186">
                  <c:v>11870</c:v>
                </c:pt>
                <c:pt idx="1187">
                  <c:v>11880</c:v>
                </c:pt>
                <c:pt idx="1188">
                  <c:v>11890</c:v>
                </c:pt>
                <c:pt idx="1189">
                  <c:v>11900</c:v>
                </c:pt>
                <c:pt idx="1190">
                  <c:v>11910</c:v>
                </c:pt>
                <c:pt idx="1191">
                  <c:v>11920</c:v>
                </c:pt>
                <c:pt idx="1192">
                  <c:v>11930</c:v>
                </c:pt>
                <c:pt idx="1193">
                  <c:v>11940</c:v>
                </c:pt>
                <c:pt idx="1194">
                  <c:v>11950</c:v>
                </c:pt>
                <c:pt idx="1195">
                  <c:v>11960</c:v>
                </c:pt>
                <c:pt idx="1196">
                  <c:v>11970</c:v>
                </c:pt>
                <c:pt idx="1197">
                  <c:v>11980</c:v>
                </c:pt>
                <c:pt idx="1198">
                  <c:v>11990</c:v>
                </c:pt>
                <c:pt idx="1199">
                  <c:v>12000</c:v>
                </c:pt>
                <c:pt idx="1200">
                  <c:v>12010</c:v>
                </c:pt>
                <c:pt idx="1201">
                  <c:v>12020</c:v>
                </c:pt>
                <c:pt idx="1202">
                  <c:v>12030</c:v>
                </c:pt>
                <c:pt idx="1203">
                  <c:v>12040</c:v>
                </c:pt>
                <c:pt idx="1204">
                  <c:v>12050</c:v>
                </c:pt>
                <c:pt idx="1205">
                  <c:v>12060</c:v>
                </c:pt>
                <c:pt idx="1206">
                  <c:v>12070</c:v>
                </c:pt>
                <c:pt idx="1207">
                  <c:v>12080</c:v>
                </c:pt>
                <c:pt idx="1208">
                  <c:v>12090</c:v>
                </c:pt>
                <c:pt idx="1209">
                  <c:v>12100</c:v>
                </c:pt>
                <c:pt idx="1210">
                  <c:v>12110</c:v>
                </c:pt>
                <c:pt idx="1211">
                  <c:v>12120</c:v>
                </c:pt>
                <c:pt idx="1212">
                  <c:v>12130</c:v>
                </c:pt>
                <c:pt idx="1213">
                  <c:v>12140</c:v>
                </c:pt>
                <c:pt idx="1214">
                  <c:v>12150</c:v>
                </c:pt>
                <c:pt idx="1215">
                  <c:v>12160</c:v>
                </c:pt>
                <c:pt idx="1216">
                  <c:v>12170</c:v>
                </c:pt>
                <c:pt idx="1217">
                  <c:v>12180</c:v>
                </c:pt>
                <c:pt idx="1218">
                  <c:v>12190</c:v>
                </c:pt>
                <c:pt idx="1219">
                  <c:v>12200</c:v>
                </c:pt>
                <c:pt idx="1220">
                  <c:v>12210</c:v>
                </c:pt>
                <c:pt idx="1221">
                  <c:v>12220</c:v>
                </c:pt>
                <c:pt idx="1222">
                  <c:v>12230</c:v>
                </c:pt>
                <c:pt idx="1223">
                  <c:v>12240</c:v>
                </c:pt>
                <c:pt idx="1224">
                  <c:v>12250</c:v>
                </c:pt>
                <c:pt idx="1225">
                  <c:v>12260</c:v>
                </c:pt>
                <c:pt idx="1226">
                  <c:v>12270</c:v>
                </c:pt>
                <c:pt idx="1227">
                  <c:v>12280</c:v>
                </c:pt>
                <c:pt idx="1228">
                  <c:v>12290</c:v>
                </c:pt>
                <c:pt idx="1229">
                  <c:v>12300</c:v>
                </c:pt>
                <c:pt idx="1230">
                  <c:v>12310</c:v>
                </c:pt>
                <c:pt idx="1231">
                  <c:v>12320</c:v>
                </c:pt>
                <c:pt idx="1232">
                  <c:v>12330</c:v>
                </c:pt>
                <c:pt idx="1233">
                  <c:v>12340</c:v>
                </c:pt>
                <c:pt idx="1234">
                  <c:v>12350</c:v>
                </c:pt>
                <c:pt idx="1235">
                  <c:v>12360</c:v>
                </c:pt>
                <c:pt idx="1236">
                  <c:v>12370</c:v>
                </c:pt>
                <c:pt idx="1237">
                  <c:v>12380</c:v>
                </c:pt>
                <c:pt idx="1238">
                  <c:v>12390</c:v>
                </c:pt>
                <c:pt idx="1239">
                  <c:v>12400</c:v>
                </c:pt>
                <c:pt idx="1240">
                  <c:v>12410</c:v>
                </c:pt>
                <c:pt idx="1241">
                  <c:v>12420</c:v>
                </c:pt>
                <c:pt idx="1242">
                  <c:v>12430</c:v>
                </c:pt>
                <c:pt idx="1243">
                  <c:v>12440</c:v>
                </c:pt>
                <c:pt idx="1244">
                  <c:v>12450</c:v>
                </c:pt>
                <c:pt idx="1245">
                  <c:v>12460</c:v>
                </c:pt>
                <c:pt idx="1246">
                  <c:v>12470</c:v>
                </c:pt>
                <c:pt idx="1247">
                  <c:v>12480</c:v>
                </c:pt>
                <c:pt idx="1248">
                  <c:v>12490</c:v>
                </c:pt>
                <c:pt idx="1249">
                  <c:v>12500</c:v>
                </c:pt>
                <c:pt idx="1250">
                  <c:v>12510</c:v>
                </c:pt>
                <c:pt idx="1251">
                  <c:v>12520</c:v>
                </c:pt>
                <c:pt idx="1252">
                  <c:v>12530</c:v>
                </c:pt>
                <c:pt idx="1253">
                  <c:v>12540</c:v>
                </c:pt>
                <c:pt idx="1254">
                  <c:v>12550</c:v>
                </c:pt>
                <c:pt idx="1255">
                  <c:v>12560</c:v>
                </c:pt>
                <c:pt idx="1256">
                  <c:v>12570</c:v>
                </c:pt>
                <c:pt idx="1257">
                  <c:v>12580</c:v>
                </c:pt>
                <c:pt idx="1258">
                  <c:v>12590</c:v>
                </c:pt>
                <c:pt idx="1259">
                  <c:v>12600</c:v>
                </c:pt>
                <c:pt idx="1260">
                  <c:v>12610</c:v>
                </c:pt>
                <c:pt idx="1261">
                  <c:v>12620</c:v>
                </c:pt>
                <c:pt idx="1262">
                  <c:v>12630</c:v>
                </c:pt>
                <c:pt idx="1263">
                  <c:v>12640</c:v>
                </c:pt>
                <c:pt idx="1264">
                  <c:v>12650</c:v>
                </c:pt>
                <c:pt idx="1265">
                  <c:v>12660</c:v>
                </c:pt>
                <c:pt idx="1266">
                  <c:v>12670</c:v>
                </c:pt>
                <c:pt idx="1267">
                  <c:v>12680</c:v>
                </c:pt>
                <c:pt idx="1268">
                  <c:v>12690</c:v>
                </c:pt>
                <c:pt idx="1269">
                  <c:v>12700</c:v>
                </c:pt>
                <c:pt idx="1270">
                  <c:v>12710</c:v>
                </c:pt>
                <c:pt idx="1271">
                  <c:v>12720</c:v>
                </c:pt>
                <c:pt idx="1272">
                  <c:v>12730</c:v>
                </c:pt>
                <c:pt idx="1273">
                  <c:v>12740</c:v>
                </c:pt>
                <c:pt idx="1274">
                  <c:v>12750</c:v>
                </c:pt>
                <c:pt idx="1275">
                  <c:v>12760</c:v>
                </c:pt>
                <c:pt idx="1276">
                  <c:v>12770</c:v>
                </c:pt>
                <c:pt idx="1277">
                  <c:v>12780</c:v>
                </c:pt>
                <c:pt idx="1278">
                  <c:v>12790</c:v>
                </c:pt>
                <c:pt idx="1279">
                  <c:v>12800</c:v>
                </c:pt>
                <c:pt idx="1280">
                  <c:v>12810</c:v>
                </c:pt>
                <c:pt idx="1281">
                  <c:v>12820</c:v>
                </c:pt>
                <c:pt idx="1282">
                  <c:v>12830</c:v>
                </c:pt>
                <c:pt idx="1283">
                  <c:v>12840</c:v>
                </c:pt>
                <c:pt idx="1284">
                  <c:v>12850</c:v>
                </c:pt>
                <c:pt idx="1285">
                  <c:v>12860</c:v>
                </c:pt>
                <c:pt idx="1286">
                  <c:v>12870</c:v>
                </c:pt>
                <c:pt idx="1287">
                  <c:v>12880</c:v>
                </c:pt>
                <c:pt idx="1288">
                  <c:v>12890</c:v>
                </c:pt>
                <c:pt idx="1289">
                  <c:v>12900</c:v>
                </c:pt>
                <c:pt idx="1290">
                  <c:v>12910</c:v>
                </c:pt>
                <c:pt idx="1291">
                  <c:v>12920</c:v>
                </c:pt>
                <c:pt idx="1292">
                  <c:v>12930</c:v>
                </c:pt>
                <c:pt idx="1293">
                  <c:v>12940</c:v>
                </c:pt>
                <c:pt idx="1294">
                  <c:v>12950</c:v>
                </c:pt>
                <c:pt idx="1295">
                  <c:v>12960</c:v>
                </c:pt>
                <c:pt idx="1296">
                  <c:v>12970</c:v>
                </c:pt>
                <c:pt idx="1297">
                  <c:v>12980</c:v>
                </c:pt>
                <c:pt idx="1298">
                  <c:v>12990</c:v>
                </c:pt>
                <c:pt idx="1299">
                  <c:v>13000</c:v>
                </c:pt>
                <c:pt idx="1300">
                  <c:v>13010</c:v>
                </c:pt>
                <c:pt idx="1301">
                  <c:v>13020</c:v>
                </c:pt>
                <c:pt idx="1302">
                  <c:v>13030</c:v>
                </c:pt>
                <c:pt idx="1303">
                  <c:v>13040</c:v>
                </c:pt>
                <c:pt idx="1304">
                  <c:v>13050</c:v>
                </c:pt>
                <c:pt idx="1305">
                  <c:v>13060</c:v>
                </c:pt>
                <c:pt idx="1306">
                  <c:v>13070</c:v>
                </c:pt>
                <c:pt idx="1307">
                  <c:v>13080</c:v>
                </c:pt>
                <c:pt idx="1308">
                  <c:v>13090</c:v>
                </c:pt>
                <c:pt idx="1309">
                  <c:v>13100</c:v>
                </c:pt>
                <c:pt idx="1310">
                  <c:v>13110</c:v>
                </c:pt>
                <c:pt idx="1311">
                  <c:v>13120</c:v>
                </c:pt>
                <c:pt idx="1312">
                  <c:v>13130</c:v>
                </c:pt>
                <c:pt idx="1313">
                  <c:v>13140</c:v>
                </c:pt>
                <c:pt idx="1314">
                  <c:v>13150</c:v>
                </c:pt>
                <c:pt idx="1315">
                  <c:v>13160</c:v>
                </c:pt>
                <c:pt idx="1316">
                  <c:v>13170</c:v>
                </c:pt>
                <c:pt idx="1317">
                  <c:v>13180</c:v>
                </c:pt>
                <c:pt idx="1318">
                  <c:v>13190</c:v>
                </c:pt>
                <c:pt idx="1319">
                  <c:v>13200</c:v>
                </c:pt>
                <c:pt idx="1320">
                  <c:v>13210</c:v>
                </c:pt>
                <c:pt idx="1321">
                  <c:v>13220</c:v>
                </c:pt>
                <c:pt idx="1322">
                  <c:v>13230</c:v>
                </c:pt>
                <c:pt idx="1323">
                  <c:v>13240</c:v>
                </c:pt>
                <c:pt idx="1324">
                  <c:v>13250</c:v>
                </c:pt>
                <c:pt idx="1325">
                  <c:v>13260</c:v>
                </c:pt>
                <c:pt idx="1326">
                  <c:v>13270</c:v>
                </c:pt>
                <c:pt idx="1327">
                  <c:v>13280</c:v>
                </c:pt>
                <c:pt idx="1328">
                  <c:v>13290</c:v>
                </c:pt>
                <c:pt idx="1329">
                  <c:v>13300</c:v>
                </c:pt>
                <c:pt idx="1330">
                  <c:v>13310</c:v>
                </c:pt>
                <c:pt idx="1331">
                  <c:v>13320</c:v>
                </c:pt>
                <c:pt idx="1332">
                  <c:v>13330</c:v>
                </c:pt>
                <c:pt idx="1333">
                  <c:v>13340</c:v>
                </c:pt>
                <c:pt idx="1334">
                  <c:v>13350</c:v>
                </c:pt>
                <c:pt idx="1335">
                  <c:v>13360</c:v>
                </c:pt>
                <c:pt idx="1336">
                  <c:v>13370</c:v>
                </c:pt>
                <c:pt idx="1337">
                  <c:v>13380</c:v>
                </c:pt>
                <c:pt idx="1338">
                  <c:v>13390</c:v>
                </c:pt>
                <c:pt idx="1339">
                  <c:v>13400</c:v>
                </c:pt>
                <c:pt idx="1340">
                  <c:v>13410</c:v>
                </c:pt>
                <c:pt idx="1341">
                  <c:v>13420</c:v>
                </c:pt>
                <c:pt idx="1342">
                  <c:v>13430</c:v>
                </c:pt>
                <c:pt idx="1343">
                  <c:v>13440</c:v>
                </c:pt>
                <c:pt idx="1344">
                  <c:v>13450</c:v>
                </c:pt>
                <c:pt idx="1345">
                  <c:v>13460</c:v>
                </c:pt>
                <c:pt idx="1346">
                  <c:v>13470</c:v>
                </c:pt>
                <c:pt idx="1347">
                  <c:v>13480</c:v>
                </c:pt>
                <c:pt idx="1348">
                  <c:v>13490</c:v>
                </c:pt>
                <c:pt idx="1349">
                  <c:v>13500</c:v>
                </c:pt>
                <c:pt idx="1350">
                  <c:v>13510</c:v>
                </c:pt>
                <c:pt idx="1351">
                  <c:v>13520</c:v>
                </c:pt>
                <c:pt idx="1352">
                  <c:v>13530</c:v>
                </c:pt>
                <c:pt idx="1353">
                  <c:v>13540</c:v>
                </c:pt>
                <c:pt idx="1354">
                  <c:v>13550</c:v>
                </c:pt>
                <c:pt idx="1355">
                  <c:v>13560</c:v>
                </c:pt>
                <c:pt idx="1356">
                  <c:v>13570</c:v>
                </c:pt>
                <c:pt idx="1357">
                  <c:v>13580</c:v>
                </c:pt>
                <c:pt idx="1358">
                  <c:v>13590</c:v>
                </c:pt>
                <c:pt idx="1359">
                  <c:v>13600</c:v>
                </c:pt>
                <c:pt idx="1360">
                  <c:v>13610</c:v>
                </c:pt>
                <c:pt idx="1361">
                  <c:v>13620</c:v>
                </c:pt>
                <c:pt idx="1362">
                  <c:v>13630</c:v>
                </c:pt>
                <c:pt idx="1363">
                  <c:v>13640</c:v>
                </c:pt>
                <c:pt idx="1364">
                  <c:v>13650</c:v>
                </c:pt>
                <c:pt idx="1365">
                  <c:v>13660</c:v>
                </c:pt>
                <c:pt idx="1366">
                  <c:v>13670</c:v>
                </c:pt>
                <c:pt idx="1367">
                  <c:v>13680</c:v>
                </c:pt>
                <c:pt idx="1368">
                  <c:v>13690</c:v>
                </c:pt>
                <c:pt idx="1369">
                  <c:v>13700</c:v>
                </c:pt>
                <c:pt idx="1370">
                  <c:v>13710</c:v>
                </c:pt>
                <c:pt idx="1371">
                  <c:v>13720</c:v>
                </c:pt>
                <c:pt idx="1372">
                  <c:v>13730</c:v>
                </c:pt>
                <c:pt idx="1373">
                  <c:v>13740</c:v>
                </c:pt>
                <c:pt idx="1374">
                  <c:v>13750</c:v>
                </c:pt>
                <c:pt idx="1375">
                  <c:v>13760</c:v>
                </c:pt>
                <c:pt idx="1376">
                  <c:v>13770</c:v>
                </c:pt>
                <c:pt idx="1377">
                  <c:v>13780</c:v>
                </c:pt>
                <c:pt idx="1378">
                  <c:v>13790</c:v>
                </c:pt>
                <c:pt idx="1379">
                  <c:v>13800</c:v>
                </c:pt>
                <c:pt idx="1380">
                  <c:v>13810</c:v>
                </c:pt>
                <c:pt idx="1381">
                  <c:v>13820</c:v>
                </c:pt>
                <c:pt idx="1382">
                  <c:v>13830</c:v>
                </c:pt>
                <c:pt idx="1383">
                  <c:v>13840</c:v>
                </c:pt>
                <c:pt idx="1384">
                  <c:v>13850</c:v>
                </c:pt>
                <c:pt idx="1385">
                  <c:v>13860</c:v>
                </c:pt>
                <c:pt idx="1386">
                  <c:v>13870</c:v>
                </c:pt>
                <c:pt idx="1387">
                  <c:v>13880</c:v>
                </c:pt>
                <c:pt idx="1388">
                  <c:v>13890</c:v>
                </c:pt>
                <c:pt idx="1389">
                  <c:v>13900</c:v>
                </c:pt>
                <c:pt idx="1390">
                  <c:v>13910</c:v>
                </c:pt>
                <c:pt idx="1391">
                  <c:v>13920</c:v>
                </c:pt>
                <c:pt idx="1392">
                  <c:v>13930</c:v>
                </c:pt>
                <c:pt idx="1393">
                  <c:v>13940</c:v>
                </c:pt>
                <c:pt idx="1394">
                  <c:v>13950</c:v>
                </c:pt>
                <c:pt idx="1395">
                  <c:v>13960</c:v>
                </c:pt>
                <c:pt idx="1396">
                  <c:v>13970</c:v>
                </c:pt>
                <c:pt idx="1397">
                  <c:v>13980</c:v>
                </c:pt>
                <c:pt idx="1398">
                  <c:v>13990</c:v>
                </c:pt>
                <c:pt idx="1399">
                  <c:v>14000</c:v>
                </c:pt>
                <c:pt idx="1400">
                  <c:v>14010</c:v>
                </c:pt>
                <c:pt idx="1401">
                  <c:v>14020</c:v>
                </c:pt>
                <c:pt idx="1402">
                  <c:v>14030</c:v>
                </c:pt>
                <c:pt idx="1403">
                  <c:v>14040</c:v>
                </c:pt>
                <c:pt idx="1404">
                  <c:v>14050</c:v>
                </c:pt>
                <c:pt idx="1405">
                  <c:v>14060</c:v>
                </c:pt>
                <c:pt idx="1406">
                  <c:v>14070</c:v>
                </c:pt>
                <c:pt idx="1407">
                  <c:v>14080</c:v>
                </c:pt>
                <c:pt idx="1408">
                  <c:v>14090</c:v>
                </c:pt>
                <c:pt idx="1409">
                  <c:v>14100</c:v>
                </c:pt>
                <c:pt idx="1410">
                  <c:v>14110</c:v>
                </c:pt>
                <c:pt idx="1411">
                  <c:v>14120</c:v>
                </c:pt>
                <c:pt idx="1412">
                  <c:v>14130</c:v>
                </c:pt>
                <c:pt idx="1413">
                  <c:v>14140</c:v>
                </c:pt>
                <c:pt idx="1414">
                  <c:v>14150</c:v>
                </c:pt>
                <c:pt idx="1415">
                  <c:v>14160</c:v>
                </c:pt>
                <c:pt idx="1416">
                  <c:v>14170</c:v>
                </c:pt>
                <c:pt idx="1417">
                  <c:v>14180</c:v>
                </c:pt>
                <c:pt idx="1418">
                  <c:v>14190</c:v>
                </c:pt>
                <c:pt idx="1419">
                  <c:v>14200</c:v>
                </c:pt>
                <c:pt idx="1420">
                  <c:v>14210</c:v>
                </c:pt>
                <c:pt idx="1421">
                  <c:v>14220</c:v>
                </c:pt>
                <c:pt idx="1422">
                  <c:v>14230</c:v>
                </c:pt>
                <c:pt idx="1423">
                  <c:v>14240</c:v>
                </c:pt>
                <c:pt idx="1424">
                  <c:v>14250</c:v>
                </c:pt>
                <c:pt idx="1425">
                  <c:v>14260</c:v>
                </c:pt>
                <c:pt idx="1426">
                  <c:v>14270</c:v>
                </c:pt>
                <c:pt idx="1427">
                  <c:v>14280</c:v>
                </c:pt>
                <c:pt idx="1428">
                  <c:v>14290</c:v>
                </c:pt>
                <c:pt idx="1429">
                  <c:v>14300</c:v>
                </c:pt>
                <c:pt idx="1430">
                  <c:v>14310</c:v>
                </c:pt>
                <c:pt idx="1431">
                  <c:v>14320</c:v>
                </c:pt>
                <c:pt idx="1432">
                  <c:v>14330</c:v>
                </c:pt>
                <c:pt idx="1433">
                  <c:v>14340</c:v>
                </c:pt>
                <c:pt idx="1434">
                  <c:v>14350</c:v>
                </c:pt>
                <c:pt idx="1435">
                  <c:v>14360</c:v>
                </c:pt>
                <c:pt idx="1436">
                  <c:v>14370</c:v>
                </c:pt>
                <c:pt idx="1437">
                  <c:v>14380</c:v>
                </c:pt>
                <c:pt idx="1438">
                  <c:v>14390</c:v>
                </c:pt>
                <c:pt idx="1439">
                  <c:v>14400</c:v>
                </c:pt>
                <c:pt idx="1440">
                  <c:v>14410</c:v>
                </c:pt>
                <c:pt idx="1441">
                  <c:v>14420</c:v>
                </c:pt>
                <c:pt idx="1442">
                  <c:v>14430</c:v>
                </c:pt>
                <c:pt idx="1443">
                  <c:v>14440</c:v>
                </c:pt>
                <c:pt idx="1444">
                  <c:v>14450</c:v>
                </c:pt>
                <c:pt idx="1445">
                  <c:v>14460</c:v>
                </c:pt>
                <c:pt idx="1446">
                  <c:v>14470</c:v>
                </c:pt>
                <c:pt idx="1447">
                  <c:v>14480</c:v>
                </c:pt>
                <c:pt idx="1448">
                  <c:v>14490</c:v>
                </c:pt>
                <c:pt idx="1449">
                  <c:v>14500</c:v>
                </c:pt>
                <c:pt idx="1450">
                  <c:v>14510</c:v>
                </c:pt>
                <c:pt idx="1451">
                  <c:v>14520</c:v>
                </c:pt>
                <c:pt idx="1452">
                  <c:v>14530</c:v>
                </c:pt>
                <c:pt idx="1453">
                  <c:v>14540</c:v>
                </c:pt>
                <c:pt idx="1454">
                  <c:v>14550</c:v>
                </c:pt>
                <c:pt idx="1455">
                  <c:v>14560</c:v>
                </c:pt>
                <c:pt idx="1456">
                  <c:v>14570</c:v>
                </c:pt>
                <c:pt idx="1457">
                  <c:v>14580</c:v>
                </c:pt>
                <c:pt idx="1458">
                  <c:v>14590</c:v>
                </c:pt>
                <c:pt idx="1459">
                  <c:v>14600</c:v>
                </c:pt>
                <c:pt idx="1460">
                  <c:v>14610</c:v>
                </c:pt>
                <c:pt idx="1461">
                  <c:v>14620</c:v>
                </c:pt>
                <c:pt idx="1462">
                  <c:v>14630</c:v>
                </c:pt>
                <c:pt idx="1463">
                  <c:v>14640</c:v>
                </c:pt>
                <c:pt idx="1464">
                  <c:v>14650</c:v>
                </c:pt>
                <c:pt idx="1465">
                  <c:v>14660</c:v>
                </c:pt>
                <c:pt idx="1466">
                  <c:v>14670</c:v>
                </c:pt>
                <c:pt idx="1467">
                  <c:v>14680</c:v>
                </c:pt>
                <c:pt idx="1468">
                  <c:v>14690</c:v>
                </c:pt>
                <c:pt idx="1469">
                  <c:v>14700</c:v>
                </c:pt>
                <c:pt idx="1470">
                  <c:v>14710</c:v>
                </c:pt>
                <c:pt idx="1471">
                  <c:v>14720</c:v>
                </c:pt>
                <c:pt idx="1472">
                  <c:v>14730</c:v>
                </c:pt>
                <c:pt idx="1473">
                  <c:v>14740</c:v>
                </c:pt>
                <c:pt idx="1474">
                  <c:v>14750</c:v>
                </c:pt>
                <c:pt idx="1475">
                  <c:v>14760</c:v>
                </c:pt>
                <c:pt idx="1476">
                  <c:v>14770</c:v>
                </c:pt>
                <c:pt idx="1477">
                  <c:v>14780</c:v>
                </c:pt>
                <c:pt idx="1478">
                  <c:v>14790</c:v>
                </c:pt>
                <c:pt idx="1479">
                  <c:v>14800</c:v>
                </c:pt>
                <c:pt idx="1480">
                  <c:v>14810</c:v>
                </c:pt>
                <c:pt idx="1481">
                  <c:v>14820</c:v>
                </c:pt>
                <c:pt idx="1482">
                  <c:v>14830</c:v>
                </c:pt>
                <c:pt idx="1483">
                  <c:v>14840</c:v>
                </c:pt>
                <c:pt idx="1484">
                  <c:v>14850</c:v>
                </c:pt>
                <c:pt idx="1485">
                  <c:v>14860</c:v>
                </c:pt>
                <c:pt idx="1486">
                  <c:v>14870</c:v>
                </c:pt>
                <c:pt idx="1487">
                  <c:v>14880</c:v>
                </c:pt>
                <c:pt idx="1488">
                  <c:v>14890</c:v>
                </c:pt>
                <c:pt idx="1489">
                  <c:v>14900</c:v>
                </c:pt>
                <c:pt idx="1490">
                  <c:v>14910</c:v>
                </c:pt>
                <c:pt idx="1491">
                  <c:v>14920</c:v>
                </c:pt>
                <c:pt idx="1492">
                  <c:v>14930</c:v>
                </c:pt>
                <c:pt idx="1493">
                  <c:v>14940</c:v>
                </c:pt>
                <c:pt idx="1494">
                  <c:v>14950</c:v>
                </c:pt>
                <c:pt idx="1495">
                  <c:v>14960</c:v>
                </c:pt>
                <c:pt idx="1496">
                  <c:v>14970</c:v>
                </c:pt>
                <c:pt idx="1497">
                  <c:v>14980</c:v>
                </c:pt>
                <c:pt idx="1498">
                  <c:v>14990</c:v>
                </c:pt>
                <c:pt idx="1499">
                  <c:v>15000</c:v>
                </c:pt>
                <c:pt idx="1500">
                  <c:v>15010</c:v>
                </c:pt>
                <c:pt idx="1501">
                  <c:v>15020</c:v>
                </c:pt>
                <c:pt idx="1502">
                  <c:v>15030</c:v>
                </c:pt>
                <c:pt idx="1503">
                  <c:v>15040</c:v>
                </c:pt>
                <c:pt idx="1504">
                  <c:v>15050</c:v>
                </c:pt>
                <c:pt idx="1505">
                  <c:v>15060</c:v>
                </c:pt>
                <c:pt idx="1506">
                  <c:v>15070</c:v>
                </c:pt>
                <c:pt idx="1507">
                  <c:v>15080</c:v>
                </c:pt>
                <c:pt idx="1508">
                  <c:v>15090</c:v>
                </c:pt>
                <c:pt idx="1509">
                  <c:v>15100</c:v>
                </c:pt>
                <c:pt idx="1510">
                  <c:v>15110</c:v>
                </c:pt>
                <c:pt idx="1511">
                  <c:v>15120</c:v>
                </c:pt>
                <c:pt idx="1512">
                  <c:v>15130</c:v>
                </c:pt>
                <c:pt idx="1513">
                  <c:v>15140</c:v>
                </c:pt>
                <c:pt idx="1514">
                  <c:v>15150</c:v>
                </c:pt>
                <c:pt idx="1515">
                  <c:v>15160</c:v>
                </c:pt>
                <c:pt idx="1516">
                  <c:v>15170</c:v>
                </c:pt>
                <c:pt idx="1517">
                  <c:v>15180</c:v>
                </c:pt>
                <c:pt idx="1518">
                  <c:v>15190</c:v>
                </c:pt>
                <c:pt idx="1519">
                  <c:v>15200</c:v>
                </c:pt>
                <c:pt idx="1520">
                  <c:v>15210</c:v>
                </c:pt>
                <c:pt idx="1521">
                  <c:v>15220</c:v>
                </c:pt>
                <c:pt idx="1522">
                  <c:v>15230</c:v>
                </c:pt>
                <c:pt idx="1523">
                  <c:v>15240</c:v>
                </c:pt>
                <c:pt idx="1524">
                  <c:v>15250</c:v>
                </c:pt>
                <c:pt idx="1525">
                  <c:v>15260</c:v>
                </c:pt>
                <c:pt idx="1526">
                  <c:v>15270</c:v>
                </c:pt>
                <c:pt idx="1527">
                  <c:v>15280</c:v>
                </c:pt>
                <c:pt idx="1528">
                  <c:v>15290</c:v>
                </c:pt>
                <c:pt idx="1529">
                  <c:v>15300</c:v>
                </c:pt>
                <c:pt idx="1530">
                  <c:v>15310</c:v>
                </c:pt>
                <c:pt idx="1531">
                  <c:v>15320</c:v>
                </c:pt>
                <c:pt idx="1532">
                  <c:v>15330</c:v>
                </c:pt>
                <c:pt idx="1533">
                  <c:v>15340</c:v>
                </c:pt>
                <c:pt idx="1534">
                  <c:v>15350</c:v>
                </c:pt>
                <c:pt idx="1535">
                  <c:v>15360</c:v>
                </c:pt>
                <c:pt idx="1536">
                  <c:v>15370</c:v>
                </c:pt>
                <c:pt idx="1537">
                  <c:v>15380</c:v>
                </c:pt>
                <c:pt idx="1538">
                  <c:v>15390</c:v>
                </c:pt>
                <c:pt idx="1539">
                  <c:v>15400</c:v>
                </c:pt>
                <c:pt idx="1540">
                  <c:v>15410</c:v>
                </c:pt>
                <c:pt idx="1541">
                  <c:v>15420</c:v>
                </c:pt>
                <c:pt idx="1542">
                  <c:v>15430</c:v>
                </c:pt>
                <c:pt idx="1543">
                  <c:v>15440</c:v>
                </c:pt>
                <c:pt idx="1544">
                  <c:v>15450</c:v>
                </c:pt>
                <c:pt idx="1545">
                  <c:v>15460</c:v>
                </c:pt>
                <c:pt idx="1546">
                  <c:v>15470</c:v>
                </c:pt>
                <c:pt idx="1547">
                  <c:v>15480</c:v>
                </c:pt>
                <c:pt idx="1548">
                  <c:v>15490</c:v>
                </c:pt>
                <c:pt idx="1549">
                  <c:v>15500</c:v>
                </c:pt>
                <c:pt idx="1550">
                  <c:v>15510</c:v>
                </c:pt>
                <c:pt idx="1551">
                  <c:v>15520</c:v>
                </c:pt>
                <c:pt idx="1552">
                  <c:v>15530</c:v>
                </c:pt>
                <c:pt idx="1553">
                  <c:v>15540</c:v>
                </c:pt>
                <c:pt idx="1554">
                  <c:v>15550</c:v>
                </c:pt>
                <c:pt idx="1555">
                  <c:v>15560</c:v>
                </c:pt>
                <c:pt idx="1556">
                  <c:v>15570</c:v>
                </c:pt>
                <c:pt idx="1557">
                  <c:v>15580</c:v>
                </c:pt>
                <c:pt idx="1558">
                  <c:v>15590</c:v>
                </c:pt>
                <c:pt idx="1559">
                  <c:v>15600</c:v>
                </c:pt>
                <c:pt idx="1560">
                  <c:v>15610</c:v>
                </c:pt>
                <c:pt idx="1561">
                  <c:v>15620</c:v>
                </c:pt>
                <c:pt idx="1562">
                  <c:v>15630</c:v>
                </c:pt>
                <c:pt idx="1563">
                  <c:v>15640</c:v>
                </c:pt>
                <c:pt idx="1564">
                  <c:v>15650</c:v>
                </c:pt>
                <c:pt idx="1565">
                  <c:v>15660</c:v>
                </c:pt>
                <c:pt idx="1566">
                  <c:v>15670</c:v>
                </c:pt>
                <c:pt idx="1567">
                  <c:v>15680</c:v>
                </c:pt>
                <c:pt idx="1568">
                  <c:v>15690</c:v>
                </c:pt>
                <c:pt idx="1569">
                  <c:v>15700</c:v>
                </c:pt>
                <c:pt idx="1570">
                  <c:v>15710</c:v>
                </c:pt>
                <c:pt idx="1571">
                  <c:v>15720</c:v>
                </c:pt>
                <c:pt idx="1572">
                  <c:v>15730</c:v>
                </c:pt>
                <c:pt idx="1573">
                  <c:v>15740</c:v>
                </c:pt>
                <c:pt idx="1574">
                  <c:v>15750</c:v>
                </c:pt>
                <c:pt idx="1575">
                  <c:v>15760</c:v>
                </c:pt>
                <c:pt idx="1576">
                  <c:v>15770</c:v>
                </c:pt>
                <c:pt idx="1577">
                  <c:v>15780</c:v>
                </c:pt>
                <c:pt idx="1578">
                  <c:v>15790</c:v>
                </c:pt>
                <c:pt idx="1579">
                  <c:v>15800</c:v>
                </c:pt>
                <c:pt idx="1580">
                  <c:v>15810</c:v>
                </c:pt>
                <c:pt idx="1581">
                  <c:v>15820</c:v>
                </c:pt>
                <c:pt idx="1582">
                  <c:v>15830</c:v>
                </c:pt>
                <c:pt idx="1583">
                  <c:v>15840</c:v>
                </c:pt>
                <c:pt idx="1584">
                  <c:v>15850</c:v>
                </c:pt>
                <c:pt idx="1585">
                  <c:v>15860</c:v>
                </c:pt>
                <c:pt idx="1586">
                  <c:v>15870</c:v>
                </c:pt>
                <c:pt idx="1587">
                  <c:v>15880</c:v>
                </c:pt>
                <c:pt idx="1588">
                  <c:v>15890</c:v>
                </c:pt>
                <c:pt idx="1589">
                  <c:v>15900</c:v>
                </c:pt>
                <c:pt idx="1590">
                  <c:v>15910</c:v>
                </c:pt>
                <c:pt idx="1591">
                  <c:v>15920</c:v>
                </c:pt>
                <c:pt idx="1592">
                  <c:v>15930</c:v>
                </c:pt>
                <c:pt idx="1593">
                  <c:v>15940</c:v>
                </c:pt>
                <c:pt idx="1594">
                  <c:v>15950</c:v>
                </c:pt>
                <c:pt idx="1595">
                  <c:v>15960</c:v>
                </c:pt>
                <c:pt idx="1596">
                  <c:v>15970</c:v>
                </c:pt>
                <c:pt idx="1597">
                  <c:v>15980</c:v>
                </c:pt>
                <c:pt idx="1598">
                  <c:v>15990</c:v>
                </c:pt>
                <c:pt idx="1599">
                  <c:v>16000</c:v>
                </c:pt>
                <c:pt idx="1600">
                  <c:v>16010</c:v>
                </c:pt>
                <c:pt idx="1601">
                  <c:v>16020</c:v>
                </c:pt>
                <c:pt idx="1602">
                  <c:v>16030</c:v>
                </c:pt>
                <c:pt idx="1603">
                  <c:v>16040</c:v>
                </c:pt>
                <c:pt idx="1604">
                  <c:v>16050</c:v>
                </c:pt>
                <c:pt idx="1605">
                  <c:v>16060</c:v>
                </c:pt>
                <c:pt idx="1606">
                  <c:v>16070</c:v>
                </c:pt>
                <c:pt idx="1607">
                  <c:v>16080</c:v>
                </c:pt>
                <c:pt idx="1608">
                  <c:v>16090</c:v>
                </c:pt>
                <c:pt idx="1609">
                  <c:v>16100</c:v>
                </c:pt>
                <c:pt idx="1610">
                  <c:v>16110</c:v>
                </c:pt>
                <c:pt idx="1611">
                  <c:v>16120</c:v>
                </c:pt>
                <c:pt idx="1612">
                  <c:v>16130</c:v>
                </c:pt>
                <c:pt idx="1613">
                  <c:v>16140</c:v>
                </c:pt>
                <c:pt idx="1614">
                  <c:v>16150</c:v>
                </c:pt>
                <c:pt idx="1615">
                  <c:v>16160</c:v>
                </c:pt>
                <c:pt idx="1616">
                  <c:v>16170</c:v>
                </c:pt>
                <c:pt idx="1617">
                  <c:v>16180</c:v>
                </c:pt>
                <c:pt idx="1618">
                  <c:v>16190</c:v>
                </c:pt>
                <c:pt idx="1619">
                  <c:v>16200</c:v>
                </c:pt>
                <c:pt idx="1620">
                  <c:v>16210</c:v>
                </c:pt>
                <c:pt idx="1621">
                  <c:v>16220</c:v>
                </c:pt>
                <c:pt idx="1622">
                  <c:v>16230</c:v>
                </c:pt>
                <c:pt idx="1623">
                  <c:v>16240</c:v>
                </c:pt>
                <c:pt idx="1624">
                  <c:v>16250</c:v>
                </c:pt>
                <c:pt idx="1625">
                  <c:v>16260</c:v>
                </c:pt>
                <c:pt idx="1626">
                  <c:v>16270</c:v>
                </c:pt>
                <c:pt idx="1627">
                  <c:v>16280</c:v>
                </c:pt>
                <c:pt idx="1628">
                  <c:v>16290</c:v>
                </c:pt>
                <c:pt idx="1629">
                  <c:v>16300</c:v>
                </c:pt>
                <c:pt idx="1630">
                  <c:v>16310</c:v>
                </c:pt>
                <c:pt idx="1631">
                  <c:v>16320</c:v>
                </c:pt>
                <c:pt idx="1632">
                  <c:v>16330</c:v>
                </c:pt>
                <c:pt idx="1633">
                  <c:v>16340</c:v>
                </c:pt>
                <c:pt idx="1634">
                  <c:v>16350</c:v>
                </c:pt>
                <c:pt idx="1635">
                  <c:v>16360</c:v>
                </c:pt>
                <c:pt idx="1636">
                  <c:v>16370</c:v>
                </c:pt>
                <c:pt idx="1637">
                  <c:v>16380</c:v>
                </c:pt>
                <c:pt idx="1638">
                  <c:v>16390</c:v>
                </c:pt>
                <c:pt idx="1639">
                  <c:v>16400</c:v>
                </c:pt>
                <c:pt idx="1640">
                  <c:v>16410</c:v>
                </c:pt>
                <c:pt idx="1641">
                  <c:v>16420</c:v>
                </c:pt>
                <c:pt idx="1642">
                  <c:v>16430</c:v>
                </c:pt>
                <c:pt idx="1643">
                  <c:v>16440</c:v>
                </c:pt>
                <c:pt idx="1644">
                  <c:v>16450</c:v>
                </c:pt>
                <c:pt idx="1645">
                  <c:v>16460</c:v>
                </c:pt>
                <c:pt idx="1646">
                  <c:v>16470</c:v>
                </c:pt>
                <c:pt idx="1647">
                  <c:v>16480</c:v>
                </c:pt>
                <c:pt idx="1648">
                  <c:v>16490</c:v>
                </c:pt>
                <c:pt idx="1649">
                  <c:v>16500</c:v>
                </c:pt>
                <c:pt idx="1650">
                  <c:v>16510</c:v>
                </c:pt>
                <c:pt idx="1651">
                  <c:v>16520</c:v>
                </c:pt>
                <c:pt idx="1652">
                  <c:v>16530</c:v>
                </c:pt>
                <c:pt idx="1653">
                  <c:v>16540</c:v>
                </c:pt>
                <c:pt idx="1654">
                  <c:v>16550</c:v>
                </c:pt>
                <c:pt idx="1655">
                  <c:v>16560</c:v>
                </c:pt>
                <c:pt idx="1656">
                  <c:v>16570</c:v>
                </c:pt>
                <c:pt idx="1657">
                  <c:v>16580</c:v>
                </c:pt>
                <c:pt idx="1658">
                  <c:v>16590</c:v>
                </c:pt>
                <c:pt idx="1659">
                  <c:v>16600</c:v>
                </c:pt>
                <c:pt idx="1660">
                  <c:v>16610</c:v>
                </c:pt>
                <c:pt idx="1661">
                  <c:v>16620</c:v>
                </c:pt>
                <c:pt idx="1662">
                  <c:v>16630</c:v>
                </c:pt>
                <c:pt idx="1663">
                  <c:v>16640</c:v>
                </c:pt>
                <c:pt idx="1664">
                  <c:v>16650</c:v>
                </c:pt>
                <c:pt idx="1665">
                  <c:v>16660</c:v>
                </c:pt>
                <c:pt idx="1666">
                  <c:v>16670</c:v>
                </c:pt>
                <c:pt idx="1667">
                  <c:v>16680</c:v>
                </c:pt>
                <c:pt idx="1668">
                  <c:v>16690</c:v>
                </c:pt>
                <c:pt idx="1669">
                  <c:v>16700</c:v>
                </c:pt>
                <c:pt idx="1670">
                  <c:v>16710</c:v>
                </c:pt>
                <c:pt idx="1671">
                  <c:v>16720</c:v>
                </c:pt>
                <c:pt idx="1672">
                  <c:v>16730</c:v>
                </c:pt>
                <c:pt idx="1673">
                  <c:v>16740</c:v>
                </c:pt>
                <c:pt idx="1674">
                  <c:v>16750</c:v>
                </c:pt>
                <c:pt idx="1675">
                  <c:v>16760</c:v>
                </c:pt>
                <c:pt idx="1676">
                  <c:v>16770</c:v>
                </c:pt>
                <c:pt idx="1677">
                  <c:v>16780</c:v>
                </c:pt>
                <c:pt idx="1678">
                  <c:v>16790</c:v>
                </c:pt>
                <c:pt idx="1679">
                  <c:v>16800</c:v>
                </c:pt>
                <c:pt idx="1680">
                  <c:v>16810</c:v>
                </c:pt>
                <c:pt idx="1681">
                  <c:v>16820</c:v>
                </c:pt>
                <c:pt idx="1682">
                  <c:v>16830</c:v>
                </c:pt>
                <c:pt idx="1683">
                  <c:v>16840</c:v>
                </c:pt>
                <c:pt idx="1684">
                  <c:v>16850</c:v>
                </c:pt>
                <c:pt idx="1685">
                  <c:v>16860</c:v>
                </c:pt>
                <c:pt idx="1686">
                  <c:v>16870</c:v>
                </c:pt>
                <c:pt idx="1687">
                  <c:v>16880</c:v>
                </c:pt>
                <c:pt idx="1688">
                  <c:v>16890</c:v>
                </c:pt>
                <c:pt idx="1689">
                  <c:v>16900</c:v>
                </c:pt>
                <c:pt idx="1690">
                  <c:v>16910</c:v>
                </c:pt>
                <c:pt idx="1691">
                  <c:v>16920</c:v>
                </c:pt>
                <c:pt idx="1692">
                  <c:v>16930</c:v>
                </c:pt>
                <c:pt idx="1693">
                  <c:v>16940</c:v>
                </c:pt>
                <c:pt idx="1694">
                  <c:v>16950</c:v>
                </c:pt>
                <c:pt idx="1695">
                  <c:v>16960</c:v>
                </c:pt>
                <c:pt idx="1696">
                  <c:v>16970</c:v>
                </c:pt>
                <c:pt idx="1697">
                  <c:v>16980</c:v>
                </c:pt>
                <c:pt idx="1698">
                  <c:v>16990</c:v>
                </c:pt>
                <c:pt idx="1699">
                  <c:v>17000</c:v>
                </c:pt>
                <c:pt idx="1700">
                  <c:v>17010</c:v>
                </c:pt>
                <c:pt idx="1701">
                  <c:v>17020</c:v>
                </c:pt>
                <c:pt idx="1702">
                  <c:v>17030</c:v>
                </c:pt>
                <c:pt idx="1703">
                  <c:v>17040</c:v>
                </c:pt>
                <c:pt idx="1704">
                  <c:v>17050</c:v>
                </c:pt>
                <c:pt idx="1705">
                  <c:v>17060</c:v>
                </c:pt>
                <c:pt idx="1706">
                  <c:v>17070</c:v>
                </c:pt>
                <c:pt idx="1707">
                  <c:v>17080</c:v>
                </c:pt>
                <c:pt idx="1708">
                  <c:v>17090</c:v>
                </c:pt>
                <c:pt idx="1709">
                  <c:v>17100</c:v>
                </c:pt>
                <c:pt idx="1710">
                  <c:v>17110</c:v>
                </c:pt>
                <c:pt idx="1711">
                  <c:v>17120</c:v>
                </c:pt>
                <c:pt idx="1712">
                  <c:v>17130</c:v>
                </c:pt>
                <c:pt idx="1713">
                  <c:v>17140</c:v>
                </c:pt>
                <c:pt idx="1714">
                  <c:v>17150</c:v>
                </c:pt>
                <c:pt idx="1715">
                  <c:v>17160</c:v>
                </c:pt>
                <c:pt idx="1716">
                  <c:v>17170</c:v>
                </c:pt>
                <c:pt idx="1717">
                  <c:v>17180</c:v>
                </c:pt>
                <c:pt idx="1718">
                  <c:v>17190</c:v>
                </c:pt>
                <c:pt idx="1719">
                  <c:v>17200</c:v>
                </c:pt>
                <c:pt idx="1720">
                  <c:v>17210</c:v>
                </c:pt>
                <c:pt idx="1721">
                  <c:v>17220</c:v>
                </c:pt>
                <c:pt idx="1722">
                  <c:v>17230</c:v>
                </c:pt>
                <c:pt idx="1723">
                  <c:v>17240</c:v>
                </c:pt>
                <c:pt idx="1724">
                  <c:v>17250</c:v>
                </c:pt>
                <c:pt idx="1725">
                  <c:v>17260</c:v>
                </c:pt>
                <c:pt idx="1726">
                  <c:v>17270</c:v>
                </c:pt>
                <c:pt idx="1727">
                  <c:v>17280</c:v>
                </c:pt>
                <c:pt idx="1728">
                  <c:v>17290</c:v>
                </c:pt>
                <c:pt idx="1729">
                  <c:v>17300</c:v>
                </c:pt>
                <c:pt idx="1730">
                  <c:v>17310</c:v>
                </c:pt>
                <c:pt idx="1731">
                  <c:v>17320</c:v>
                </c:pt>
                <c:pt idx="1732">
                  <c:v>17330</c:v>
                </c:pt>
                <c:pt idx="1733">
                  <c:v>17340</c:v>
                </c:pt>
                <c:pt idx="1734">
                  <c:v>17350</c:v>
                </c:pt>
                <c:pt idx="1735">
                  <c:v>17360</c:v>
                </c:pt>
                <c:pt idx="1736">
                  <c:v>17370</c:v>
                </c:pt>
                <c:pt idx="1737">
                  <c:v>17380</c:v>
                </c:pt>
                <c:pt idx="1738">
                  <c:v>17390</c:v>
                </c:pt>
                <c:pt idx="1739">
                  <c:v>17400</c:v>
                </c:pt>
                <c:pt idx="1740">
                  <c:v>17410</c:v>
                </c:pt>
                <c:pt idx="1741">
                  <c:v>17420</c:v>
                </c:pt>
                <c:pt idx="1742">
                  <c:v>17430</c:v>
                </c:pt>
                <c:pt idx="1743">
                  <c:v>17440</c:v>
                </c:pt>
                <c:pt idx="1744">
                  <c:v>17450</c:v>
                </c:pt>
                <c:pt idx="1745">
                  <c:v>17460</c:v>
                </c:pt>
                <c:pt idx="1746">
                  <c:v>17470</c:v>
                </c:pt>
                <c:pt idx="1747">
                  <c:v>17480</c:v>
                </c:pt>
                <c:pt idx="1748">
                  <c:v>17490</c:v>
                </c:pt>
                <c:pt idx="1749">
                  <c:v>17500</c:v>
                </c:pt>
                <c:pt idx="1750">
                  <c:v>17510</c:v>
                </c:pt>
                <c:pt idx="1751">
                  <c:v>17520</c:v>
                </c:pt>
                <c:pt idx="1752">
                  <c:v>17530</c:v>
                </c:pt>
                <c:pt idx="1753">
                  <c:v>17540</c:v>
                </c:pt>
                <c:pt idx="1754">
                  <c:v>17550</c:v>
                </c:pt>
                <c:pt idx="1755">
                  <c:v>17560</c:v>
                </c:pt>
                <c:pt idx="1756">
                  <c:v>17570</c:v>
                </c:pt>
                <c:pt idx="1757">
                  <c:v>17580</c:v>
                </c:pt>
                <c:pt idx="1758">
                  <c:v>17590</c:v>
                </c:pt>
                <c:pt idx="1759">
                  <c:v>17600</c:v>
                </c:pt>
                <c:pt idx="1760">
                  <c:v>17610</c:v>
                </c:pt>
                <c:pt idx="1761">
                  <c:v>17620</c:v>
                </c:pt>
                <c:pt idx="1762">
                  <c:v>17630</c:v>
                </c:pt>
                <c:pt idx="1763">
                  <c:v>17640</c:v>
                </c:pt>
                <c:pt idx="1764">
                  <c:v>17650</c:v>
                </c:pt>
                <c:pt idx="1765">
                  <c:v>17660</c:v>
                </c:pt>
                <c:pt idx="1766">
                  <c:v>17670</c:v>
                </c:pt>
                <c:pt idx="1767">
                  <c:v>17680</c:v>
                </c:pt>
                <c:pt idx="1768">
                  <c:v>17690</c:v>
                </c:pt>
                <c:pt idx="1769">
                  <c:v>17700</c:v>
                </c:pt>
                <c:pt idx="1770">
                  <c:v>17710</c:v>
                </c:pt>
                <c:pt idx="1771">
                  <c:v>17720</c:v>
                </c:pt>
                <c:pt idx="1772">
                  <c:v>17730</c:v>
                </c:pt>
                <c:pt idx="1773">
                  <c:v>17740</c:v>
                </c:pt>
                <c:pt idx="1774">
                  <c:v>17750</c:v>
                </c:pt>
                <c:pt idx="1775">
                  <c:v>17760</c:v>
                </c:pt>
                <c:pt idx="1776">
                  <c:v>17770</c:v>
                </c:pt>
                <c:pt idx="1777">
                  <c:v>17780</c:v>
                </c:pt>
                <c:pt idx="1778">
                  <c:v>17790</c:v>
                </c:pt>
                <c:pt idx="1779">
                  <c:v>17800</c:v>
                </c:pt>
                <c:pt idx="1780">
                  <c:v>17810</c:v>
                </c:pt>
                <c:pt idx="1781">
                  <c:v>17820</c:v>
                </c:pt>
                <c:pt idx="1782">
                  <c:v>17830</c:v>
                </c:pt>
                <c:pt idx="1783">
                  <c:v>17840</c:v>
                </c:pt>
                <c:pt idx="1784">
                  <c:v>17850</c:v>
                </c:pt>
                <c:pt idx="1785">
                  <c:v>17860</c:v>
                </c:pt>
                <c:pt idx="1786">
                  <c:v>17870</c:v>
                </c:pt>
                <c:pt idx="1787">
                  <c:v>17880</c:v>
                </c:pt>
                <c:pt idx="1788">
                  <c:v>17890</c:v>
                </c:pt>
                <c:pt idx="1789">
                  <c:v>17900</c:v>
                </c:pt>
                <c:pt idx="1790">
                  <c:v>17910</c:v>
                </c:pt>
                <c:pt idx="1791">
                  <c:v>17920</c:v>
                </c:pt>
                <c:pt idx="1792">
                  <c:v>17930</c:v>
                </c:pt>
                <c:pt idx="1793">
                  <c:v>17940</c:v>
                </c:pt>
                <c:pt idx="1794">
                  <c:v>17950</c:v>
                </c:pt>
                <c:pt idx="1795">
                  <c:v>17960</c:v>
                </c:pt>
                <c:pt idx="1796">
                  <c:v>17970</c:v>
                </c:pt>
                <c:pt idx="1797">
                  <c:v>17980</c:v>
                </c:pt>
                <c:pt idx="1798">
                  <c:v>17990</c:v>
                </c:pt>
                <c:pt idx="1799">
                  <c:v>18000</c:v>
                </c:pt>
                <c:pt idx="1800">
                  <c:v>18010</c:v>
                </c:pt>
                <c:pt idx="1801">
                  <c:v>18020</c:v>
                </c:pt>
                <c:pt idx="1802">
                  <c:v>18030</c:v>
                </c:pt>
                <c:pt idx="1803">
                  <c:v>18040</c:v>
                </c:pt>
                <c:pt idx="1804">
                  <c:v>18050</c:v>
                </c:pt>
                <c:pt idx="1805">
                  <c:v>18060</c:v>
                </c:pt>
                <c:pt idx="1806">
                  <c:v>18070</c:v>
                </c:pt>
                <c:pt idx="1807">
                  <c:v>18080</c:v>
                </c:pt>
                <c:pt idx="1808">
                  <c:v>18090</c:v>
                </c:pt>
                <c:pt idx="1809">
                  <c:v>18100</c:v>
                </c:pt>
                <c:pt idx="1810">
                  <c:v>18110</c:v>
                </c:pt>
                <c:pt idx="1811">
                  <c:v>18120</c:v>
                </c:pt>
                <c:pt idx="1812">
                  <c:v>18130</c:v>
                </c:pt>
                <c:pt idx="1813">
                  <c:v>18140</c:v>
                </c:pt>
                <c:pt idx="1814">
                  <c:v>18150</c:v>
                </c:pt>
                <c:pt idx="1815">
                  <c:v>18160</c:v>
                </c:pt>
                <c:pt idx="1816">
                  <c:v>18170</c:v>
                </c:pt>
                <c:pt idx="1817">
                  <c:v>18180</c:v>
                </c:pt>
                <c:pt idx="1818">
                  <c:v>18190</c:v>
                </c:pt>
                <c:pt idx="1819">
                  <c:v>18200</c:v>
                </c:pt>
                <c:pt idx="1820">
                  <c:v>18210</c:v>
                </c:pt>
                <c:pt idx="1821">
                  <c:v>18220</c:v>
                </c:pt>
                <c:pt idx="1822">
                  <c:v>18230</c:v>
                </c:pt>
                <c:pt idx="1823">
                  <c:v>18240</c:v>
                </c:pt>
                <c:pt idx="1824">
                  <c:v>18250</c:v>
                </c:pt>
                <c:pt idx="1825">
                  <c:v>18260</c:v>
                </c:pt>
                <c:pt idx="1826">
                  <c:v>18270</c:v>
                </c:pt>
                <c:pt idx="1827">
                  <c:v>18280</c:v>
                </c:pt>
                <c:pt idx="1828">
                  <c:v>18290</c:v>
                </c:pt>
                <c:pt idx="1829">
                  <c:v>18300</c:v>
                </c:pt>
                <c:pt idx="1830">
                  <c:v>18310</c:v>
                </c:pt>
                <c:pt idx="1831">
                  <c:v>18320</c:v>
                </c:pt>
                <c:pt idx="1832">
                  <c:v>18330</c:v>
                </c:pt>
                <c:pt idx="1833">
                  <c:v>18340</c:v>
                </c:pt>
                <c:pt idx="1834">
                  <c:v>18350</c:v>
                </c:pt>
                <c:pt idx="1835">
                  <c:v>18360</c:v>
                </c:pt>
                <c:pt idx="1836">
                  <c:v>18370</c:v>
                </c:pt>
                <c:pt idx="1837">
                  <c:v>18380</c:v>
                </c:pt>
                <c:pt idx="1838">
                  <c:v>18390</c:v>
                </c:pt>
                <c:pt idx="1839">
                  <c:v>18400</c:v>
                </c:pt>
                <c:pt idx="1840">
                  <c:v>18410</c:v>
                </c:pt>
                <c:pt idx="1841">
                  <c:v>18420</c:v>
                </c:pt>
                <c:pt idx="1842">
                  <c:v>18430</c:v>
                </c:pt>
                <c:pt idx="1843">
                  <c:v>18440</c:v>
                </c:pt>
                <c:pt idx="1844">
                  <c:v>18450</c:v>
                </c:pt>
                <c:pt idx="1845">
                  <c:v>18460</c:v>
                </c:pt>
                <c:pt idx="1846">
                  <c:v>18470</c:v>
                </c:pt>
                <c:pt idx="1847">
                  <c:v>18480</c:v>
                </c:pt>
                <c:pt idx="1848">
                  <c:v>18490</c:v>
                </c:pt>
                <c:pt idx="1849">
                  <c:v>18500</c:v>
                </c:pt>
                <c:pt idx="1850">
                  <c:v>18510</c:v>
                </c:pt>
                <c:pt idx="1851">
                  <c:v>18520</c:v>
                </c:pt>
                <c:pt idx="1852">
                  <c:v>18530</c:v>
                </c:pt>
                <c:pt idx="1853">
                  <c:v>18540</c:v>
                </c:pt>
                <c:pt idx="1854">
                  <c:v>18550</c:v>
                </c:pt>
                <c:pt idx="1855">
                  <c:v>18560</c:v>
                </c:pt>
                <c:pt idx="1856">
                  <c:v>18570</c:v>
                </c:pt>
                <c:pt idx="1857">
                  <c:v>18580</c:v>
                </c:pt>
                <c:pt idx="1858">
                  <c:v>18590</c:v>
                </c:pt>
                <c:pt idx="1859">
                  <c:v>18600</c:v>
                </c:pt>
                <c:pt idx="1860">
                  <c:v>18610</c:v>
                </c:pt>
                <c:pt idx="1861">
                  <c:v>18620</c:v>
                </c:pt>
                <c:pt idx="1862">
                  <c:v>18630</c:v>
                </c:pt>
                <c:pt idx="1863">
                  <c:v>18640</c:v>
                </c:pt>
                <c:pt idx="1864">
                  <c:v>18650</c:v>
                </c:pt>
                <c:pt idx="1865">
                  <c:v>18660</c:v>
                </c:pt>
                <c:pt idx="1866">
                  <c:v>18670</c:v>
                </c:pt>
                <c:pt idx="1867">
                  <c:v>18680</c:v>
                </c:pt>
                <c:pt idx="1868">
                  <c:v>18690</c:v>
                </c:pt>
                <c:pt idx="1869">
                  <c:v>18700</c:v>
                </c:pt>
                <c:pt idx="1870">
                  <c:v>18710</c:v>
                </c:pt>
                <c:pt idx="1871">
                  <c:v>18720</c:v>
                </c:pt>
                <c:pt idx="1872">
                  <c:v>18730</c:v>
                </c:pt>
                <c:pt idx="1873">
                  <c:v>18740</c:v>
                </c:pt>
                <c:pt idx="1874">
                  <c:v>18750</c:v>
                </c:pt>
                <c:pt idx="1875">
                  <c:v>18760</c:v>
                </c:pt>
                <c:pt idx="1876">
                  <c:v>18770</c:v>
                </c:pt>
                <c:pt idx="1877">
                  <c:v>18780</c:v>
                </c:pt>
                <c:pt idx="1878">
                  <c:v>18790</c:v>
                </c:pt>
                <c:pt idx="1879">
                  <c:v>18800</c:v>
                </c:pt>
                <c:pt idx="1880">
                  <c:v>18810</c:v>
                </c:pt>
                <c:pt idx="1881">
                  <c:v>18820</c:v>
                </c:pt>
                <c:pt idx="1882">
                  <c:v>18830</c:v>
                </c:pt>
                <c:pt idx="1883">
                  <c:v>18840</c:v>
                </c:pt>
                <c:pt idx="1884">
                  <c:v>18850</c:v>
                </c:pt>
                <c:pt idx="1885">
                  <c:v>18860</c:v>
                </c:pt>
                <c:pt idx="1886">
                  <c:v>18870</c:v>
                </c:pt>
                <c:pt idx="1887">
                  <c:v>18880</c:v>
                </c:pt>
                <c:pt idx="1888">
                  <c:v>18890</c:v>
                </c:pt>
                <c:pt idx="1889">
                  <c:v>18900</c:v>
                </c:pt>
                <c:pt idx="1890">
                  <c:v>18910</c:v>
                </c:pt>
                <c:pt idx="1891">
                  <c:v>18920</c:v>
                </c:pt>
                <c:pt idx="1892">
                  <c:v>18930</c:v>
                </c:pt>
                <c:pt idx="1893">
                  <c:v>18940</c:v>
                </c:pt>
                <c:pt idx="1894">
                  <c:v>18950</c:v>
                </c:pt>
                <c:pt idx="1895">
                  <c:v>18960</c:v>
                </c:pt>
                <c:pt idx="1896">
                  <c:v>18970</c:v>
                </c:pt>
                <c:pt idx="1897">
                  <c:v>18980</c:v>
                </c:pt>
                <c:pt idx="1898">
                  <c:v>18990</c:v>
                </c:pt>
                <c:pt idx="1899">
                  <c:v>19000</c:v>
                </c:pt>
                <c:pt idx="1900">
                  <c:v>19010</c:v>
                </c:pt>
                <c:pt idx="1901">
                  <c:v>19020</c:v>
                </c:pt>
                <c:pt idx="1902">
                  <c:v>19030</c:v>
                </c:pt>
                <c:pt idx="1903">
                  <c:v>19040</c:v>
                </c:pt>
                <c:pt idx="1904">
                  <c:v>19050</c:v>
                </c:pt>
                <c:pt idx="1905">
                  <c:v>19060</c:v>
                </c:pt>
                <c:pt idx="1906">
                  <c:v>19070</c:v>
                </c:pt>
                <c:pt idx="1907">
                  <c:v>19080</c:v>
                </c:pt>
                <c:pt idx="1908">
                  <c:v>19090</c:v>
                </c:pt>
                <c:pt idx="1909">
                  <c:v>19100</c:v>
                </c:pt>
                <c:pt idx="1910">
                  <c:v>19110</c:v>
                </c:pt>
                <c:pt idx="1911">
                  <c:v>19120</c:v>
                </c:pt>
                <c:pt idx="1912">
                  <c:v>19130</c:v>
                </c:pt>
                <c:pt idx="1913">
                  <c:v>19140</c:v>
                </c:pt>
                <c:pt idx="1914">
                  <c:v>19150</c:v>
                </c:pt>
                <c:pt idx="1915">
                  <c:v>19160</c:v>
                </c:pt>
                <c:pt idx="1916">
                  <c:v>19170</c:v>
                </c:pt>
                <c:pt idx="1917">
                  <c:v>19180</c:v>
                </c:pt>
                <c:pt idx="1918">
                  <c:v>19190</c:v>
                </c:pt>
                <c:pt idx="1919">
                  <c:v>19200</c:v>
                </c:pt>
                <c:pt idx="1920">
                  <c:v>19210</c:v>
                </c:pt>
                <c:pt idx="1921">
                  <c:v>19220</c:v>
                </c:pt>
                <c:pt idx="1922">
                  <c:v>19230</c:v>
                </c:pt>
                <c:pt idx="1923">
                  <c:v>19240</c:v>
                </c:pt>
                <c:pt idx="1924">
                  <c:v>19250</c:v>
                </c:pt>
                <c:pt idx="1925">
                  <c:v>19260</c:v>
                </c:pt>
                <c:pt idx="1926">
                  <c:v>19270</c:v>
                </c:pt>
                <c:pt idx="1927">
                  <c:v>19280</c:v>
                </c:pt>
                <c:pt idx="1928">
                  <c:v>19290</c:v>
                </c:pt>
                <c:pt idx="1929">
                  <c:v>19300</c:v>
                </c:pt>
                <c:pt idx="1930">
                  <c:v>19310</c:v>
                </c:pt>
                <c:pt idx="1931">
                  <c:v>19320</c:v>
                </c:pt>
                <c:pt idx="1932">
                  <c:v>19330</c:v>
                </c:pt>
                <c:pt idx="1933">
                  <c:v>19340</c:v>
                </c:pt>
                <c:pt idx="1934">
                  <c:v>19350</c:v>
                </c:pt>
                <c:pt idx="1935">
                  <c:v>19360</c:v>
                </c:pt>
                <c:pt idx="1936">
                  <c:v>19370</c:v>
                </c:pt>
                <c:pt idx="1937">
                  <c:v>19380</c:v>
                </c:pt>
                <c:pt idx="1938">
                  <c:v>19390</c:v>
                </c:pt>
                <c:pt idx="1939">
                  <c:v>19400</c:v>
                </c:pt>
                <c:pt idx="1940">
                  <c:v>19410</c:v>
                </c:pt>
                <c:pt idx="1941">
                  <c:v>19420</c:v>
                </c:pt>
                <c:pt idx="1942">
                  <c:v>19430</c:v>
                </c:pt>
                <c:pt idx="1943">
                  <c:v>19440</c:v>
                </c:pt>
                <c:pt idx="1944">
                  <c:v>19450</c:v>
                </c:pt>
                <c:pt idx="1945">
                  <c:v>19460</c:v>
                </c:pt>
                <c:pt idx="1946">
                  <c:v>19470</c:v>
                </c:pt>
                <c:pt idx="1947">
                  <c:v>19480</c:v>
                </c:pt>
                <c:pt idx="1948">
                  <c:v>19490</c:v>
                </c:pt>
                <c:pt idx="1949">
                  <c:v>19500</c:v>
                </c:pt>
                <c:pt idx="1950">
                  <c:v>19510</c:v>
                </c:pt>
                <c:pt idx="1951">
                  <c:v>19520</c:v>
                </c:pt>
                <c:pt idx="1952">
                  <c:v>19530</c:v>
                </c:pt>
                <c:pt idx="1953">
                  <c:v>19540</c:v>
                </c:pt>
                <c:pt idx="1954">
                  <c:v>19550</c:v>
                </c:pt>
                <c:pt idx="1955">
                  <c:v>19560</c:v>
                </c:pt>
                <c:pt idx="1956">
                  <c:v>19570</c:v>
                </c:pt>
                <c:pt idx="1957">
                  <c:v>19580</c:v>
                </c:pt>
                <c:pt idx="1958">
                  <c:v>19590</c:v>
                </c:pt>
                <c:pt idx="1959">
                  <c:v>19600</c:v>
                </c:pt>
                <c:pt idx="1960">
                  <c:v>19610</c:v>
                </c:pt>
                <c:pt idx="1961">
                  <c:v>19620</c:v>
                </c:pt>
                <c:pt idx="1962">
                  <c:v>19630</c:v>
                </c:pt>
                <c:pt idx="1963">
                  <c:v>19640</c:v>
                </c:pt>
                <c:pt idx="1964">
                  <c:v>19650</c:v>
                </c:pt>
                <c:pt idx="1965">
                  <c:v>19660</c:v>
                </c:pt>
                <c:pt idx="1966">
                  <c:v>19670</c:v>
                </c:pt>
                <c:pt idx="1967">
                  <c:v>19680</c:v>
                </c:pt>
                <c:pt idx="1968">
                  <c:v>19690</c:v>
                </c:pt>
                <c:pt idx="1969">
                  <c:v>19700</c:v>
                </c:pt>
                <c:pt idx="1970">
                  <c:v>19710</c:v>
                </c:pt>
                <c:pt idx="1971">
                  <c:v>19720</c:v>
                </c:pt>
                <c:pt idx="1972">
                  <c:v>19730</c:v>
                </c:pt>
                <c:pt idx="1973">
                  <c:v>19740</c:v>
                </c:pt>
                <c:pt idx="1974">
                  <c:v>19750</c:v>
                </c:pt>
                <c:pt idx="1975">
                  <c:v>19760</c:v>
                </c:pt>
                <c:pt idx="1976">
                  <c:v>19770</c:v>
                </c:pt>
                <c:pt idx="1977">
                  <c:v>19780</c:v>
                </c:pt>
                <c:pt idx="1978">
                  <c:v>19790</c:v>
                </c:pt>
                <c:pt idx="1979">
                  <c:v>19800</c:v>
                </c:pt>
                <c:pt idx="1980">
                  <c:v>19810</c:v>
                </c:pt>
                <c:pt idx="1981">
                  <c:v>19820</c:v>
                </c:pt>
                <c:pt idx="1982">
                  <c:v>19830</c:v>
                </c:pt>
                <c:pt idx="1983">
                  <c:v>19840</c:v>
                </c:pt>
                <c:pt idx="1984">
                  <c:v>19850</c:v>
                </c:pt>
                <c:pt idx="1985">
                  <c:v>19860</c:v>
                </c:pt>
                <c:pt idx="1986">
                  <c:v>19870</c:v>
                </c:pt>
                <c:pt idx="1987">
                  <c:v>19880</c:v>
                </c:pt>
                <c:pt idx="1988">
                  <c:v>19890</c:v>
                </c:pt>
                <c:pt idx="1989">
                  <c:v>19900</c:v>
                </c:pt>
                <c:pt idx="1990">
                  <c:v>19910</c:v>
                </c:pt>
                <c:pt idx="1991">
                  <c:v>19920</c:v>
                </c:pt>
                <c:pt idx="1992">
                  <c:v>19930</c:v>
                </c:pt>
                <c:pt idx="1993">
                  <c:v>19940</c:v>
                </c:pt>
                <c:pt idx="1994">
                  <c:v>19950</c:v>
                </c:pt>
                <c:pt idx="1995">
                  <c:v>19960</c:v>
                </c:pt>
                <c:pt idx="1996">
                  <c:v>19970</c:v>
                </c:pt>
                <c:pt idx="1997">
                  <c:v>19980</c:v>
                </c:pt>
                <c:pt idx="1998">
                  <c:v>19990</c:v>
                </c:pt>
                <c:pt idx="1999">
                  <c:v>20000</c:v>
                </c:pt>
                <c:pt idx="2000">
                  <c:v>20010</c:v>
                </c:pt>
                <c:pt idx="2001">
                  <c:v>20020</c:v>
                </c:pt>
                <c:pt idx="2002">
                  <c:v>20030</c:v>
                </c:pt>
                <c:pt idx="2003">
                  <c:v>20040</c:v>
                </c:pt>
                <c:pt idx="2004">
                  <c:v>20050</c:v>
                </c:pt>
                <c:pt idx="2005">
                  <c:v>20060</c:v>
                </c:pt>
                <c:pt idx="2006">
                  <c:v>20070</c:v>
                </c:pt>
                <c:pt idx="2007">
                  <c:v>20080</c:v>
                </c:pt>
                <c:pt idx="2008">
                  <c:v>20090</c:v>
                </c:pt>
                <c:pt idx="2009">
                  <c:v>20100</c:v>
                </c:pt>
                <c:pt idx="2010">
                  <c:v>20110</c:v>
                </c:pt>
                <c:pt idx="2011">
                  <c:v>20120</c:v>
                </c:pt>
                <c:pt idx="2012">
                  <c:v>20130</c:v>
                </c:pt>
                <c:pt idx="2013">
                  <c:v>20140</c:v>
                </c:pt>
                <c:pt idx="2014">
                  <c:v>20150</c:v>
                </c:pt>
                <c:pt idx="2015">
                  <c:v>20160</c:v>
                </c:pt>
                <c:pt idx="2016">
                  <c:v>20170</c:v>
                </c:pt>
                <c:pt idx="2017">
                  <c:v>20180</c:v>
                </c:pt>
                <c:pt idx="2018">
                  <c:v>20190</c:v>
                </c:pt>
                <c:pt idx="2019">
                  <c:v>20200</c:v>
                </c:pt>
                <c:pt idx="2020">
                  <c:v>20210</c:v>
                </c:pt>
                <c:pt idx="2021">
                  <c:v>20220</c:v>
                </c:pt>
                <c:pt idx="2022">
                  <c:v>20230</c:v>
                </c:pt>
                <c:pt idx="2023">
                  <c:v>20240</c:v>
                </c:pt>
                <c:pt idx="2024">
                  <c:v>20250</c:v>
                </c:pt>
                <c:pt idx="2025">
                  <c:v>20260</c:v>
                </c:pt>
                <c:pt idx="2026">
                  <c:v>20270</c:v>
                </c:pt>
                <c:pt idx="2027">
                  <c:v>20280</c:v>
                </c:pt>
                <c:pt idx="2028">
                  <c:v>20290</c:v>
                </c:pt>
                <c:pt idx="2029">
                  <c:v>20300</c:v>
                </c:pt>
                <c:pt idx="2030">
                  <c:v>20310</c:v>
                </c:pt>
                <c:pt idx="2031">
                  <c:v>20320</c:v>
                </c:pt>
                <c:pt idx="2032">
                  <c:v>20330</c:v>
                </c:pt>
                <c:pt idx="2033">
                  <c:v>20340</c:v>
                </c:pt>
                <c:pt idx="2034">
                  <c:v>20350</c:v>
                </c:pt>
                <c:pt idx="2035">
                  <c:v>20360</c:v>
                </c:pt>
                <c:pt idx="2036">
                  <c:v>20370</c:v>
                </c:pt>
                <c:pt idx="2037">
                  <c:v>20380</c:v>
                </c:pt>
                <c:pt idx="2038">
                  <c:v>20390</c:v>
                </c:pt>
                <c:pt idx="2039">
                  <c:v>20400</c:v>
                </c:pt>
                <c:pt idx="2040">
                  <c:v>20410</c:v>
                </c:pt>
                <c:pt idx="2041">
                  <c:v>20420</c:v>
                </c:pt>
                <c:pt idx="2042">
                  <c:v>20430</c:v>
                </c:pt>
                <c:pt idx="2043">
                  <c:v>20440</c:v>
                </c:pt>
                <c:pt idx="2044">
                  <c:v>20450</c:v>
                </c:pt>
                <c:pt idx="2045">
                  <c:v>20460</c:v>
                </c:pt>
                <c:pt idx="2046">
                  <c:v>20470</c:v>
                </c:pt>
                <c:pt idx="2047">
                  <c:v>20480</c:v>
                </c:pt>
                <c:pt idx="2048">
                  <c:v>20490</c:v>
                </c:pt>
                <c:pt idx="2049">
                  <c:v>20500</c:v>
                </c:pt>
                <c:pt idx="2050">
                  <c:v>20510</c:v>
                </c:pt>
                <c:pt idx="2051">
                  <c:v>20520</c:v>
                </c:pt>
                <c:pt idx="2052">
                  <c:v>20530</c:v>
                </c:pt>
                <c:pt idx="2053">
                  <c:v>20540</c:v>
                </c:pt>
                <c:pt idx="2054">
                  <c:v>20550</c:v>
                </c:pt>
                <c:pt idx="2055">
                  <c:v>20560</c:v>
                </c:pt>
                <c:pt idx="2056">
                  <c:v>20570</c:v>
                </c:pt>
                <c:pt idx="2057">
                  <c:v>20580</c:v>
                </c:pt>
                <c:pt idx="2058">
                  <c:v>20590</c:v>
                </c:pt>
                <c:pt idx="2059">
                  <c:v>20600</c:v>
                </c:pt>
                <c:pt idx="2060">
                  <c:v>20610</c:v>
                </c:pt>
                <c:pt idx="2061">
                  <c:v>20620</c:v>
                </c:pt>
                <c:pt idx="2062">
                  <c:v>20630</c:v>
                </c:pt>
                <c:pt idx="2063">
                  <c:v>20640</c:v>
                </c:pt>
                <c:pt idx="2064">
                  <c:v>20650</c:v>
                </c:pt>
                <c:pt idx="2065">
                  <c:v>20660</c:v>
                </c:pt>
                <c:pt idx="2066">
                  <c:v>20670</c:v>
                </c:pt>
                <c:pt idx="2067">
                  <c:v>20680</c:v>
                </c:pt>
                <c:pt idx="2068">
                  <c:v>20690</c:v>
                </c:pt>
                <c:pt idx="2069">
                  <c:v>20700</c:v>
                </c:pt>
                <c:pt idx="2070">
                  <c:v>20710</c:v>
                </c:pt>
                <c:pt idx="2071">
                  <c:v>20720</c:v>
                </c:pt>
                <c:pt idx="2072">
                  <c:v>20730</c:v>
                </c:pt>
                <c:pt idx="2073">
                  <c:v>20740</c:v>
                </c:pt>
                <c:pt idx="2074">
                  <c:v>20750</c:v>
                </c:pt>
                <c:pt idx="2075">
                  <c:v>20760</c:v>
                </c:pt>
                <c:pt idx="2076">
                  <c:v>20770</c:v>
                </c:pt>
                <c:pt idx="2077">
                  <c:v>20780</c:v>
                </c:pt>
                <c:pt idx="2078">
                  <c:v>20790</c:v>
                </c:pt>
                <c:pt idx="2079">
                  <c:v>20800</c:v>
                </c:pt>
                <c:pt idx="2080">
                  <c:v>20810</c:v>
                </c:pt>
                <c:pt idx="2081">
                  <c:v>20820</c:v>
                </c:pt>
                <c:pt idx="2082">
                  <c:v>20830</c:v>
                </c:pt>
                <c:pt idx="2083">
                  <c:v>20840</c:v>
                </c:pt>
                <c:pt idx="2084">
                  <c:v>20850</c:v>
                </c:pt>
                <c:pt idx="2085">
                  <c:v>20860</c:v>
                </c:pt>
                <c:pt idx="2086">
                  <c:v>20870</c:v>
                </c:pt>
                <c:pt idx="2087">
                  <c:v>20880</c:v>
                </c:pt>
                <c:pt idx="2088">
                  <c:v>20890</c:v>
                </c:pt>
                <c:pt idx="2089">
                  <c:v>20900</c:v>
                </c:pt>
                <c:pt idx="2090">
                  <c:v>20910</c:v>
                </c:pt>
                <c:pt idx="2091">
                  <c:v>20920</c:v>
                </c:pt>
                <c:pt idx="2092">
                  <c:v>20930</c:v>
                </c:pt>
                <c:pt idx="2093">
                  <c:v>20940</c:v>
                </c:pt>
                <c:pt idx="2094">
                  <c:v>20950</c:v>
                </c:pt>
                <c:pt idx="2095">
                  <c:v>20960</c:v>
                </c:pt>
                <c:pt idx="2096">
                  <c:v>20970</c:v>
                </c:pt>
                <c:pt idx="2097">
                  <c:v>20980</c:v>
                </c:pt>
                <c:pt idx="2098">
                  <c:v>20990</c:v>
                </c:pt>
                <c:pt idx="2099">
                  <c:v>21000</c:v>
                </c:pt>
                <c:pt idx="2100">
                  <c:v>21010</c:v>
                </c:pt>
                <c:pt idx="2101">
                  <c:v>21020</c:v>
                </c:pt>
                <c:pt idx="2102">
                  <c:v>21030</c:v>
                </c:pt>
                <c:pt idx="2103">
                  <c:v>21040</c:v>
                </c:pt>
                <c:pt idx="2104">
                  <c:v>21050</c:v>
                </c:pt>
                <c:pt idx="2105">
                  <c:v>21060</c:v>
                </c:pt>
                <c:pt idx="2106">
                  <c:v>21070</c:v>
                </c:pt>
                <c:pt idx="2107">
                  <c:v>21080</c:v>
                </c:pt>
                <c:pt idx="2108">
                  <c:v>21090</c:v>
                </c:pt>
                <c:pt idx="2109">
                  <c:v>21100</c:v>
                </c:pt>
                <c:pt idx="2110">
                  <c:v>21110</c:v>
                </c:pt>
                <c:pt idx="2111">
                  <c:v>21120</c:v>
                </c:pt>
                <c:pt idx="2112">
                  <c:v>21130</c:v>
                </c:pt>
                <c:pt idx="2113">
                  <c:v>21140</c:v>
                </c:pt>
                <c:pt idx="2114">
                  <c:v>21150</c:v>
                </c:pt>
                <c:pt idx="2115">
                  <c:v>21160</c:v>
                </c:pt>
                <c:pt idx="2116">
                  <c:v>21170</c:v>
                </c:pt>
                <c:pt idx="2117">
                  <c:v>21180</c:v>
                </c:pt>
                <c:pt idx="2118">
                  <c:v>21190</c:v>
                </c:pt>
                <c:pt idx="2119">
                  <c:v>21200</c:v>
                </c:pt>
                <c:pt idx="2120">
                  <c:v>21210</c:v>
                </c:pt>
                <c:pt idx="2121">
                  <c:v>21220</c:v>
                </c:pt>
                <c:pt idx="2122">
                  <c:v>21230</c:v>
                </c:pt>
                <c:pt idx="2123">
                  <c:v>21240</c:v>
                </c:pt>
                <c:pt idx="2124">
                  <c:v>21250</c:v>
                </c:pt>
                <c:pt idx="2125">
                  <c:v>21260</c:v>
                </c:pt>
                <c:pt idx="2126">
                  <c:v>21270</c:v>
                </c:pt>
                <c:pt idx="2127">
                  <c:v>21280</c:v>
                </c:pt>
                <c:pt idx="2128">
                  <c:v>21290</c:v>
                </c:pt>
                <c:pt idx="2129">
                  <c:v>21300</c:v>
                </c:pt>
                <c:pt idx="2130">
                  <c:v>21310</c:v>
                </c:pt>
                <c:pt idx="2131">
                  <c:v>21320</c:v>
                </c:pt>
                <c:pt idx="2132">
                  <c:v>21330</c:v>
                </c:pt>
                <c:pt idx="2133">
                  <c:v>21340</c:v>
                </c:pt>
                <c:pt idx="2134">
                  <c:v>21350</c:v>
                </c:pt>
                <c:pt idx="2135">
                  <c:v>21360</c:v>
                </c:pt>
                <c:pt idx="2136">
                  <c:v>21370</c:v>
                </c:pt>
                <c:pt idx="2137">
                  <c:v>21380</c:v>
                </c:pt>
                <c:pt idx="2138">
                  <c:v>21390</c:v>
                </c:pt>
                <c:pt idx="2139">
                  <c:v>21400</c:v>
                </c:pt>
                <c:pt idx="2140">
                  <c:v>21410</c:v>
                </c:pt>
                <c:pt idx="2141">
                  <c:v>21420</c:v>
                </c:pt>
                <c:pt idx="2142">
                  <c:v>21430</c:v>
                </c:pt>
                <c:pt idx="2143">
                  <c:v>21440</c:v>
                </c:pt>
                <c:pt idx="2144">
                  <c:v>21450</c:v>
                </c:pt>
                <c:pt idx="2145">
                  <c:v>21460</c:v>
                </c:pt>
                <c:pt idx="2146">
                  <c:v>21470</c:v>
                </c:pt>
                <c:pt idx="2147">
                  <c:v>21480</c:v>
                </c:pt>
                <c:pt idx="2148">
                  <c:v>21490</c:v>
                </c:pt>
                <c:pt idx="2149">
                  <c:v>21500</c:v>
                </c:pt>
                <c:pt idx="2150">
                  <c:v>21510</c:v>
                </c:pt>
                <c:pt idx="2151">
                  <c:v>21520</c:v>
                </c:pt>
                <c:pt idx="2152">
                  <c:v>21530</c:v>
                </c:pt>
                <c:pt idx="2153">
                  <c:v>21540</c:v>
                </c:pt>
                <c:pt idx="2154">
                  <c:v>21550</c:v>
                </c:pt>
                <c:pt idx="2155">
                  <c:v>21560</c:v>
                </c:pt>
                <c:pt idx="2156">
                  <c:v>21570</c:v>
                </c:pt>
                <c:pt idx="2157">
                  <c:v>21580</c:v>
                </c:pt>
                <c:pt idx="2158">
                  <c:v>21590</c:v>
                </c:pt>
                <c:pt idx="2159">
                  <c:v>21600</c:v>
                </c:pt>
                <c:pt idx="2160">
                  <c:v>21610</c:v>
                </c:pt>
                <c:pt idx="2161">
                  <c:v>21620</c:v>
                </c:pt>
                <c:pt idx="2162">
                  <c:v>21630</c:v>
                </c:pt>
                <c:pt idx="2163">
                  <c:v>21640</c:v>
                </c:pt>
                <c:pt idx="2164">
                  <c:v>21650</c:v>
                </c:pt>
                <c:pt idx="2165">
                  <c:v>21660</c:v>
                </c:pt>
                <c:pt idx="2166">
                  <c:v>21670</c:v>
                </c:pt>
                <c:pt idx="2167">
                  <c:v>21680</c:v>
                </c:pt>
                <c:pt idx="2168">
                  <c:v>21690</c:v>
                </c:pt>
                <c:pt idx="2169">
                  <c:v>21700</c:v>
                </c:pt>
                <c:pt idx="2170">
                  <c:v>21710</c:v>
                </c:pt>
                <c:pt idx="2171">
                  <c:v>21720</c:v>
                </c:pt>
                <c:pt idx="2172">
                  <c:v>21730</c:v>
                </c:pt>
                <c:pt idx="2173">
                  <c:v>21740</c:v>
                </c:pt>
                <c:pt idx="2174">
                  <c:v>21750</c:v>
                </c:pt>
                <c:pt idx="2175">
                  <c:v>21760</c:v>
                </c:pt>
                <c:pt idx="2176">
                  <c:v>21770</c:v>
                </c:pt>
                <c:pt idx="2177">
                  <c:v>21780</c:v>
                </c:pt>
                <c:pt idx="2178">
                  <c:v>21790</c:v>
                </c:pt>
                <c:pt idx="2179">
                  <c:v>21800</c:v>
                </c:pt>
                <c:pt idx="2180">
                  <c:v>21810</c:v>
                </c:pt>
                <c:pt idx="2181">
                  <c:v>21820</c:v>
                </c:pt>
                <c:pt idx="2182">
                  <c:v>21830</c:v>
                </c:pt>
                <c:pt idx="2183">
                  <c:v>21840</c:v>
                </c:pt>
                <c:pt idx="2184">
                  <c:v>21850</c:v>
                </c:pt>
                <c:pt idx="2185">
                  <c:v>21860</c:v>
                </c:pt>
                <c:pt idx="2186">
                  <c:v>21870</c:v>
                </c:pt>
                <c:pt idx="2187">
                  <c:v>21880</c:v>
                </c:pt>
                <c:pt idx="2188">
                  <c:v>21890</c:v>
                </c:pt>
                <c:pt idx="2189">
                  <c:v>21900</c:v>
                </c:pt>
                <c:pt idx="2190">
                  <c:v>21910</c:v>
                </c:pt>
                <c:pt idx="2191">
                  <c:v>21920</c:v>
                </c:pt>
                <c:pt idx="2192">
                  <c:v>21930</c:v>
                </c:pt>
                <c:pt idx="2193">
                  <c:v>21940</c:v>
                </c:pt>
                <c:pt idx="2194">
                  <c:v>21950</c:v>
                </c:pt>
                <c:pt idx="2195">
                  <c:v>21960</c:v>
                </c:pt>
                <c:pt idx="2196">
                  <c:v>21970</c:v>
                </c:pt>
                <c:pt idx="2197">
                  <c:v>21980</c:v>
                </c:pt>
                <c:pt idx="2198">
                  <c:v>21990</c:v>
                </c:pt>
                <c:pt idx="2199">
                  <c:v>22000</c:v>
                </c:pt>
                <c:pt idx="2200">
                  <c:v>22010</c:v>
                </c:pt>
                <c:pt idx="2201">
                  <c:v>22020</c:v>
                </c:pt>
                <c:pt idx="2202">
                  <c:v>22030</c:v>
                </c:pt>
                <c:pt idx="2203">
                  <c:v>22040</c:v>
                </c:pt>
                <c:pt idx="2204">
                  <c:v>22050</c:v>
                </c:pt>
                <c:pt idx="2205">
                  <c:v>22060</c:v>
                </c:pt>
                <c:pt idx="2206">
                  <c:v>22070</c:v>
                </c:pt>
                <c:pt idx="2207">
                  <c:v>22080</c:v>
                </c:pt>
                <c:pt idx="2208">
                  <c:v>22090</c:v>
                </c:pt>
                <c:pt idx="2209">
                  <c:v>22100</c:v>
                </c:pt>
                <c:pt idx="2210">
                  <c:v>22110</c:v>
                </c:pt>
                <c:pt idx="2211">
                  <c:v>22120</c:v>
                </c:pt>
                <c:pt idx="2212">
                  <c:v>22130</c:v>
                </c:pt>
                <c:pt idx="2213">
                  <c:v>22140</c:v>
                </c:pt>
                <c:pt idx="2214">
                  <c:v>22150</c:v>
                </c:pt>
                <c:pt idx="2215">
                  <c:v>22160</c:v>
                </c:pt>
                <c:pt idx="2216">
                  <c:v>22170</c:v>
                </c:pt>
                <c:pt idx="2217">
                  <c:v>22180</c:v>
                </c:pt>
                <c:pt idx="2218">
                  <c:v>22190</c:v>
                </c:pt>
                <c:pt idx="2219">
                  <c:v>22200</c:v>
                </c:pt>
                <c:pt idx="2220">
                  <c:v>22210</c:v>
                </c:pt>
                <c:pt idx="2221">
                  <c:v>22220</c:v>
                </c:pt>
                <c:pt idx="2222">
                  <c:v>22230</c:v>
                </c:pt>
                <c:pt idx="2223">
                  <c:v>22240</c:v>
                </c:pt>
                <c:pt idx="2224">
                  <c:v>22250</c:v>
                </c:pt>
                <c:pt idx="2225">
                  <c:v>22260</c:v>
                </c:pt>
                <c:pt idx="2226">
                  <c:v>22270</c:v>
                </c:pt>
                <c:pt idx="2227">
                  <c:v>22280</c:v>
                </c:pt>
                <c:pt idx="2228">
                  <c:v>22290</c:v>
                </c:pt>
                <c:pt idx="2229">
                  <c:v>22300</c:v>
                </c:pt>
                <c:pt idx="2230">
                  <c:v>22310</c:v>
                </c:pt>
                <c:pt idx="2231">
                  <c:v>22320</c:v>
                </c:pt>
                <c:pt idx="2232">
                  <c:v>22330</c:v>
                </c:pt>
                <c:pt idx="2233">
                  <c:v>22340</c:v>
                </c:pt>
                <c:pt idx="2234">
                  <c:v>22350</c:v>
                </c:pt>
                <c:pt idx="2235">
                  <c:v>22360</c:v>
                </c:pt>
                <c:pt idx="2236">
                  <c:v>22370</c:v>
                </c:pt>
                <c:pt idx="2237">
                  <c:v>22380</c:v>
                </c:pt>
                <c:pt idx="2238">
                  <c:v>22390</c:v>
                </c:pt>
                <c:pt idx="2239">
                  <c:v>22400</c:v>
                </c:pt>
                <c:pt idx="2240">
                  <c:v>22410</c:v>
                </c:pt>
                <c:pt idx="2241">
                  <c:v>22420</c:v>
                </c:pt>
                <c:pt idx="2242">
                  <c:v>22430</c:v>
                </c:pt>
                <c:pt idx="2243">
                  <c:v>22440</c:v>
                </c:pt>
                <c:pt idx="2244">
                  <c:v>22450</c:v>
                </c:pt>
                <c:pt idx="2245">
                  <c:v>22460</c:v>
                </c:pt>
                <c:pt idx="2246">
                  <c:v>22470</c:v>
                </c:pt>
                <c:pt idx="2247">
                  <c:v>22480</c:v>
                </c:pt>
                <c:pt idx="2248">
                  <c:v>22490</c:v>
                </c:pt>
                <c:pt idx="2249">
                  <c:v>22500</c:v>
                </c:pt>
                <c:pt idx="2250">
                  <c:v>22510</c:v>
                </c:pt>
                <c:pt idx="2251">
                  <c:v>22520</c:v>
                </c:pt>
                <c:pt idx="2252">
                  <c:v>22530</c:v>
                </c:pt>
                <c:pt idx="2253">
                  <c:v>22540</c:v>
                </c:pt>
                <c:pt idx="2254">
                  <c:v>22550</c:v>
                </c:pt>
                <c:pt idx="2255">
                  <c:v>22560</c:v>
                </c:pt>
                <c:pt idx="2256">
                  <c:v>22570</c:v>
                </c:pt>
                <c:pt idx="2257">
                  <c:v>22580</c:v>
                </c:pt>
                <c:pt idx="2258">
                  <c:v>22590</c:v>
                </c:pt>
                <c:pt idx="2259">
                  <c:v>22600</c:v>
                </c:pt>
                <c:pt idx="2260">
                  <c:v>22610</c:v>
                </c:pt>
                <c:pt idx="2261">
                  <c:v>22620</c:v>
                </c:pt>
                <c:pt idx="2262">
                  <c:v>22630</c:v>
                </c:pt>
                <c:pt idx="2263">
                  <c:v>22640</c:v>
                </c:pt>
                <c:pt idx="2264">
                  <c:v>22650</c:v>
                </c:pt>
                <c:pt idx="2265">
                  <c:v>22660</c:v>
                </c:pt>
                <c:pt idx="2266">
                  <c:v>22670</c:v>
                </c:pt>
                <c:pt idx="2267">
                  <c:v>22680</c:v>
                </c:pt>
                <c:pt idx="2268">
                  <c:v>22690</c:v>
                </c:pt>
                <c:pt idx="2269">
                  <c:v>22700</c:v>
                </c:pt>
                <c:pt idx="2270">
                  <c:v>22710</c:v>
                </c:pt>
                <c:pt idx="2271">
                  <c:v>22720</c:v>
                </c:pt>
                <c:pt idx="2272">
                  <c:v>22730</c:v>
                </c:pt>
                <c:pt idx="2273">
                  <c:v>22740</c:v>
                </c:pt>
                <c:pt idx="2274">
                  <c:v>22750</c:v>
                </c:pt>
                <c:pt idx="2275">
                  <c:v>22760</c:v>
                </c:pt>
                <c:pt idx="2276">
                  <c:v>22770</c:v>
                </c:pt>
                <c:pt idx="2277">
                  <c:v>22780</c:v>
                </c:pt>
                <c:pt idx="2278">
                  <c:v>22790</c:v>
                </c:pt>
                <c:pt idx="2279">
                  <c:v>22800</c:v>
                </c:pt>
                <c:pt idx="2280">
                  <c:v>22810</c:v>
                </c:pt>
                <c:pt idx="2281">
                  <c:v>22820</c:v>
                </c:pt>
                <c:pt idx="2282">
                  <c:v>22830</c:v>
                </c:pt>
                <c:pt idx="2283">
                  <c:v>22840</c:v>
                </c:pt>
                <c:pt idx="2284">
                  <c:v>22850</c:v>
                </c:pt>
                <c:pt idx="2285">
                  <c:v>22860</c:v>
                </c:pt>
                <c:pt idx="2286">
                  <c:v>22870</c:v>
                </c:pt>
                <c:pt idx="2287">
                  <c:v>22880</c:v>
                </c:pt>
                <c:pt idx="2288">
                  <c:v>22890</c:v>
                </c:pt>
                <c:pt idx="2289">
                  <c:v>22900</c:v>
                </c:pt>
                <c:pt idx="2290">
                  <c:v>22910</c:v>
                </c:pt>
                <c:pt idx="2291">
                  <c:v>22920</c:v>
                </c:pt>
                <c:pt idx="2292">
                  <c:v>22930</c:v>
                </c:pt>
                <c:pt idx="2293">
                  <c:v>22940</c:v>
                </c:pt>
                <c:pt idx="2294">
                  <c:v>22950</c:v>
                </c:pt>
                <c:pt idx="2295">
                  <c:v>22960</c:v>
                </c:pt>
                <c:pt idx="2296">
                  <c:v>22970</c:v>
                </c:pt>
                <c:pt idx="2297">
                  <c:v>22980</c:v>
                </c:pt>
                <c:pt idx="2298">
                  <c:v>22990</c:v>
                </c:pt>
                <c:pt idx="2299">
                  <c:v>23000</c:v>
                </c:pt>
                <c:pt idx="2300">
                  <c:v>23010</c:v>
                </c:pt>
                <c:pt idx="2301">
                  <c:v>23020</c:v>
                </c:pt>
                <c:pt idx="2302">
                  <c:v>23030</c:v>
                </c:pt>
                <c:pt idx="2303">
                  <c:v>23040</c:v>
                </c:pt>
                <c:pt idx="2304">
                  <c:v>23050</c:v>
                </c:pt>
                <c:pt idx="2305">
                  <c:v>23060</c:v>
                </c:pt>
                <c:pt idx="2306">
                  <c:v>23070</c:v>
                </c:pt>
                <c:pt idx="2307">
                  <c:v>23080</c:v>
                </c:pt>
                <c:pt idx="2308">
                  <c:v>23090</c:v>
                </c:pt>
                <c:pt idx="2309">
                  <c:v>23100</c:v>
                </c:pt>
                <c:pt idx="2310">
                  <c:v>23110</c:v>
                </c:pt>
                <c:pt idx="2311">
                  <c:v>23120</c:v>
                </c:pt>
                <c:pt idx="2312">
                  <c:v>23130</c:v>
                </c:pt>
                <c:pt idx="2313">
                  <c:v>23140</c:v>
                </c:pt>
                <c:pt idx="2314">
                  <c:v>23150</c:v>
                </c:pt>
                <c:pt idx="2315">
                  <c:v>23160</c:v>
                </c:pt>
                <c:pt idx="2316">
                  <c:v>23170</c:v>
                </c:pt>
                <c:pt idx="2317">
                  <c:v>23180</c:v>
                </c:pt>
                <c:pt idx="2318">
                  <c:v>23190</c:v>
                </c:pt>
                <c:pt idx="2319">
                  <c:v>23200</c:v>
                </c:pt>
                <c:pt idx="2320">
                  <c:v>23210</c:v>
                </c:pt>
                <c:pt idx="2321">
                  <c:v>23220</c:v>
                </c:pt>
                <c:pt idx="2322">
                  <c:v>23230</c:v>
                </c:pt>
                <c:pt idx="2323">
                  <c:v>23240</c:v>
                </c:pt>
                <c:pt idx="2324">
                  <c:v>23250</c:v>
                </c:pt>
                <c:pt idx="2325">
                  <c:v>23260</c:v>
                </c:pt>
                <c:pt idx="2326">
                  <c:v>23270</c:v>
                </c:pt>
                <c:pt idx="2327">
                  <c:v>23280</c:v>
                </c:pt>
                <c:pt idx="2328">
                  <c:v>23290</c:v>
                </c:pt>
                <c:pt idx="2329">
                  <c:v>23300</c:v>
                </c:pt>
                <c:pt idx="2330">
                  <c:v>23310</c:v>
                </c:pt>
                <c:pt idx="2331">
                  <c:v>23320</c:v>
                </c:pt>
                <c:pt idx="2332">
                  <c:v>23330</c:v>
                </c:pt>
                <c:pt idx="2333">
                  <c:v>23340</c:v>
                </c:pt>
                <c:pt idx="2334">
                  <c:v>23350</c:v>
                </c:pt>
                <c:pt idx="2335">
                  <c:v>23360</c:v>
                </c:pt>
                <c:pt idx="2336">
                  <c:v>23370</c:v>
                </c:pt>
                <c:pt idx="2337">
                  <c:v>23380</c:v>
                </c:pt>
                <c:pt idx="2338">
                  <c:v>23390</c:v>
                </c:pt>
                <c:pt idx="2339">
                  <c:v>23400</c:v>
                </c:pt>
                <c:pt idx="2340">
                  <c:v>23410</c:v>
                </c:pt>
                <c:pt idx="2341">
                  <c:v>23420</c:v>
                </c:pt>
                <c:pt idx="2342">
                  <c:v>23430</c:v>
                </c:pt>
                <c:pt idx="2343">
                  <c:v>23440</c:v>
                </c:pt>
                <c:pt idx="2344">
                  <c:v>23450</c:v>
                </c:pt>
                <c:pt idx="2345">
                  <c:v>23460</c:v>
                </c:pt>
                <c:pt idx="2346">
                  <c:v>23470</c:v>
                </c:pt>
                <c:pt idx="2347">
                  <c:v>23480</c:v>
                </c:pt>
                <c:pt idx="2348">
                  <c:v>23490</c:v>
                </c:pt>
                <c:pt idx="2349">
                  <c:v>23500</c:v>
                </c:pt>
                <c:pt idx="2350">
                  <c:v>23510</c:v>
                </c:pt>
                <c:pt idx="2351">
                  <c:v>23520</c:v>
                </c:pt>
                <c:pt idx="2352">
                  <c:v>23530</c:v>
                </c:pt>
                <c:pt idx="2353">
                  <c:v>23540</c:v>
                </c:pt>
                <c:pt idx="2354">
                  <c:v>23550</c:v>
                </c:pt>
                <c:pt idx="2355">
                  <c:v>23560</c:v>
                </c:pt>
                <c:pt idx="2356">
                  <c:v>23570</c:v>
                </c:pt>
                <c:pt idx="2357">
                  <c:v>23580</c:v>
                </c:pt>
                <c:pt idx="2358">
                  <c:v>23590</c:v>
                </c:pt>
                <c:pt idx="2359">
                  <c:v>23600</c:v>
                </c:pt>
                <c:pt idx="2360">
                  <c:v>23610</c:v>
                </c:pt>
                <c:pt idx="2361">
                  <c:v>23620</c:v>
                </c:pt>
                <c:pt idx="2362">
                  <c:v>23630</c:v>
                </c:pt>
                <c:pt idx="2363">
                  <c:v>23640</c:v>
                </c:pt>
                <c:pt idx="2364">
                  <c:v>23650</c:v>
                </c:pt>
                <c:pt idx="2365">
                  <c:v>23660</c:v>
                </c:pt>
                <c:pt idx="2366">
                  <c:v>23670</c:v>
                </c:pt>
                <c:pt idx="2367">
                  <c:v>23680</c:v>
                </c:pt>
                <c:pt idx="2368">
                  <c:v>23690</c:v>
                </c:pt>
                <c:pt idx="2369">
                  <c:v>23700</c:v>
                </c:pt>
                <c:pt idx="2370">
                  <c:v>23710</c:v>
                </c:pt>
                <c:pt idx="2371">
                  <c:v>23720</c:v>
                </c:pt>
                <c:pt idx="2372">
                  <c:v>23730</c:v>
                </c:pt>
                <c:pt idx="2373">
                  <c:v>23740</c:v>
                </c:pt>
                <c:pt idx="2374">
                  <c:v>23750</c:v>
                </c:pt>
                <c:pt idx="2375">
                  <c:v>23760</c:v>
                </c:pt>
                <c:pt idx="2376">
                  <c:v>23770</c:v>
                </c:pt>
                <c:pt idx="2377">
                  <c:v>23780</c:v>
                </c:pt>
                <c:pt idx="2378">
                  <c:v>23790</c:v>
                </c:pt>
                <c:pt idx="2379">
                  <c:v>23800</c:v>
                </c:pt>
                <c:pt idx="2380">
                  <c:v>23810</c:v>
                </c:pt>
                <c:pt idx="2381">
                  <c:v>23820</c:v>
                </c:pt>
                <c:pt idx="2382">
                  <c:v>23830</c:v>
                </c:pt>
                <c:pt idx="2383">
                  <c:v>23840</c:v>
                </c:pt>
                <c:pt idx="2384">
                  <c:v>23850</c:v>
                </c:pt>
                <c:pt idx="2385">
                  <c:v>23860</c:v>
                </c:pt>
                <c:pt idx="2386">
                  <c:v>23870</c:v>
                </c:pt>
                <c:pt idx="2387">
                  <c:v>23880</c:v>
                </c:pt>
                <c:pt idx="2388">
                  <c:v>23890</c:v>
                </c:pt>
                <c:pt idx="2389">
                  <c:v>23900</c:v>
                </c:pt>
                <c:pt idx="2390">
                  <c:v>23910</c:v>
                </c:pt>
                <c:pt idx="2391">
                  <c:v>23920</c:v>
                </c:pt>
                <c:pt idx="2392">
                  <c:v>23930</c:v>
                </c:pt>
                <c:pt idx="2393">
                  <c:v>23940</c:v>
                </c:pt>
                <c:pt idx="2394">
                  <c:v>23950</c:v>
                </c:pt>
                <c:pt idx="2395">
                  <c:v>23960</c:v>
                </c:pt>
                <c:pt idx="2396">
                  <c:v>23970</c:v>
                </c:pt>
                <c:pt idx="2397">
                  <c:v>23980</c:v>
                </c:pt>
                <c:pt idx="2398">
                  <c:v>23990</c:v>
                </c:pt>
                <c:pt idx="2399">
                  <c:v>24000</c:v>
                </c:pt>
                <c:pt idx="2400">
                  <c:v>24010</c:v>
                </c:pt>
                <c:pt idx="2401">
                  <c:v>24020</c:v>
                </c:pt>
                <c:pt idx="2402">
                  <c:v>24030</c:v>
                </c:pt>
                <c:pt idx="2403">
                  <c:v>24040</c:v>
                </c:pt>
                <c:pt idx="2404">
                  <c:v>24050</c:v>
                </c:pt>
                <c:pt idx="2405">
                  <c:v>24060</c:v>
                </c:pt>
                <c:pt idx="2406">
                  <c:v>24070</c:v>
                </c:pt>
                <c:pt idx="2407">
                  <c:v>24080</c:v>
                </c:pt>
                <c:pt idx="2408">
                  <c:v>24090</c:v>
                </c:pt>
                <c:pt idx="2409">
                  <c:v>24100</c:v>
                </c:pt>
                <c:pt idx="2410">
                  <c:v>24110</c:v>
                </c:pt>
                <c:pt idx="2411">
                  <c:v>24120</c:v>
                </c:pt>
                <c:pt idx="2412">
                  <c:v>24130</c:v>
                </c:pt>
                <c:pt idx="2413">
                  <c:v>24140</c:v>
                </c:pt>
                <c:pt idx="2414">
                  <c:v>24150</c:v>
                </c:pt>
                <c:pt idx="2415">
                  <c:v>24160</c:v>
                </c:pt>
                <c:pt idx="2416">
                  <c:v>24170</c:v>
                </c:pt>
                <c:pt idx="2417">
                  <c:v>24180</c:v>
                </c:pt>
                <c:pt idx="2418">
                  <c:v>24190</c:v>
                </c:pt>
                <c:pt idx="2419">
                  <c:v>24200</c:v>
                </c:pt>
                <c:pt idx="2420">
                  <c:v>24210</c:v>
                </c:pt>
                <c:pt idx="2421">
                  <c:v>24220</c:v>
                </c:pt>
                <c:pt idx="2422">
                  <c:v>24230</c:v>
                </c:pt>
                <c:pt idx="2423">
                  <c:v>24240</c:v>
                </c:pt>
                <c:pt idx="2424">
                  <c:v>24250</c:v>
                </c:pt>
                <c:pt idx="2425">
                  <c:v>24260</c:v>
                </c:pt>
                <c:pt idx="2426">
                  <c:v>24270</c:v>
                </c:pt>
                <c:pt idx="2427">
                  <c:v>24280</c:v>
                </c:pt>
                <c:pt idx="2428">
                  <c:v>24290</c:v>
                </c:pt>
                <c:pt idx="2429">
                  <c:v>24300</c:v>
                </c:pt>
                <c:pt idx="2430">
                  <c:v>24310</c:v>
                </c:pt>
                <c:pt idx="2431">
                  <c:v>24320</c:v>
                </c:pt>
                <c:pt idx="2432">
                  <c:v>24330</c:v>
                </c:pt>
                <c:pt idx="2433">
                  <c:v>24340</c:v>
                </c:pt>
                <c:pt idx="2434">
                  <c:v>24350</c:v>
                </c:pt>
                <c:pt idx="2435">
                  <c:v>24360</c:v>
                </c:pt>
                <c:pt idx="2436">
                  <c:v>24370</c:v>
                </c:pt>
                <c:pt idx="2437">
                  <c:v>24380</c:v>
                </c:pt>
                <c:pt idx="2438">
                  <c:v>24390</c:v>
                </c:pt>
                <c:pt idx="2439">
                  <c:v>24400</c:v>
                </c:pt>
                <c:pt idx="2440">
                  <c:v>24410</c:v>
                </c:pt>
                <c:pt idx="2441">
                  <c:v>24420</c:v>
                </c:pt>
                <c:pt idx="2442">
                  <c:v>24430</c:v>
                </c:pt>
                <c:pt idx="2443">
                  <c:v>24440</c:v>
                </c:pt>
                <c:pt idx="2444">
                  <c:v>24450</c:v>
                </c:pt>
                <c:pt idx="2445">
                  <c:v>24460</c:v>
                </c:pt>
                <c:pt idx="2446">
                  <c:v>24470</c:v>
                </c:pt>
                <c:pt idx="2447">
                  <c:v>24480</c:v>
                </c:pt>
                <c:pt idx="2448">
                  <c:v>24490</c:v>
                </c:pt>
                <c:pt idx="2449">
                  <c:v>24500</c:v>
                </c:pt>
                <c:pt idx="2450">
                  <c:v>24510</c:v>
                </c:pt>
                <c:pt idx="2451">
                  <c:v>24520</c:v>
                </c:pt>
                <c:pt idx="2452">
                  <c:v>24530</c:v>
                </c:pt>
                <c:pt idx="2453">
                  <c:v>24540</c:v>
                </c:pt>
                <c:pt idx="2454">
                  <c:v>24550</c:v>
                </c:pt>
                <c:pt idx="2455">
                  <c:v>24560</c:v>
                </c:pt>
                <c:pt idx="2456">
                  <c:v>24570</c:v>
                </c:pt>
                <c:pt idx="2457">
                  <c:v>24580</c:v>
                </c:pt>
                <c:pt idx="2458">
                  <c:v>24590</c:v>
                </c:pt>
                <c:pt idx="2459">
                  <c:v>24600</c:v>
                </c:pt>
                <c:pt idx="2460">
                  <c:v>24610</c:v>
                </c:pt>
                <c:pt idx="2461">
                  <c:v>24620</c:v>
                </c:pt>
                <c:pt idx="2462">
                  <c:v>24630</c:v>
                </c:pt>
                <c:pt idx="2463">
                  <c:v>24640</c:v>
                </c:pt>
                <c:pt idx="2464">
                  <c:v>24650</c:v>
                </c:pt>
                <c:pt idx="2465">
                  <c:v>24660</c:v>
                </c:pt>
                <c:pt idx="2466">
                  <c:v>24670</c:v>
                </c:pt>
                <c:pt idx="2467">
                  <c:v>24680</c:v>
                </c:pt>
                <c:pt idx="2468">
                  <c:v>24690</c:v>
                </c:pt>
                <c:pt idx="2469">
                  <c:v>24700</c:v>
                </c:pt>
                <c:pt idx="2470">
                  <c:v>24710</c:v>
                </c:pt>
                <c:pt idx="2471">
                  <c:v>24720</c:v>
                </c:pt>
                <c:pt idx="2472">
                  <c:v>24730</c:v>
                </c:pt>
                <c:pt idx="2473">
                  <c:v>24740</c:v>
                </c:pt>
                <c:pt idx="2474">
                  <c:v>24750</c:v>
                </c:pt>
                <c:pt idx="2475">
                  <c:v>24760</c:v>
                </c:pt>
                <c:pt idx="2476">
                  <c:v>24770</c:v>
                </c:pt>
                <c:pt idx="2477">
                  <c:v>24780</c:v>
                </c:pt>
                <c:pt idx="2478">
                  <c:v>24790</c:v>
                </c:pt>
                <c:pt idx="2479">
                  <c:v>24800</c:v>
                </c:pt>
                <c:pt idx="2480">
                  <c:v>24810</c:v>
                </c:pt>
                <c:pt idx="2481">
                  <c:v>24820</c:v>
                </c:pt>
                <c:pt idx="2482">
                  <c:v>24830</c:v>
                </c:pt>
                <c:pt idx="2483">
                  <c:v>24840</c:v>
                </c:pt>
                <c:pt idx="2484">
                  <c:v>24850</c:v>
                </c:pt>
                <c:pt idx="2485">
                  <c:v>24860</c:v>
                </c:pt>
                <c:pt idx="2486">
                  <c:v>24870</c:v>
                </c:pt>
                <c:pt idx="2487">
                  <c:v>24880</c:v>
                </c:pt>
                <c:pt idx="2488">
                  <c:v>24890</c:v>
                </c:pt>
                <c:pt idx="2489">
                  <c:v>24900</c:v>
                </c:pt>
                <c:pt idx="2490">
                  <c:v>24910</c:v>
                </c:pt>
                <c:pt idx="2491">
                  <c:v>24920</c:v>
                </c:pt>
                <c:pt idx="2492">
                  <c:v>24930</c:v>
                </c:pt>
                <c:pt idx="2493">
                  <c:v>24940</c:v>
                </c:pt>
                <c:pt idx="2494">
                  <c:v>24950</c:v>
                </c:pt>
                <c:pt idx="2495">
                  <c:v>24960</c:v>
                </c:pt>
                <c:pt idx="2496">
                  <c:v>24970</c:v>
                </c:pt>
                <c:pt idx="2497">
                  <c:v>24980</c:v>
                </c:pt>
                <c:pt idx="2498">
                  <c:v>24990</c:v>
                </c:pt>
                <c:pt idx="2499">
                  <c:v>25000</c:v>
                </c:pt>
                <c:pt idx="2500">
                  <c:v>25010</c:v>
                </c:pt>
                <c:pt idx="2501">
                  <c:v>25020</c:v>
                </c:pt>
                <c:pt idx="2502">
                  <c:v>25030</c:v>
                </c:pt>
                <c:pt idx="2503">
                  <c:v>25040</c:v>
                </c:pt>
                <c:pt idx="2504">
                  <c:v>25050</c:v>
                </c:pt>
                <c:pt idx="2505">
                  <c:v>25060</c:v>
                </c:pt>
                <c:pt idx="2506">
                  <c:v>25070</c:v>
                </c:pt>
                <c:pt idx="2507">
                  <c:v>25080</c:v>
                </c:pt>
                <c:pt idx="2508">
                  <c:v>25090</c:v>
                </c:pt>
                <c:pt idx="2509">
                  <c:v>25100</c:v>
                </c:pt>
                <c:pt idx="2510">
                  <c:v>25110</c:v>
                </c:pt>
                <c:pt idx="2511">
                  <c:v>25120</c:v>
                </c:pt>
                <c:pt idx="2512">
                  <c:v>25130</c:v>
                </c:pt>
                <c:pt idx="2513">
                  <c:v>25140</c:v>
                </c:pt>
                <c:pt idx="2514">
                  <c:v>25150</c:v>
                </c:pt>
                <c:pt idx="2515">
                  <c:v>25160</c:v>
                </c:pt>
                <c:pt idx="2516">
                  <c:v>25170</c:v>
                </c:pt>
                <c:pt idx="2517">
                  <c:v>25180</c:v>
                </c:pt>
                <c:pt idx="2518">
                  <c:v>25190</c:v>
                </c:pt>
                <c:pt idx="2519">
                  <c:v>25200</c:v>
                </c:pt>
                <c:pt idx="2520">
                  <c:v>25210</c:v>
                </c:pt>
                <c:pt idx="2521">
                  <c:v>25220</c:v>
                </c:pt>
                <c:pt idx="2522">
                  <c:v>25230</c:v>
                </c:pt>
                <c:pt idx="2523">
                  <c:v>25240</c:v>
                </c:pt>
                <c:pt idx="2524">
                  <c:v>25250</c:v>
                </c:pt>
                <c:pt idx="2525">
                  <c:v>25260</c:v>
                </c:pt>
                <c:pt idx="2526">
                  <c:v>25270</c:v>
                </c:pt>
                <c:pt idx="2527">
                  <c:v>25280</c:v>
                </c:pt>
                <c:pt idx="2528">
                  <c:v>25290</c:v>
                </c:pt>
                <c:pt idx="2529">
                  <c:v>25300</c:v>
                </c:pt>
                <c:pt idx="2530">
                  <c:v>25310</c:v>
                </c:pt>
                <c:pt idx="2531">
                  <c:v>25320</c:v>
                </c:pt>
                <c:pt idx="2532">
                  <c:v>25330</c:v>
                </c:pt>
                <c:pt idx="2533">
                  <c:v>25340</c:v>
                </c:pt>
                <c:pt idx="2534">
                  <c:v>25350</c:v>
                </c:pt>
                <c:pt idx="2535">
                  <c:v>25360</c:v>
                </c:pt>
                <c:pt idx="2536">
                  <c:v>25370</c:v>
                </c:pt>
                <c:pt idx="2537">
                  <c:v>25380</c:v>
                </c:pt>
                <c:pt idx="2538">
                  <c:v>25390</c:v>
                </c:pt>
                <c:pt idx="2539">
                  <c:v>25400</c:v>
                </c:pt>
                <c:pt idx="2540">
                  <c:v>25410</c:v>
                </c:pt>
                <c:pt idx="2541">
                  <c:v>25420</c:v>
                </c:pt>
                <c:pt idx="2542">
                  <c:v>25430</c:v>
                </c:pt>
                <c:pt idx="2543">
                  <c:v>25440</c:v>
                </c:pt>
                <c:pt idx="2544">
                  <c:v>25450</c:v>
                </c:pt>
                <c:pt idx="2545">
                  <c:v>25460</c:v>
                </c:pt>
                <c:pt idx="2546">
                  <c:v>25470</c:v>
                </c:pt>
                <c:pt idx="2547">
                  <c:v>25480</c:v>
                </c:pt>
                <c:pt idx="2548">
                  <c:v>25490</c:v>
                </c:pt>
                <c:pt idx="2549">
                  <c:v>25500</c:v>
                </c:pt>
                <c:pt idx="2550">
                  <c:v>25510</c:v>
                </c:pt>
                <c:pt idx="2551">
                  <c:v>25520</c:v>
                </c:pt>
                <c:pt idx="2552">
                  <c:v>25530</c:v>
                </c:pt>
                <c:pt idx="2553">
                  <c:v>25540</c:v>
                </c:pt>
                <c:pt idx="2554">
                  <c:v>25550</c:v>
                </c:pt>
                <c:pt idx="2555">
                  <c:v>25560</c:v>
                </c:pt>
                <c:pt idx="2556">
                  <c:v>25570</c:v>
                </c:pt>
                <c:pt idx="2557">
                  <c:v>25580</c:v>
                </c:pt>
                <c:pt idx="2558">
                  <c:v>25590</c:v>
                </c:pt>
                <c:pt idx="2559">
                  <c:v>25600</c:v>
                </c:pt>
                <c:pt idx="2560">
                  <c:v>25610</c:v>
                </c:pt>
                <c:pt idx="2561">
                  <c:v>25620</c:v>
                </c:pt>
                <c:pt idx="2562">
                  <c:v>25630</c:v>
                </c:pt>
                <c:pt idx="2563">
                  <c:v>25640</c:v>
                </c:pt>
                <c:pt idx="2564">
                  <c:v>25650</c:v>
                </c:pt>
                <c:pt idx="2565">
                  <c:v>25660</c:v>
                </c:pt>
                <c:pt idx="2566">
                  <c:v>25670</c:v>
                </c:pt>
                <c:pt idx="2567">
                  <c:v>25680</c:v>
                </c:pt>
                <c:pt idx="2568">
                  <c:v>25690</c:v>
                </c:pt>
                <c:pt idx="2569">
                  <c:v>25700</c:v>
                </c:pt>
                <c:pt idx="2570">
                  <c:v>25710</c:v>
                </c:pt>
                <c:pt idx="2571">
                  <c:v>25720</c:v>
                </c:pt>
                <c:pt idx="2572">
                  <c:v>25730</c:v>
                </c:pt>
                <c:pt idx="2573">
                  <c:v>25740</c:v>
                </c:pt>
                <c:pt idx="2574">
                  <c:v>25750</c:v>
                </c:pt>
                <c:pt idx="2575">
                  <c:v>25760</c:v>
                </c:pt>
                <c:pt idx="2576">
                  <c:v>25770</c:v>
                </c:pt>
                <c:pt idx="2577">
                  <c:v>25780</c:v>
                </c:pt>
                <c:pt idx="2578">
                  <c:v>25790</c:v>
                </c:pt>
                <c:pt idx="2579">
                  <c:v>25800</c:v>
                </c:pt>
                <c:pt idx="2580">
                  <c:v>25810</c:v>
                </c:pt>
                <c:pt idx="2581">
                  <c:v>25820</c:v>
                </c:pt>
                <c:pt idx="2582">
                  <c:v>25830</c:v>
                </c:pt>
                <c:pt idx="2583">
                  <c:v>25840</c:v>
                </c:pt>
                <c:pt idx="2584">
                  <c:v>25850</c:v>
                </c:pt>
                <c:pt idx="2585">
                  <c:v>25860</c:v>
                </c:pt>
                <c:pt idx="2586">
                  <c:v>25870</c:v>
                </c:pt>
                <c:pt idx="2587">
                  <c:v>25880</c:v>
                </c:pt>
                <c:pt idx="2588">
                  <c:v>25890</c:v>
                </c:pt>
                <c:pt idx="2589">
                  <c:v>25900</c:v>
                </c:pt>
                <c:pt idx="2590">
                  <c:v>25910</c:v>
                </c:pt>
                <c:pt idx="2591">
                  <c:v>25920</c:v>
                </c:pt>
                <c:pt idx="2592">
                  <c:v>25930</c:v>
                </c:pt>
                <c:pt idx="2593">
                  <c:v>25940</c:v>
                </c:pt>
                <c:pt idx="2594">
                  <c:v>25950</c:v>
                </c:pt>
                <c:pt idx="2595">
                  <c:v>25960</c:v>
                </c:pt>
                <c:pt idx="2596">
                  <c:v>25970</c:v>
                </c:pt>
                <c:pt idx="2597">
                  <c:v>25980</c:v>
                </c:pt>
                <c:pt idx="2598">
                  <c:v>25990</c:v>
                </c:pt>
                <c:pt idx="2599">
                  <c:v>26000</c:v>
                </c:pt>
                <c:pt idx="2600">
                  <c:v>26010</c:v>
                </c:pt>
                <c:pt idx="2601">
                  <c:v>26020</c:v>
                </c:pt>
                <c:pt idx="2602">
                  <c:v>26030</c:v>
                </c:pt>
                <c:pt idx="2603">
                  <c:v>26040</c:v>
                </c:pt>
                <c:pt idx="2604">
                  <c:v>26050</c:v>
                </c:pt>
                <c:pt idx="2605">
                  <c:v>26060</c:v>
                </c:pt>
                <c:pt idx="2606">
                  <c:v>26070</c:v>
                </c:pt>
                <c:pt idx="2607">
                  <c:v>26080</c:v>
                </c:pt>
                <c:pt idx="2608">
                  <c:v>26090</c:v>
                </c:pt>
                <c:pt idx="2609">
                  <c:v>26100</c:v>
                </c:pt>
                <c:pt idx="2610">
                  <c:v>26110</c:v>
                </c:pt>
                <c:pt idx="2611">
                  <c:v>26120</c:v>
                </c:pt>
                <c:pt idx="2612">
                  <c:v>26130</c:v>
                </c:pt>
                <c:pt idx="2613">
                  <c:v>26140</c:v>
                </c:pt>
                <c:pt idx="2614">
                  <c:v>26150</c:v>
                </c:pt>
                <c:pt idx="2615">
                  <c:v>26160</c:v>
                </c:pt>
                <c:pt idx="2616">
                  <c:v>26170</c:v>
                </c:pt>
                <c:pt idx="2617">
                  <c:v>26180</c:v>
                </c:pt>
                <c:pt idx="2618">
                  <c:v>26190</c:v>
                </c:pt>
                <c:pt idx="2619">
                  <c:v>26200</c:v>
                </c:pt>
                <c:pt idx="2620">
                  <c:v>26210</c:v>
                </c:pt>
                <c:pt idx="2621">
                  <c:v>26220</c:v>
                </c:pt>
                <c:pt idx="2622">
                  <c:v>26230</c:v>
                </c:pt>
                <c:pt idx="2623">
                  <c:v>26240</c:v>
                </c:pt>
                <c:pt idx="2624">
                  <c:v>26250</c:v>
                </c:pt>
                <c:pt idx="2625">
                  <c:v>26260</c:v>
                </c:pt>
                <c:pt idx="2626">
                  <c:v>26270</c:v>
                </c:pt>
                <c:pt idx="2627">
                  <c:v>26280</c:v>
                </c:pt>
                <c:pt idx="2628">
                  <c:v>26290</c:v>
                </c:pt>
                <c:pt idx="2629">
                  <c:v>26300</c:v>
                </c:pt>
                <c:pt idx="2630">
                  <c:v>26310</c:v>
                </c:pt>
                <c:pt idx="2631">
                  <c:v>26320</c:v>
                </c:pt>
                <c:pt idx="2632">
                  <c:v>26330</c:v>
                </c:pt>
                <c:pt idx="2633">
                  <c:v>26340</c:v>
                </c:pt>
                <c:pt idx="2634">
                  <c:v>26350</c:v>
                </c:pt>
                <c:pt idx="2635">
                  <c:v>26360</c:v>
                </c:pt>
                <c:pt idx="2636">
                  <c:v>26370</c:v>
                </c:pt>
                <c:pt idx="2637">
                  <c:v>26380</c:v>
                </c:pt>
                <c:pt idx="2638">
                  <c:v>26390</c:v>
                </c:pt>
                <c:pt idx="2639">
                  <c:v>26400</c:v>
                </c:pt>
                <c:pt idx="2640">
                  <c:v>26410</c:v>
                </c:pt>
                <c:pt idx="2641">
                  <c:v>26420</c:v>
                </c:pt>
                <c:pt idx="2642">
                  <c:v>26430</c:v>
                </c:pt>
                <c:pt idx="2643">
                  <c:v>26440</c:v>
                </c:pt>
                <c:pt idx="2644">
                  <c:v>26450</c:v>
                </c:pt>
                <c:pt idx="2645">
                  <c:v>26460</c:v>
                </c:pt>
                <c:pt idx="2646">
                  <c:v>26470</c:v>
                </c:pt>
                <c:pt idx="2647">
                  <c:v>26480</c:v>
                </c:pt>
                <c:pt idx="2648">
                  <c:v>26490</c:v>
                </c:pt>
                <c:pt idx="2649">
                  <c:v>26500</c:v>
                </c:pt>
                <c:pt idx="2650">
                  <c:v>26510</c:v>
                </c:pt>
                <c:pt idx="2651">
                  <c:v>26520</c:v>
                </c:pt>
                <c:pt idx="2652">
                  <c:v>26530</c:v>
                </c:pt>
                <c:pt idx="2653">
                  <c:v>26540</c:v>
                </c:pt>
                <c:pt idx="2654">
                  <c:v>26550</c:v>
                </c:pt>
                <c:pt idx="2655">
                  <c:v>26560</c:v>
                </c:pt>
                <c:pt idx="2656">
                  <c:v>26570</c:v>
                </c:pt>
                <c:pt idx="2657">
                  <c:v>26580</c:v>
                </c:pt>
                <c:pt idx="2658">
                  <c:v>26590</c:v>
                </c:pt>
                <c:pt idx="2659">
                  <c:v>26600</c:v>
                </c:pt>
                <c:pt idx="2660">
                  <c:v>26610</c:v>
                </c:pt>
                <c:pt idx="2661">
                  <c:v>26620</c:v>
                </c:pt>
                <c:pt idx="2662">
                  <c:v>26630</c:v>
                </c:pt>
                <c:pt idx="2663">
                  <c:v>26640</c:v>
                </c:pt>
                <c:pt idx="2664">
                  <c:v>26650</c:v>
                </c:pt>
                <c:pt idx="2665">
                  <c:v>26660</c:v>
                </c:pt>
                <c:pt idx="2666">
                  <c:v>26670</c:v>
                </c:pt>
                <c:pt idx="2667">
                  <c:v>26680</c:v>
                </c:pt>
                <c:pt idx="2668">
                  <c:v>26690</c:v>
                </c:pt>
                <c:pt idx="2669">
                  <c:v>26700</c:v>
                </c:pt>
                <c:pt idx="2670">
                  <c:v>26710</c:v>
                </c:pt>
                <c:pt idx="2671">
                  <c:v>26720</c:v>
                </c:pt>
                <c:pt idx="2672">
                  <c:v>26730</c:v>
                </c:pt>
                <c:pt idx="2673">
                  <c:v>26740</c:v>
                </c:pt>
                <c:pt idx="2674">
                  <c:v>26750</c:v>
                </c:pt>
                <c:pt idx="2675">
                  <c:v>26760</c:v>
                </c:pt>
                <c:pt idx="2676">
                  <c:v>26770</c:v>
                </c:pt>
                <c:pt idx="2677">
                  <c:v>26780</c:v>
                </c:pt>
                <c:pt idx="2678">
                  <c:v>26790</c:v>
                </c:pt>
                <c:pt idx="2679">
                  <c:v>26800</c:v>
                </c:pt>
                <c:pt idx="2680">
                  <c:v>26810</c:v>
                </c:pt>
                <c:pt idx="2681">
                  <c:v>26820</c:v>
                </c:pt>
                <c:pt idx="2682">
                  <c:v>26830</c:v>
                </c:pt>
                <c:pt idx="2683">
                  <c:v>26840</c:v>
                </c:pt>
                <c:pt idx="2684">
                  <c:v>26850</c:v>
                </c:pt>
                <c:pt idx="2685">
                  <c:v>26860</c:v>
                </c:pt>
                <c:pt idx="2686">
                  <c:v>26870</c:v>
                </c:pt>
                <c:pt idx="2687">
                  <c:v>26880</c:v>
                </c:pt>
                <c:pt idx="2688">
                  <c:v>26890</c:v>
                </c:pt>
                <c:pt idx="2689">
                  <c:v>26900</c:v>
                </c:pt>
                <c:pt idx="2690">
                  <c:v>26910</c:v>
                </c:pt>
                <c:pt idx="2691">
                  <c:v>26920</c:v>
                </c:pt>
                <c:pt idx="2692">
                  <c:v>26930</c:v>
                </c:pt>
                <c:pt idx="2693">
                  <c:v>26940</c:v>
                </c:pt>
                <c:pt idx="2694">
                  <c:v>26950</c:v>
                </c:pt>
                <c:pt idx="2695">
                  <c:v>26960</c:v>
                </c:pt>
                <c:pt idx="2696">
                  <c:v>26970</c:v>
                </c:pt>
                <c:pt idx="2697">
                  <c:v>26980</c:v>
                </c:pt>
                <c:pt idx="2698">
                  <c:v>26990</c:v>
                </c:pt>
                <c:pt idx="2699">
                  <c:v>27000</c:v>
                </c:pt>
                <c:pt idx="2700">
                  <c:v>27010</c:v>
                </c:pt>
                <c:pt idx="2701">
                  <c:v>27020</c:v>
                </c:pt>
                <c:pt idx="2702">
                  <c:v>27030</c:v>
                </c:pt>
                <c:pt idx="2703">
                  <c:v>27040</c:v>
                </c:pt>
                <c:pt idx="2704">
                  <c:v>27050</c:v>
                </c:pt>
                <c:pt idx="2705">
                  <c:v>27060</c:v>
                </c:pt>
                <c:pt idx="2706">
                  <c:v>27070</c:v>
                </c:pt>
                <c:pt idx="2707">
                  <c:v>27080</c:v>
                </c:pt>
                <c:pt idx="2708">
                  <c:v>27090</c:v>
                </c:pt>
                <c:pt idx="2709">
                  <c:v>27100</c:v>
                </c:pt>
                <c:pt idx="2710">
                  <c:v>27110</c:v>
                </c:pt>
                <c:pt idx="2711">
                  <c:v>27120</c:v>
                </c:pt>
                <c:pt idx="2712">
                  <c:v>27130</c:v>
                </c:pt>
                <c:pt idx="2713">
                  <c:v>27140</c:v>
                </c:pt>
                <c:pt idx="2714">
                  <c:v>27150</c:v>
                </c:pt>
                <c:pt idx="2715">
                  <c:v>27160</c:v>
                </c:pt>
                <c:pt idx="2716">
                  <c:v>27170</c:v>
                </c:pt>
                <c:pt idx="2717">
                  <c:v>27180</c:v>
                </c:pt>
                <c:pt idx="2718">
                  <c:v>27190</c:v>
                </c:pt>
                <c:pt idx="2719">
                  <c:v>27200</c:v>
                </c:pt>
                <c:pt idx="2720">
                  <c:v>27210</c:v>
                </c:pt>
                <c:pt idx="2721">
                  <c:v>27220</c:v>
                </c:pt>
                <c:pt idx="2722">
                  <c:v>27230</c:v>
                </c:pt>
                <c:pt idx="2723">
                  <c:v>27240</c:v>
                </c:pt>
                <c:pt idx="2724">
                  <c:v>27250</c:v>
                </c:pt>
                <c:pt idx="2725">
                  <c:v>27260</c:v>
                </c:pt>
                <c:pt idx="2726">
                  <c:v>27270</c:v>
                </c:pt>
                <c:pt idx="2727">
                  <c:v>27280</c:v>
                </c:pt>
                <c:pt idx="2728">
                  <c:v>27290</c:v>
                </c:pt>
                <c:pt idx="2729">
                  <c:v>27300</c:v>
                </c:pt>
                <c:pt idx="2730">
                  <c:v>27310</c:v>
                </c:pt>
                <c:pt idx="2731">
                  <c:v>27320</c:v>
                </c:pt>
                <c:pt idx="2732">
                  <c:v>27330</c:v>
                </c:pt>
                <c:pt idx="2733">
                  <c:v>27340</c:v>
                </c:pt>
                <c:pt idx="2734">
                  <c:v>27350</c:v>
                </c:pt>
                <c:pt idx="2735">
                  <c:v>27360</c:v>
                </c:pt>
                <c:pt idx="2736">
                  <c:v>27370</c:v>
                </c:pt>
                <c:pt idx="2737">
                  <c:v>27380</c:v>
                </c:pt>
                <c:pt idx="2738">
                  <c:v>27390</c:v>
                </c:pt>
                <c:pt idx="2739">
                  <c:v>27400</c:v>
                </c:pt>
                <c:pt idx="2740">
                  <c:v>27410</c:v>
                </c:pt>
                <c:pt idx="2741">
                  <c:v>27420</c:v>
                </c:pt>
                <c:pt idx="2742">
                  <c:v>27430</c:v>
                </c:pt>
                <c:pt idx="2743">
                  <c:v>27440</c:v>
                </c:pt>
                <c:pt idx="2744">
                  <c:v>27450</c:v>
                </c:pt>
                <c:pt idx="2745">
                  <c:v>27460</c:v>
                </c:pt>
                <c:pt idx="2746">
                  <c:v>27470</c:v>
                </c:pt>
                <c:pt idx="2747">
                  <c:v>27480</c:v>
                </c:pt>
                <c:pt idx="2748">
                  <c:v>27490</c:v>
                </c:pt>
                <c:pt idx="2749">
                  <c:v>27500</c:v>
                </c:pt>
                <c:pt idx="2750">
                  <c:v>27510</c:v>
                </c:pt>
                <c:pt idx="2751">
                  <c:v>27520</c:v>
                </c:pt>
                <c:pt idx="2752">
                  <c:v>27530</c:v>
                </c:pt>
                <c:pt idx="2753">
                  <c:v>27540</c:v>
                </c:pt>
                <c:pt idx="2754">
                  <c:v>27550</c:v>
                </c:pt>
                <c:pt idx="2755">
                  <c:v>27560</c:v>
                </c:pt>
                <c:pt idx="2756">
                  <c:v>27570</c:v>
                </c:pt>
                <c:pt idx="2757">
                  <c:v>27580</c:v>
                </c:pt>
                <c:pt idx="2758">
                  <c:v>27590</c:v>
                </c:pt>
                <c:pt idx="2759">
                  <c:v>27600</c:v>
                </c:pt>
                <c:pt idx="2760">
                  <c:v>27610</c:v>
                </c:pt>
                <c:pt idx="2761">
                  <c:v>27620</c:v>
                </c:pt>
                <c:pt idx="2762">
                  <c:v>27630</c:v>
                </c:pt>
                <c:pt idx="2763">
                  <c:v>27640</c:v>
                </c:pt>
                <c:pt idx="2764">
                  <c:v>27650</c:v>
                </c:pt>
                <c:pt idx="2765">
                  <c:v>27660</c:v>
                </c:pt>
                <c:pt idx="2766">
                  <c:v>27670</c:v>
                </c:pt>
                <c:pt idx="2767">
                  <c:v>27680</c:v>
                </c:pt>
                <c:pt idx="2768">
                  <c:v>27690</c:v>
                </c:pt>
                <c:pt idx="2769">
                  <c:v>27700</c:v>
                </c:pt>
                <c:pt idx="2770">
                  <c:v>27710</c:v>
                </c:pt>
                <c:pt idx="2771">
                  <c:v>27720</c:v>
                </c:pt>
                <c:pt idx="2772">
                  <c:v>27730</c:v>
                </c:pt>
                <c:pt idx="2773">
                  <c:v>27740</c:v>
                </c:pt>
                <c:pt idx="2774">
                  <c:v>27750</c:v>
                </c:pt>
                <c:pt idx="2775">
                  <c:v>27760</c:v>
                </c:pt>
                <c:pt idx="2776">
                  <c:v>27770</c:v>
                </c:pt>
                <c:pt idx="2777">
                  <c:v>27780</c:v>
                </c:pt>
                <c:pt idx="2778">
                  <c:v>27790</c:v>
                </c:pt>
                <c:pt idx="2779">
                  <c:v>27800</c:v>
                </c:pt>
                <c:pt idx="2780">
                  <c:v>27810</c:v>
                </c:pt>
                <c:pt idx="2781">
                  <c:v>27820</c:v>
                </c:pt>
                <c:pt idx="2782">
                  <c:v>27830</c:v>
                </c:pt>
                <c:pt idx="2783">
                  <c:v>27840</c:v>
                </c:pt>
                <c:pt idx="2784">
                  <c:v>27850</c:v>
                </c:pt>
                <c:pt idx="2785">
                  <c:v>27860</c:v>
                </c:pt>
                <c:pt idx="2786">
                  <c:v>27870</c:v>
                </c:pt>
                <c:pt idx="2787">
                  <c:v>27880</c:v>
                </c:pt>
                <c:pt idx="2788">
                  <c:v>27890</c:v>
                </c:pt>
                <c:pt idx="2789">
                  <c:v>27900</c:v>
                </c:pt>
                <c:pt idx="2790">
                  <c:v>27910</c:v>
                </c:pt>
                <c:pt idx="2791">
                  <c:v>27920</c:v>
                </c:pt>
                <c:pt idx="2792">
                  <c:v>27930</c:v>
                </c:pt>
                <c:pt idx="2793">
                  <c:v>27940</c:v>
                </c:pt>
                <c:pt idx="2794">
                  <c:v>27950</c:v>
                </c:pt>
                <c:pt idx="2795">
                  <c:v>27960</c:v>
                </c:pt>
                <c:pt idx="2796">
                  <c:v>27970</c:v>
                </c:pt>
                <c:pt idx="2797">
                  <c:v>27980</c:v>
                </c:pt>
                <c:pt idx="2798">
                  <c:v>27990</c:v>
                </c:pt>
                <c:pt idx="2799">
                  <c:v>28000</c:v>
                </c:pt>
                <c:pt idx="2800">
                  <c:v>28010</c:v>
                </c:pt>
                <c:pt idx="2801">
                  <c:v>28020</c:v>
                </c:pt>
                <c:pt idx="2802">
                  <c:v>28030</c:v>
                </c:pt>
                <c:pt idx="2803">
                  <c:v>28040</c:v>
                </c:pt>
                <c:pt idx="2804">
                  <c:v>28050</c:v>
                </c:pt>
                <c:pt idx="2805">
                  <c:v>28060</c:v>
                </c:pt>
                <c:pt idx="2806">
                  <c:v>28070</c:v>
                </c:pt>
                <c:pt idx="2807">
                  <c:v>28080</c:v>
                </c:pt>
                <c:pt idx="2808">
                  <c:v>28090</c:v>
                </c:pt>
                <c:pt idx="2809">
                  <c:v>28100</c:v>
                </c:pt>
                <c:pt idx="2810">
                  <c:v>28110</c:v>
                </c:pt>
                <c:pt idx="2811">
                  <c:v>28120</c:v>
                </c:pt>
                <c:pt idx="2812">
                  <c:v>28130</c:v>
                </c:pt>
                <c:pt idx="2813">
                  <c:v>28140</c:v>
                </c:pt>
                <c:pt idx="2814">
                  <c:v>28150</c:v>
                </c:pt>
                <c:pt idx="2815">
                  <c:v>28160</c:v>
                </c:pt>
                <c:pt idx="2816">
                  <c:v>28170</c:v>
                </c:pt>
                <c:pt idx="2817">
                  <c:v>28180</c:v>
                </c:pt>
                <c:pt idx="2818">
                  <c:v>28190</c:v>
                </c:pt>
                <c:pt idx="2819">
                  <c:v>28200</c:v>
                </c:pt>
                <c:pt idx="2820">
                  <c:v>28210</c:v>
                </c:pt>
                <c:pt idx="2821">
                  <c:v>28220</c:v>
                </c:pt>
                <c:pt idx="2822">
                  <c:v>28230</c:v>
                </c:pt>
                <c:pt idx="2823">
                  <c:v>28240</c:v>
                </c:pt>
                <c:pt idx="2824">
                  <c:v>28250</c:v>
                </c:pt>
                <c:pt idx="2825">
                  <c:v>28260</c:v>
                </c:pt>
                <c:pt idx="2826">
                  <c:v>28270</c:v>
                </c:pt>
                <c:pt idx="2827">
                  <c:v>28280</c:v>
                </c:pt>
                <c:pt idx="2828">
                  <c:v>28290</c:v>
                </c:pt>
                <c:pt idx="2829">
                  <c:v>28300</c:v>
                </c:pt>
                <c:pt idx="2830">
                  <c:v>28310</c:v>
                </c:pt>
                <c:pt idx="2831">
                  <c:v>28320</c:v>
                </c:pt>
                <c:pt idx="2832">
                  <c:v>28330</c:v>
                </c:pt>
                <c:pt idx="2833">
                  <c:v>28340</c:v>
                </c:pt>
                <c:pt idx="2834">
                  <c:v>28350</c:v>
                </c:pt>
                <c:pt idx="2835">
                  <c:v>28360</c:v>
                </c:pt>
                <c:pt idx="2836">
                  <c:v>28370</c:v>
                </c:pt>
                <c:pt idx="2837">
                  <c:v>28380</c:v>
                </c:pt>
                <c:pt idx="2838">
                  <c:v>28390</c:v>
                </c:pt>
                <c:pt idx="2839">
                  <c:v>28400</c:v>
                </c:pt>
                <c:pt idx="2840">
                  <c:v>28410</c:v>
                </c:pt>
                <c:pt idx="2841">
                  <c:v>28420</c:v>
                </c:pt>
                <c:pt idx="2842">
                  <c:v>28430</c:v>
                </c:pt>
                <c:pt idx="2843">
                  <c:v>28440</c:v>
                </c:pt>
                <c:pt idx="2844">
                  <c:v>28450</c:v>
                </c:pt>
                <c:pt idx="2845">
                  <c:v>28460</c:v>
                </c:pt>
                <c:pt idx="2846">
                  <c:v>28470</c:v>
                </c:pt>
                <c:pt idx="2847">
                  <c:v>28480</c:v>
                </c:pt>
                <c:pt idx="2848">
                  <c:v>28490</c:v>
                </c:pt>
                <c:pt idx="2849">
                  <c:v>28500</c:v>
                </c:pt>
                <c:pt idx="2850">
                  <c:v>28510</c:v>
                </c:pt>
                <c:pt idx="2851">
                  <c:v>28520</c:v>
                </c:pt>
                <c:pt idx="2852">
                  <c:v>28530</c:v>
                </c:pt>
                <c:pt idx="2853">
                  <c:v>28540</c:v>
                </c:pt>
                <c:pt idx="2854">
                  <c:v>28550</c:v>
                </c:pt>
                <c:pt idx="2855">
                  <c:v>28560</c:v>
                </c:pt>
                <c:pt idx="2856">
                  <c:v>28570</c:v>
                </c:pt>
                <c:pt idx="2857">
                  <c:v>28580</c:v>
                </c:pt>
                <c:pt idx="2858">
                  <c:v>28590</c:v>
                </c:pt>
                <c:pt idx="2859">
                  <c:v>28600</c:v>
                </c:pt>
                <c:pt idx="2860">
                  <c:v>28610</c:v>
                </c:pt>
                <c:pt idx="2861">
                  <c:v>28620</c:v>
                </c:pt>
                <c:pt idx="2862">
                  <c:v>28630</c:v>
                </c:pt>
                <c:pt idx="2863">
                  <c:v>28640</c:v>
                </c:pt>
                <c:pt idx="2864">
                  <c:v>28650</c:v>
                </c:pt>
                <c:pt idx="2865">
                  <c:v>28660</c:v>
                </c:pt>
                <c:pt idx="2866">
                  <c:v>28670</c:v>
                </c:pt>
                <c:pt idx="2867">
                  <c:v>28680</c:v>
                </c:pt>
                <c:pt idx="2868">
                  <c:v>28690</c:v>
                </c:pt>
                <c:pt idx="2869">
                  <c:v>28700</c:v>
                </c:pt>
                <c:pt idx="2870">
                  <c:v>28710</c:v>
                </c:pt>
                <c:pt idx="2871">
                  <c:v>28720</c:v>
                </c:pt>
                <c:pt idx="2872">
                  <c:v>28730</c:v>
                </c:pt>
                <c:pt idx="2873">
                  <c:v>28740</c:v>
                </c:pt>
                <c:pt idx="2874">
                  <c:v>28750</c:v>
                </c:pt>
                <c:pt idx="2875">
                  <c:v>28760</c:v>
                </c:pt>
                <c:pt idx="2876">
                  <c:v>28770</c:v>
                </c:pt>
                <c:pt idx="2877">
                  <c:v>28780</c:v>
                </c:pt>
                <c:pt idx="2878">
                  <c:v>28790</c:v>
                </c:pt>
                <c:pt idx="2879">
                  <c:v>28800</c:v>
                </c:pt>
                <c:pt idx="2880">
                  <c:v>28810</c:v>
                </c:pt>
                <c:pt idx="2881">
                  <c:v>28820</c:v>
                </c:pt>
                <c:pt idx="2882">
                  <c:v>28830</c:v>
                </c:pt>
                <c:pt idx="2883">
                  <c:v>28840</c:v>
                </c:pt>
                <c:pt idx="2884">
                  <c:v>28850</c:v>
                </c:pt>
                <c:pt idx="2885">
                  <c:v>28860</c:v>
                </c:pt>
                <c:pt idx="2886">
                  <c:v>28870</c:v>
                </c:pt>
                <c:pt idx="2887">
                  <c:v>28880</c:v>
                </c:pt>
                <c:pt idx="2888">
                  <c:v>28890</c:v>
                </c:pt>
                <c:pt idx="2889">
                  <c:v>28900</c:v>
                </c:pt>
                <c:pt idx="2890">
                  <c:v>28910</c:v>
                </c:pt>
                <c:pt idx="2891">
                  <c:v>28920</c:v>
                </c:pt>
                <c:pt idx="2892">
                  <c:v>28930</c:v>
                </c:pt>
                <c:pt idx="2893">
                  <c:v>28940</c:v>
                </c:pt>
                <c:pt idx="2894">
                  <c:v>28950</c:v>
                </c:pt>
                <c:pt idx="2895">
                  <c:v>28960</c:v>
                </c:pt>
                <c:pt idx="2896">
                  <c:v>28970</c:v>
                </c:pt>
                <c:pt idx="2897">
                  <c:v>28980</c:v>
                </c:pt>
                <c:pt idx="2898">
                  <c:v>28990</c:v>
                </c:pt>
                <c:pt idx="2899">
                  <c:v>29000</c:v>
                </c:pt>
                <c:pt idx="2900">
                  <c:v>29010</c:v>
                </c:pt>
                <c:pt idx="2901">
                  <c:v>29020</c:v>
                </c:pt>
                <c:pt idx="2902">
                  <c:v>29030</c:v>
                </c:pt>
                <c:pt idx="2903">
                  <c:v>29040</c:v>
                </c:pt>
                <c:pt idx="2904">
                  <c:v>29050</c:v>
                </c:pt>
                <c:pt idx="2905">
                  <c:v>29060</c:v>
                </c:pt>
                <c:pt idx="2906">
                  <c:v>29070</c:v>
                </c:pt>
                <c:pt idx="2907">
                  <c:v>29080</c:v>
                </c:pt>
                <c:pt idx="2908">
                  <c:v>29090</c:v>
                </c:pt>
                <c:pt idx="2909">
                  <c:v>29100</c:v>
                </c:pt>
                <c:pt idx="2910">
                  <c:v>29110</c:v>
                </c:pt>
                <c:pt idx="2911">
                  <c:v>29120</c:v>
                </c:pt>
                <c:pt idx="2912">
                  <c:v>29130</c:v>
                </c:pt>
                <c:pt idx="2913">
                  <c:v>29140</c:v>
                </c:pt>
                <c:pt idx="2914">
                  <c:v>29150</c:v>
                </c:pt>
                <c:pt idx="2915">
                  <c:v>29160</c:v>
                </c:pt>
                <c:pt idx="2916">
                  <c:v>29170</c:v>
                </c:pt>
                <c:pt idx="2917">
                  <c:v>29180</c:v>
                </c:pt>
                <c:pt idx="2918">
                  <c:v>29190</c:v>
                </c:pt>
                <c:pt idx="2919">
                  <c:v>29200</c:v>
                </c:pt>
                <c:pt idx="2920">
                  <c:v>29210</c:v>
                </c:pt>
                <c:pt idx="2921">
                  <c:v>29220</c:v>
                </c:pt>
                <c:pt idx="2922">
                  <c:v>29230</c:v>
                </c:pt>
                <c:pt idx="2923">
                  <c:v>29240</c:v>
                </c:pt>
                <c:pt idx="2924">
                  <c:v>29250</c:v>
                </c:pt>
                <c:pt idx="2925">
                  <c:v>29260</c:v>
                </c:pt>
                <c:pt idx="2926">
                  <c:v>29270</c:v>
                </c:pt>
                <c:pt idx="2927">
                  <c:v>29280</c:v>
                </c:pt>
                <c:pt idx="2928">
                  <c:v>29290</c:v>
                </c:pt>
                <c:pt idx="2929">
                  <c:v>29300</c:v>
                </c:pt>
                <c:pt idx="2930">
                  <c:v>29310</c:v>
                </c:pt>
                <c:pt idx="2931">
                  <c:v>29320</c:v>
                </c:pt>
                <c:pt idx="2932">
                  <c:v>29330</c:v>
                </c:pt>
                <c:pt idx="2933">
                  <c:v>29340</c:v>
                </c:pt>
                <c:pt idx="2934">
                  <c:v>29350</c:v>
                </c:pt>
                <c:pt idx="2935">
                  <c:v>29360</c:v>
                </c:pt>
                <c:pt idx="2936">
                  <c:v>29370</c:v>
                </c:pt>
                <c:pt idx="2937">
                  <c:v>29380</c:v>
                </c:pt>
                <c:pt idx="2938">
                  <c:v>29390</c:v>
                </c:pt>
                <c:pt idx="2939">
                  <c:v>29400</c:v>
                </c:pt>
                <c:pt idx="2940">
                  <c:v>29410</c:v>
                </c:pt>
                <c:pt idx="2941">
                  <c:v>29420</c:v>
                </c:pt>
                <c:pt idx="2942">
                  <c:v>29430</c:v>
                </c:pt>
                <c:pt idx="2943">
                  <c:v>29440</c:v>
                </c:pt>
                <c:pt idx="2944">
                  <c:v>29450</c:v>
                </c:pt>
                <c:pt idx="2945">
                  <c:v>29460</c:v>
                </c:pt>
                <c:pt idx="2946">
                  <c:v>29470</c:v>
                </c:pt>
                <c:pt idx="2947">
                  <c:v>29480</c:v>
                </c:pt>
                <c:pt idx="2948">
                  <c:v>29490</c:v>
                </c:pt>
                <c:pt idx="2949">
                  <c:v>29500</c:v>
                </c:pt>
                <c:pt idx="2950">
                  <c:v>29510</c:v>
                </c:pt>
                <c:pt idx="2951">
                  <c:v>29520</c:v>
                </c:pt>
                <c:pt idx="2952">
                  <c:v>29530</c:v>
                </c:pt>
                <c:pt idx="2953">
                  <c:v>29540</c:v>
                </c:pt>
                <c:pt idx="2954">
                  <c:v>29550</c:v>
                </c:pt>
                <c:pt idx="2955">
                  <c:v>29560</c:v>
                </c:pt>
                <c:pt idx="2956">
                  <c:v>29570</c:v>
                </c:pt>
                <c:pt idx="2957">
                  <c:v>29580</c:v>
                </c:pt>
                <c:pt idx="2958">
                  <c:v>29590</c:v>
                </c:pt>
                <c:pt idx="2959">
                  <c:v>29600</c:v>
                </c:pt>
                <c:pt idx="2960">
                  <c:v>29610</c:v>
                </c:pt>
                <c:pt idx="2961">
                  <c:v>29620</c:v>
                </c:pt>
                <c:pt idx="2962">
                  <c:v>29630</c:v>
                </c:pt>
                <c:pt idx="2963">
                  <c:v>29640</c:v>
                </c:pt>
                <c:pt idx="2964">
                  <c:v>29650</c:v>
                </c:pt>
                <c:pt idx="2965">
                  <c:v>29660</c:v>
                </c:pt>
                <c:pt idx="2966">
                  <c:v>29670</c:v>
                </c:pt>
                <c:pt idx="2967">
                  <c:v>29680</c:v>
                </c:pt>
                <c:pt idx="2968">
                  <c:v>29690</c:v>
                </c:pt>
                <c:pt idx="2969">
                  <c:v>29700</c:v>
                </c:pt>
                <c:pt idx="2970">
                  <c:v>29710</c:v>
                </c:pt>
                <c:pt idx="2971">
                  <c:v>29720</c:v>
                </c:pt>
                <c:pt idx="2972">
                  <c:v>29730</c:v>
                </c:pt>
                <c:pt idx="2973">
                  <c:v>29740</c:v>
                </c:pt>
                <c:pt idx="2974">
                  <c:v>29750</c:v>
                </c:pt>
                <c:pt idx="2975">
                  <c:v>29760</c:v>
                </c:pt>
                <c:pt idx="2976">
                  <c:v>29770</c:v>
                </c:pt>
                <c:pt idx="2977">
                  <c:v>29780</c:v>
                </c:pt>
                <c:pt idx="2978">
                  <c:v>29790</c:v>
                </c:pt>
                <c:pt idx="2979">
                  <c:v>29800</c:v>
                </c:pt>
                <c:pt idx="2980">
                  <c:v>29810</c:v>
                </c:pt>
                <c:pt idx="2981">
                  <c:v>29820</c:v>
                </c:pt>
                <c:pt idx="2982">
                  <c:v>29830</c:v>
                </c:pt>
                <c:pt idx="2983">
                  <c:v>29840</c:v>
                </c:pt>
                <c:pt idx="2984">
                  <c:v>29850</c:v>
                </c:pt>
                <c:pt idx="2985">
                  <c:v>29860</c:v>
                </c:pt>
                <c:pt idx="2986">
                  <c:v>29870</c:v>
                </c:pt>
                <c:pt idx="2987">
                  <c:v>29880</c:v>
                </c:pt>
                <c:pt idx="2988">
                  <c:v>29890</c:v>
                </c:pt>
                <c:pt idx="2989">
                  <c:v>29900</c:v>
                </c:pt>
                <c:pt idx="2990">
                  <c:v>29910</c:v>
                </c:pt>
                <c:pt idx="2991">
                  <c:v>29920</c:v>
                </c:pt>
                <c:pt idx="2992">
                  <c:v>29930</c:v>
                </c:pt>
                <c:pt idx="2993">
                  <c:v>29940</c:v>
                </c:pt>
                <c:pt idx="2994">
                  <c:v>29950</c:v>
                </c:pt>
                <c:pt idx="2995">
                  <c:v>29960</c:v>
                </c:pt>
                <c:pt idx="2996">
                  <c:v>29970</c:v>
                </c:pt>
                <c:pt idx="2997">
                  <c:v>29980</c:v>
                </c:pt>
                <c:pt idx="2998">
                  <c:v>29990</c:v>
                </c:pt>
                <c:pt idx="2999">
                  <c:v>30000</c:v>
                </c:pt>
                <c:pt idx="3000">
                  <c:v>30010</c:v>
                </c:pt>
                <c:pt idx="3001">
                  <c:v>30020</c:v>
                </c:pt>
                <c:pt idx="3002">
                  <c:v>30030</c:v>
                </c:pt>
                <c:pt idx="3003">
                  <c:v>30040</c:v>
                </c:pt>
                <c:pt idx="3004">
                  <c:v>30050</c:v>
                </c:pt>
                <c:pt idx="3005">
                  <c:v>30060</c:v>
                </c:pt>
                <c:pt idx="3006">
                  <c:v>30070</c:v>
                </c:pt>
                <c:pt idx="3007">
                  <c:v>30080</c:v>
                </c:pt>
                <c:pt idx="3008">
                  <c:v>30090</c:v>
                </c:pt>
                <c:pt idx="3009">
                  <c:v>30100</c:v>
                </c:pt>
                <c:pt idx="3010">
                  <c:v>30110</c:v>
                </c:pt>
                <c:pt idx="3011">
                  <c:v>30120</c:v>
                </c:pt>
                <c:pt idx="3012">
                  <c:v>30130</c:v>
                </c:pt>
                <c:pt idx="3013">
                  <c:v>30140</c:v>
                </c:pt>
                <c:pt idx="3014">
                  <c:v>30150</c:v>
                </c:pt>
                <c:pt idx="3015">
                  <c:v>30160</c:v>
                </c:pt>
                <c:pt idx="3016">
                  <c:v>30170</c:v>
                </c:pt>
                <c:pt idx="3017">
                  <c:v>30180</c:v>
                </c:pt>
                <c:pt idx="3018">
                  <c:v>30190</c:v>
                </c:pt>
                <c:pt idx="3019">
                  <c:v>30200</c:v>
                </c:pt>
                <c:pt idx="3020">
                  <c:v>30210</c:v>
                </c:pt>
                <c:pt idx="3021">
                  <c:v>30220</c:v>
                </c:pt>
                <c:pt idx="3022">
                  <c:v>30230</c:v>
                </c:pt>
                <c:pt idx="3023">
                  <c:v>30240</c:v>
                </c:pt>
                <c:pt idx="3024">
                  <c:v>30250</c:v>
                </c:pt>
                <c:pt idx="3025">
                  <c:v>30260</c:v>
                </c:pt>
                <c:pt idx="3026">
                  <c:v>30270</c:v>
                </c:pt>
                <c:pt idx="3027">
                  <c:v>30280</c:v>
                </c:pt>
                <c:pt idx="3028">
                  <c:v>30290</c:v>
                </c:pt>
                <c:pt idx="3029">
                  <c:v>30300</c:v>
                </c:pt>
                <c:pt idx="3030">
                  <c:v>30310</c:v>
                </c:pt>
                <c:pt idx="3031">
                  <c:v>30320</c:v>
                </c:pt>
                <c:pt idx="3032">
                  <c:v>30330</c:v>
                </c:pt>
                <c:pt idx="3033">
                  <c:v>30340</c:v>
                </c:pt>
                <c:pt idx="3034">
                  <c:v>30350</c:v>
                </c:pt>
                <c:pt idx="3035">
                  <c:v>30360</c:v>
                </c:pt>
                <c:pt idx="3036">
                  <c:v>30370</c:v>
                </c:pt>
                <c:pt idx="3037">
                  <c:v>30380</c:v>
                </c:pt>
                <c:pt idx="3038">
                  <c:v>30390</c:v>
                </c:pt>
                <c:pt idx="3039">
                  <c:v>30400</c:v>
                </c:pt>
                <c:pt idx="3040">
                  <c:v>30410</c:v>
                </c:pt>
                <c:pt idx="3041">
                  <c:v>30420</c:v>
                </c:pt>
                <c:pt idx="3042">
                  <c:v>30430</c:v>
                </c:pt>
                <c:pt idx="3043">
                  <c:v>30440</c:v>
                </c:pt>
                <c:pt idx="3044">
                  <c:v>30450</c:v>
                </c:pt>
                <c:pt idx="3045">
                  <c:v>30460</c:v>
                </c:pt>
                <c:pt idx="3046">
                  <c:v>30470</c:v>
                </c:pt>
                <c:pt idx="3047">
                  <c:v>30480</c:v>
                </c:pt>
                <c:pt idx="3048">
                  <c:v>30490</c:v>
                </c:pt>
                <c:pt idx="3049">
                  <c:v>30500</c:v>
                </c:pt>
                <c:pt idx="3050">
                  <c:v>30510</c:v>
                </c:pt>
                <c:pt idx="3051">
                  <c:v>30520</c:v>
                </c:pt>
                <c:pt idx="3052">
                  <c:v>30530</c:v>
                </c:pt>
                <c:pt idx="3053">
                  <c:v>30540</c:v>
                </c:pt>
                <c:pt idx="3054">
                  <c:v>30550</c:v>
                </c:pt>
                <c:pt idx="3055">
                  <c:v>30560</c:v>
                </c:pt>
                <c:pt idx="3056">
                  <c:v>30570</c:v>
                </c:pt>
                <c:pt idx="3057">
                  <c:v>30580</c:v>
                </c:pt>
                <c:pt idx="3058">
                  <c:v>30590</c:v>
                </c:pt>
                <c:pt idx="3059">
                  <c:v>30600</c:v>
                </c:pt>
                <c:pt idx="3060">
                  <c:v>30610</c:v>
                </c:pt>
                <c:pt idx="3061">
                  <c:v>30620</c:v>
                </c:pt>
                <c:pt idx="3062">
                  <c:v>30630</c:v>
                </c:pt>
                <c:pt idx="3063">
                  <c:v>30640</c:v>
                </c:pt>
                <c:pt idx="3064">
                  <c:v>30650</c:v>
                </c:pt>
                <c:pt idx="3065">
                  <c:v>30660</c:v>
                </c:pt>
                <c:pt idx="3066">
                  <c:v>30670</c:v>
                </c:pt>
                <c:pt idx="3067">
                  <c:v>30680</c:v>
                </c:pt>
                <c:pt idx="3068">
                  <c:v>30690</c:v>
                </c:pt>
                <c:pt idx="3069">
                  <c:v>30700</c:v>
                </c:pt>
                <c:pt idx="3070">
                  <c:v>30710</c:v>
                </c:pt>
                <c:pt idx="3071">
                  <c:v>30720</c:v>
                </c:pt>
                <c:pt idx="3072">
                  <c:v>30730</c:v>
                </c:pt>
                <c:pt idx="3073">
                  <c:v>30740</c:v>
                </c:pt>
                <c:pt idx="3074">
                  <c:v>30750</c:v>
                </c:pt>
                <c:pt idx="3075">
                  <c:v>30760</c:v>
                </c:pt>
                <c:pt idx="3076">
                  <c:v>30770</c:v>
                </c:pt>
                <c:pt idx="3077">
                  <c:v>30780</c:v>
                </c:pt>
                <c:pt idx="3078">
                  <c:v>30790</c:v>
                </c:pt>
                <c:pt idx="3079">
                  <c:v>30800</c:v>
                </c:pt>
                <c:pt idx="3080">
                  <c:v>30810</c:v>
                </c:pt>
                <c:pt idx="3081">
                  <c:v>30820</c:v>
                </c:pt>
                <c:pt idx="3082">
                  <c:v>30830</c:v>
                </c:pt>
                <c:pt idx="3083">
                  <c:v>30840</c:v>
                </c:pt>
                <c:pt idx="3084">
                  <c:v>30850</c:v>
                </c:pt>
                <c:pt idx="3085">
                  <c:v>30860</c:v>
                </c:pt>
                <c:pt idx="3086">
                  <c:v>30870</c:v>
                </c:pt>
                <c:pt idx="3087">
                  <c:v>30880</c:v>
                </c:pt>
                <c:pt idx="3088">
                  <c:v>30890</c:v>
                </c:pt>
                <c:pt idx="3089">
                  <c:v>30900</c:v>
                </c:pt>
                <c:pt idx="3090">
                  <c:v>30910</c:v>
                </c:pt>
                <c:pt idx="3091">
                  <c:v>30920</c:v>
                </c:pt>
                <c:pt idx="3092">
                  <c:v>30930</c:v>
                </c:pt>
                <c:pt idx="3093">
                  <c:v>30940</c:v>
                </c:pt>
                <c:pt idx="3094">
                  <c:v>30950</c:v>
                </c:pt>
                <c:pt idx="3095">
                  <c:v>30960</c:v>
                </c:pt>
                <c:pt idx="3096">
                  <c:v>30970</c:v>
                </c:pt>
                <c:pt idx="3097">
                  <c:v>30980</c:v>
                </c:pt>
                <c:pt idx="3098">
                  <c:v>30990</c:v>
                </c:pt>
                <c:pt idx="3099">
                  <c:v>31000</c:v>
                </c:pt>
                <c:pt idx="3100">
                  <c:v>31010</c:v>
                </c:pt>
                <c:pt idx="3101">
                  <c:v>31020</c:v>
                </c:pt>
                <c:pt idx="3102">
                  <c:v>31030</c:v>
                </c:pt>
                <c:pt idx="3103">
                  <c:v>31040</c:v>
                </c:pt>
                <c:pt idx="3104">
                  <c:v>31050</c:v>
                </c:pt>
                <c:pt idx="3105">
                  <c:v>31060</c:v>
                </c:pt>
                <c:pt idx="3106">
                  <c:v>31070</c:v>
                </c:pt>
                <c:pt idx="3107">
                  <c:v>31080</c:v>
                </c:pt>
                <c:pt idx="3108">
                  <c:v>31090</c:v>
                </c:pt>
                <c:pt idx="3109">
                  <c:v>31100</c:v>
                </c:pt>
                <c:pt idx="3110">
                  <c:v>31110</c:v>
                </c:pt>
                <c:pt idx="3111">
                  <c:v>31120</c:v>
                </c:pt>
                <c:pt idx="3112">
                  <c:v>31130</c:v>
                </c:pt>
                <c:pt idx="3113">
                  <c:v>31140</c:v>
                </c:pt>
                <c:pt idx="3114">
                  <c:v>31150</c:v>
                </c:pt>
                <c:pt idx="3115">
                  <c:v>31160</c:v>
                </c:pt>
                <c:pt idx="3116">
                  <c:v>31170</c:v>
                </c:pt>
                <c:pt idx="3117">
                  <c:v>31180</c:v>
                </c:pt>
                <c:pt idx="3118">
                  <c:v>31190</c:v>
                </c:pt>
                <c:pt idx="3119">
                  <c:v>31200</c:v>
                </c:pt>
                <c:pt idx="3120">
                  <c:v>31210</c:v>
                </c:pt>
                <c:pt idx="3121">
                  <c:v>31220</c:v>
                </c:pt>
                <c:pt idx="3122">
                  <c:v>31230</c:v>
                </c:pt>
                <c:pt idx="3123">
                  <c:v>31240</c:v>
                </c:pt>
                <c:pt idx="3124">
                  <c:v>31250</c:v>
                </c:pt>
                <c:pt idx="3125">
                  <c:v>31260</c:v>
                </c:pt>
                <c:pt idx="3126">
                  <c:v>31270</c:v>
                </c:pt>
                <c:pt idx="3127">
                  <c:v>31280</c:v>
                </c:pt>
                <c:pt idx="3128">
                  <c:v>31290</c:v>
                </c:pt>
                <c:pt idx="3129">
                  <c:v>31300</c:v>
                </c:pt>
                <c:pt idx="3130">
                  <c:v>31310</c:v>
                </c:pt>
                <c:pt idx="3131">
                  <c:v>31320</c:v>
                </c:pt>
                <c:pt idx="3132">
                  <c:v>31330</c:v>
                </c:pt>
                <c:pt idx="3133">
                  <c:v>31340</c:v>
                </c:pt>
                <c:pt idx="3134">
                  <c:v>31350</c:v>
                </c:pt>
                <c:pt idx="3135">
                  <c:v>31360</c:v>
                </c:pt>
                <c:pt idx="3136">
                  <c:v>31370</c:v>
                </c:pt>
                <c:pt idx="3137">
                  <c:v>31380</c:v>
                </c:pt>
                <c:pt idx="3138">
                  <c:v>31390</c:v>
                </c:pt>
                <c:pt idx="3139">
                  <c:v>31400</c:v>
                </c:pt>
                <c:pt idx="3140">
                  <c:v>31410</c:v>
                </c:pt>
                <c:pt idx="3141">
                  <c:v>31420</c:v>
                </c:pt>
                <c:pt idx="3142">
                  <c:v>31430</c:v>
                </c:pt>
                <c:pt idx="3143">
                  <c:v>31440</c:v>
                </c:pt>
                <c:pt idx="3144">
                  <c:v>31450</c:v>
                </c:pt>
                <c:pt idx="3145">
                  <c:v>31460</c:v>
                </c:pt>
                <c:pt idx="3146">
                  <c:v>31470</c:v>
                </c:pt>
                <c:pt idx="3147">
                  <c:v>31480</c:v>
                </c:pt>
                <c:pt idx="3148">
                  <c:v>31490</c:v>
                </c:pt>
                <c:pt idx="3149">
                  <c:v>31500</c:v>
                </c:pt>
                <c:pt idx="3150">
                  <c:v>31510</c:v>
                </c:pt>
                <c:pt idx="3151">
                  <c:v>31520</c:v>
                </c:pt>
                <c:pt idx="3152">
                  <c:v>31530</c:v>
                </c:pt>
                <c:pt idx="3153">
                  <c:v>31540</c:v>
                </c:pt>
                <c:pt idx="3154">
                  <c:v>31550</c:v>
                </c:pt>
                <c:pt idx="3155">
                  <c:v>31560</c:v>
                </c:pt>
                <c:pt idx="3156">
                  <c:v>31570</c:v>
                </c:pt>
                <c:pt idx="3157">
                  <c:v>31580</c:v>
                </c:pt>
                <c:pt idx="3158">
                  <c:v>31590</c:v>
                </c:pt>
                <c:pt idx="3159">
                  <c:v>31600</c:v>
                </c:pt>
                <c:pt idx="3160">
                  <c:v>31610</c:v>
                </c:pt>
                <c:pt idx="3161">
                  <c:v>31620</c:v>
                </c:pt>
                <c:pt idx="3162">
                  <c:v>31630</c:v>
                </c:pt>
                <c:pt idx="3163">
                  <c:v>31640</c:v>
                </c:pt>
                <c:pt idx="3164">
                  <c:v>31650</c:v>
                </c:pt>
                <c:pt idx="3165">
                  <c:v>31660</c:v>
                </c:pt>
                <c:pt idx="3166">
                  <c:v>31670</c:v>
                </c:pt>
                <c:pt idx="3167">
                  <c:v>31680</c:v>
                </c:pt>
                <c:pt idx="3168">
                  <c:v>31690</c:v>
                </c:pt>
                <c:pt idx="3169">
                  <c:v>31700</c:v>
                </c:pt>
                <c:pt idx="3170">
                  <c:v>31710</c:v>
                </c:pt>
                <c:pt idx="3171">
                  <c:v>31720</c:v>
                </c:pt>
                <c:pt idx="3172">
                  <c:v>31730</c:v>
                </c:pt>
                <c:pt idx="3173">
                  <c:v>31740</c:v>
                </c:pt>
                <c:pt idx="3174">
                  <c:v>31750</c:v>
                </c:pt>
                <c:pt idx="3175">
                  <c:v>31760</c:v>
                </c:pt>
                <c:pt idx="3176">
                  <c:v>31770</c:v>
                </c:pt>
                <c:pt idx="3177">
                  <c:v>31780</c:v>
                </c:pt>
                <c:pt idx="3178">
                  <c:v>31790</c:v>
                </c:pt>
                <c:pt idx="3179">
                  <c:v>31800</c:v>
                </c:pt>
                <c:pt idx="3180">
                  <c:v>31810</c:v>
                </c:pt>
                <c:pt idx="3181">
                  <c:v>31820</c:v>
                </c:pt>
                <c:pt idx="3182">
                  <c:v>31830</c:v>
                </c:pt>
                <c:pt idx="3183">
                  <c:v>31840</c:v>
                </c:pt>
                <c:pt idx="3184">
                  <c:v>31850</c:v>
                </c:pt>
                <c:pt idx="3185">
                  <c:v>31860</c:v>
                </c:pt>
                <c:pt idx="3186">
                  <c:v>31870</c:v>
                </c:pt>
                <c:pt idx="3187">
                  <c:v>31880</c:v>
                </c:pt>
                <c:pt idx="3188">
                  <c:v>31890</c:v>
                </c:pt>
                <c:pt idx="3189">
                  <c:v>31900</c:v>
                </c:pt>
                <c:pt idx="3190">
                  <c:v>31910</c:v>
                </c:pt>
                <c:pt idx="3191">
                  <c:v>31920</c:v>
                </c:pt>
                <c:pt idx="3192">
                  <c:v>31930</c:v>
                </c:pt>
                <c:pt idx="3193">
                  <c:v>31940</c:v>
                </c:pt>
                <c:pt idx="3194">
                  <c:v>31950</c:v>
                </c:pt>
                <c:pt idx="3195">
                  <c:v>31960</c:v>
                </c:pt>
                <c:pt idx="3196">
                  <c:v>31970</c:v>
                </c:pt>
                <c:pt idx="3197">
                  <c:v>31980</c:v>
                </c:pt>
                <c:pt idx="3198">
                  <c:v>31990</c:v>
                </c:pt>
                <c:pt idx="3199">
                  <c:v>32000</c:v>
                </c:pt>
                <c:pt idx="3200">
                  <c:v>32010</c:v>
                </c:pt>
                <c:pt idx="3201">
                  <c:v>32020</c:v>
                </c:pt>
                <c:pt idx="3202">
                  <c:v>32030</c:v>
                </c:pt>
                <c:pt idx="3203">
                  <c:v>32040</c:v>
                </c:pt>
                <c:pt idx="3204">
                  <c:v>32050</c:v>
                </c:pt>
                <c:pt idx="3205">
                  <c:v>32060</c:v>
                </c:pt>
                <c:pt idx="3206">
                  <c:v>32070</c:v>
                </c:pt>
                <c:pt idx="3207">
                  <c:v>32080</c:v>
                </c:pt>
                <c:pt idx="3208">
                  <c:v>32090</c:v>
                </c:pt>
                <c:pt idx="3209">
                  <c:v>32100</c:v>
                </c:pt>
                <c:pt idx="3210">
                  <c:v>32110</c:v>
                </c:pt>
                <c:pt idx="3211">
                  <c:v>32120</c:v>
                </c:pt>
                <c:pt idx="3212">
                  <c:v>32130</c:v>
                </c:pt>
                <c:pt idx="3213">
                  <c:v>32140</c:v>
                </c:pt>
                <c:pt idx="3214">
                  <c:v>32150</c:v>
                </c:pt>
                <c:pt idx="3215">
                  <c:v>32160</c:v>
                </c:pt>
                <c:pt idx="3216">
                  <c:v>32170</c:v>
                </c:pt>
                <c:pt idx="3217">
                  <c:v>32180</c:v>
                </c:pt>
                <c:pt idx="3218">
                  <c:v>32190</c:v>
                </c:pt>
                <c:pt idx="3219">
                  <c:v>32200</c:v>
                </c:pt>
                <c:pt idx="3220">
                  <c:v>32210</c:v>
                </c:pt>
                <c:pt idx="3221">
                  <c:v>32220</c:v>
                </c:pt>
                <c:pt idx="3222">
                  <c:v>32230</c:v>
                </c:pt>
                <c:pt idx="3223">
                  <c:v>32240</c:v>
                </c:pt>
                <c:pt idx="3224">
                  <c:v>32250</c:v>
                </c:pt>
                <c:pt idx="3225">
                  <c:v>32260</c:v>
                </c:pt>
                <c:pt idx="3226">
                  <c:v>32270</c:v>
                </c:pt>
                <c:pt idx="3227">
                  <c:v>32280</c:v>
                </c:pt>
                <c:pt idx="3228">
                  <c:v>32290</c:v>
                </c:pt>
                <c:pt idx="3229">
                  <c:v>32300</c:v>
                </c:pt>
                <c:pt idx="3230">
                  <c:v>32310</c:v>
                </c:pt>
                <c:pt idx="3231">
                  <c:v>32320</c:v>
                </c:pt>
                <c:pt idx="3232">
                  <c:v>32330</c:v>
                </c:pt>
                <c:pt idx="3233">
                  <c:v>32340</c:v>
                </c:pt>
                <c:pt idx="3234">
                  <c:v>32350</c:v>
                </c:pt>
                <c:pt idx="3235">
                  <c:v>32360</c:v>
                </c:pt>
                <c:pt idx="3236">
                  <c:v>32370</c:v>
                </c:pt>
                <c:pt idx="3237">
                  <c:v>32380</c:v>
                </c:pt>
                <c:pt idx="3238">
                  <c:v>32390</c:v>
                </c:pt>
                <c:pt idx="3239">
                  <c:v>32400</c:v>
                </c:pt>
                <c:pt idx="3240">
                  <c:v>32410</c:v>
                </c:pt>
                <c:pt idx="3241">
                  <c:v>32420</c:v>
                </c:pt>
                <c:pt idx="3242">
                  <c:v>32430</c:v>
                </c:pt>
                <c:pt idx="3243">
                  <c:v>32440</c:v>
                </c:pt>
                <c:pt idx="3244">
                  <c:v>32450</c:v>
                </c:pt>
                <c:pt idx="3245">
                  <c:v>32460</c:v>
                </c:pt>
                <c:pt idx="3246">
                  <c:v>32470</c:v>
                </c:pt>
                <c:pt idx="3247">
                  <c:v>32480</c:v>
                </c:pt>
                <c:pt idx="3248">
                  <c:v>32490</c:v>
                </c:pt>
                <c:pt idx="3249">
                  <c:v>32500</c:v>
                </c:pt>
                <c:pt idx="3250">
                  <c:v>32510</c:v>
                </c:pt>
                <c:pt idx="3251">
                  <c:v>32520</c:v>
                </c:pt>
                <c:pt idx="3252">
                  <c:v>32530</c:v>
                </c:pt>
                <c:pt idx="3253">
                  <c:v>32540</c:v>
                </c:pt>
                <c:pt idx="3254">
                  <c:v>32550</c:v>
                </c:pt>
                <c:pt idx="3255">
                  <c:v>32560</c:v>
                </c:pt>
                <c:pt idx="3256">
                  <c:v>32570</c:v>
                </c:pt>
                <c:pt idx="3257">
                  <c:v>32580</c:v>
                </c:pt>
                <c:pt idx="3258">
                  <c:v>32590</c:v>
                </c:pt>
                <c:pt idx="3259">
                  <c:v>32600</c:v>
                </c:pt>
                <c:pt idx="3260">
                  <c:v>32610</c:v>
                </c:pt>
                <c:pt idx="3261">
                  <c:v>32620</c:v>
                </c:pt>
                <c:pt idx="3262">
                  <c:v>32630</c:v>
                </c:pt>
                <c:pt idx="3263">
                  <c:v>32640</c:v>
                </c:pt>
                <c:pt idx="3264">
                  <c:v>32650</c:v>
                </c:pt>
                <c:pt idx="3265">
                  <c:v>32660</c:v>
                </c:pt>
                <c:pt idx="3266">
                  <c:v>32670</c:v>
                </c:pt>
                <c:pt idx="3267">
                  <c:v>32680</c:v>
                </c:pt>
                <c:pt idx="3268">
                  <c:v>32690</c:v>
                </c:pt>
                <c:pt idx="3269">
                  <c:v>32700</c:v>
                </c:pt>
                <c:pt idx="3270">
                  <c:v>32710</c:v>
                </c:pt>
                <c:pt idx="3271">
                  <c:v>32720</c:v>
                </c:pt>
                <c:pt idx="3272">
                  <c:v>32730</c:v>
                </c:pt>
                <c:pt idx="3273">
                  <c:v>32740</c:v>
                </c:pt>
                <c:pt idx="3274">
                  <c:v>32750</c:v>
                </c:pt>
                <c:pt idx="3275">
                  <c:v>32760</c:v>
                </c:pt>
                <c:pt idx="3276">
                  <c:v>32770</c:v>
                </c:pt>
                <c:pt idx="3277">
                  <c:v>32780</c:v>
                </c:pt>
                <c:pt idx="3278">
                  <c:v>32790</c:v>
                </c:pt>
                <c:pt idx="3279">
                  <c:v>32800</c:v>
                </c:pt>
                <c:pt idx="3280">
                  <c:v>32810</c:v>
                </c:pt>
                <c:pt idx="3281">
                  <c:v>32820</c:v>
                </c:pt>
                <c:pt idx="3282">
                  <c:v>32830</c:v>
                </c:pt>
                <c:pt idx="3283">
                  <c:v>32840</c:v>
                </c:pt>
                <c:pt idx="3284">
                  <c:v>32850</c:v>
                </c:pt>
                <c:pt idx="3285">
                  <c:v>32860</c:v>
                </c:pt>
                <c:pt idx="3286">
                  <c:v>32870</c:v>
                </c:pt>
                <c:pt idx="3287">
                  <c:v>32880</c:v>
                </c:pt>
                <c:pt idx="3288">
                  <c:v>32890</c:v>
                </c:pt>
                <c:pt idx="3289">
                  <c:v>32900</c:v>
                </c:pt>
                <c:pt idx="3290">
                  <c:v>32910</c:v>
                </c:pt>
                <c:pt idx="3291">
                  <c:v>32920</c:v>
                </c:pt>
                <c:pt idx="3292">
                  <c:v>32930</c:v>
                </c:pt>
                <c:pt idx="3293">
                  <c:v>32940</c:v>
                </c:pt>
                <c:pt idx="3294">
                  <c:v>32950</c:v>
                </c:pt>
                <c:pt idx="3295">
                  <c:v>32960</c:v>
                </c:pt>
                <c:pt idx="3296">
                  <c:v>32970</c:v>
                </c:pt>
                <c:pt idx="3297">
                  <c:v>32980</c:v>
                </c:pt>
                <c:pt idx="3298">
                  <c:v>32990</c:v>
                </c:pt>
                <c:pt idx="3299">
                  <c:v>33000</c:v>
                </c:pt>
                <c:pt idx="3300">
                  <c:v>33010</c:v>
                </c:pt>
                <c:pt idx="3301">
                  <c:v>33020</c:v>
                </c:pt>
                <c:pt idx="3302">
                  <c:v>33030</c:v>
                </c:pt>
                <c:pt idx="3303">
                  <c:v>33040</c:v>
                </c:pt>
                <c:pt idx="3304">
                  <c:v>33050</c:v>
                </c:pt>
                <c:pt idx="3305">
                  <c:v>33060</c:v>
                </c:pt>
                <c:pt idx="3306">
                  <c:v>33070</c:v>
                </c:pt>
                <c:pt idx="3307">
                  <c:v>33080</c:v>
                </c:pt>
                <c:pt idx="3308">
                  <c:v>33090</c:v>
                </c:pt>
                <c:pt idx="3309">
                  <c:v>33100</c:v>
                </c:pt>
                <c:pt idx="3310">
                  <c:v>33110</c:v>
                </c:pt>
                <c:pt idx="3311">
                  <c:v>33120</c:v>
                </c:pt>
                <c:pt idx="3312">
                  <c:v>33130</c:v>
                </c:pt>
                <c:pt idx="3313">
                  <c:v>33140</c:v>
                </c:pt>
                <c:pt idx="3314">
                  <c:v>33150</c:v>
                </c:pt>
                <c:pt idx="3315">
                  <c:v>33160</c:v>
                </c:pt>
                <c:pt idx="3316">
                  <c:v>33170</c:v>
                </c:pt>
                <c:pt idx="3317">
                  <c:v>33180</c:v>
                </c:pt>
                <c:pt idx="3318">
                  <c:v>33190</c:v>
                </c:pt>
                <c:pt idx="3319">
                  <c:v>33200</c:v>
                </c:pt>
                <c:pt idx="3320">
                  <c:v>33210</c:v>
                </c:pt>
                <c:pt idx="3321">
                  <c:v>33220</c:v>
                </c:pt>
                <c:pt idx="3322">
                  <c:v>33230</c:v>
                </c:pt>
                <c:pt idx="3323">
                  <c:v>33240</c:v>
                </c:pt>
                <c:pt idx="3324">
                  <c:v>33250</c:v>
                </c:pt>
                <c:pt idx="3325">
                  <c:v>33260</c:v>
                </c:pt>
                <c:pt idx="3326">
                  <c:v>33270</c:v>
                </c:pt>
                <c:pt idx="3327">
                  <c:v>33280</c:v>
                </c:pt>
                <c:pt idx="3328">
                  <c:v>33290</c:v>
                </c:pt>
                <c:pt idx="3329">
                  <c:v>33300</c:v>
                </c:pt>
                <c:pt idx="3330">
                  <c:v>33310</c:v>
                </c:pt>
                <c:pt idx="3331">
                  <c:v>33320</c:v>
                </c:pt>
                <c:pt idx="3332">
                  <c:v>33330</c:v>
                </c:pt>
                <c:pt idx="3333">
                  <c:v>33340</c:v>
                </c:pt>
                <c:pt idx="3334">
                  <c:v>33350</c:v>
                </c:pt>
                <c:pt idx="3335">
                  <c:v>33360</c:v>
                </c:pt>
                <c:pt idx="3336">
                  <c:v>33370</c:v>
                </c:pt>
                <c:pt idx="3337">
                  <c:v>33380</c:v>
                </c:pt>
                <c:pt idx="3338">
                  <c:v>33390</c:v>
                </c:pt>
                <c:pt idx="3339">
                  <c:v>33400</c:v>
                </c:pt>
                <c:pt idx="3340">
                  <c:v>33410</c:v>
                </c:pt>
                <c:pt idx="3341">
                  <c:v>33420</c:v>
                </c:pt>
                <c:pt idx="3342">
                  <c:v>33430</c:v>
                </c:pt>
                <c:pt idx="3343">
                  <c:v>33440</c:v>
                </c:pt>
                <c:pt idx="3344">
                  <c:v>33450</c:v>
                </c:pt>
                <c:pt idx="3345">
                  <c:v>33460</c:v>
                </c:pt>
                <c:pt idx="3346">
                  <c:v>33470</c:v>
                </c:pt>
                <c:pt idx="3347">
                  <c:v>33480</c:v>
                </c:pt>
                <c:pt idx="3348">
                  <c:v>33490</c:v>
                </c:pt>
                <c:pt idx="3349">
                  <c:v>33500</c:v>
                </c:pt>
                <c:pt idx="3350">
                  <c:v>33510</c:v>
                </c:pt>
                <c:pt idx="3351">
                  <c:v>33520</c:v>
                </c:pt>
                <c:pt idx="3352">
                  <c:v>33530</c:v>
                </c:pt>
                <c:pt idx="3353">
                  <c:v>33540</c:v>
                </c:pt>
                <c:pt idx="3354">
                  <c:v>33550</c:v>
                </c:pt>
                <c:pt idx="3355">
                  <c:v>33560</c:v>
                </c:pt>
                <c:pt idx="3356">
                  <c:v>33570</c:v>
                </c:pt>
                <c:pt idx="3357">
                  <c:v>33580</c:v>
                </c:pt>
                <c:pt idx="3358">
                  <c:v>33590</c:v>
                </c:pt>
                <c:pt idx="3359">
                  <c:v>33600</c:v>
                </c:pt>
                <c:pt idx="3360">
                  <c:v>33610</c:v>
                </c:pt>
                <c:pt idx="3361">
                  <c:v>33620</c:v>
                </c:pt>
                <c:pt idx="3362">
                  <c:v>33630</c:v>
                </c:pt>
                <c:pt idx="3363">
                  <c:v>33640</c:v>
                </c:pt>
                <c:pt idx="3364">
                  <c:v>33650</c:v>
                </c:pt>
                <c:pt idx="3365">
                  <c:v>33660</c:v>
                </c:pt>
                <c:pt idx="3366">
                  <c:v>33670</c:v>
                </c:pt>
                <c:pt idx="3367">
                  <c:v>33680</c:v>
                </c:pt>
                <c:pt idx="3368">
                  <c:v>33690</c:v>
                </c:pt>
                <c:pt idx="3369">
                  <c:v>33700</c:v>
                </c:pt>
                <c:pt idx="3370">
                  <c:v>33710</c:v>
                </c:pt>
                <c:pt idx="3371">
                  <c:v>33720</c:v>
                </c:pt>
                <c:pt idx="3372">
                  <c:v>33730</c:v>
                </c:pt>
                <c:pt idx="3373">
                  <c:v>33740</c:v>
                </c:pt>
                <c:pt idx="3374">
                  <c:v>33750</c:v>
                </c:pt>
                <c:pt idx="3375">
                  <c:v>33760</c:v>
                </c:pt>
                <c:pt idx="3376">
                  <c:v>33770</c:v>
                </c:pt>
                <c:pt idx="3377">
                  <c:v>33780</c:v>
                </c:pt>
                <c:pt idx="3378">
                  <c:v>33790</c:v>
                </c:pt>
                <c:pt idx="3379">
                  <c:v>33800</c:v>
                </c:pt>
                <c:pt idx="3380">
                  <c:v>33810</c:v>
                </c:pt>
                <c:pt idx="3381">
                  <c:v>33820</c:v>
                </c:pt>
                <c:pt idx="3382">
                  <c:v>33830</c:v>
                </c:pt>
                <c:pt idx="3383">
                  <c:v>33840</c:v>
                </c:pt>
                <c:pt idx="3384">
                  <c:v>33850</c:v>
                </c:pt>
                <c:pt idx="3385">
                  <c:v>33860</c:v>
                </c:pt>
                <c:pt idx="3386">
                  <c:v>33870</c:v>
                </c:pt>
                <c:pt idx="3387">
                  <c:v>33880</c:v>
                </c:pt>
                <c:pt idx="3388">
                  <c:v>33890</c:v>
                </c:pt>
                <c:pt idx="3389">
                  <c:v>33900</c:v>
                </c:pt>
                <c:pt idx="3390">
                  <c:v>33910</c:v>
                </c:pt>
                <c:pt idx="3391">
                  <c:v>33920</c:v>
                </c:pt>
                <c:pt idx="3392">
                  <c:v>33930</c:v>
                </c:pt>
                <c:pt idx="3393">
                  <c:v>33940</c:v>
                </c:pt>
                <c:pt idx="3394">
                  <c:v>33950</c:v>
                </c:pt>
                <c:pt idx="3395">
                  <c:v>33960</c:v>
                </c:pt>
                <c:pt idx="3396">
                  <c:v>33970</c:v>
                </c:pt>
                <c:pt idx="3397">
                  <c:v>33980</c:v>
                </c:pt>
                <c:pt idx="3398">
                  <c:v>33990</c:v>
                </c:pt>
                <c:pt idx="3399">
                  <c:v>34000</c:v>
                </c:pt>
                <c:pt idx="3400">
                  <c:v>34010</c:v>
                </c:pt>
                <c:pt idx="3401">
                  <c:v>34020</c:v>
                </c:pt>
                <c:pt idx="3402">
                  <c:v>34030</c:v>
                </c:pt>
                <c:pt idx="3403">
                  <c:v>34040</c:v>
                </c:pt>
                <c:pt idx="3404">
                  <c:v>34050</c:v>
                </c:pt>
                <c:pt idx="3405">
                  <c:v>34060</c:v>
                </c:pt>
                <c:pt idx="3406">
                  <c:v>34070</c:v>
                </c:pt>
                <c:pt idx="3407">
                  <c:v>34080</c:v>
                </c:pt>
                <c:pt idx="3408">
                  <c:v>34090</c:v>
                </c:pt>
                <c:pt idx="3409">
                  <c:v>34100</c:v>
                </c:pt>
                <c:pt idx="3410">
                  <c:v>34110</c:v>
                </c:pt>
                <c:pt idx="3411">
                  <c:v>34120</c:v>
                </c:pt>
                <c:pt idx="3412">
                  <c:v>34130</c:v>
                </c:pt>
                <c:pt idx="3413">
                  <c:v>34140</c:v>
                </c:pt>
                <c:pt idx="3414">
                  <c:v>34150</c:v>
                </c:pt>
                <c:pt idx="3415">
                  <c:v>34160</c:v>
                </c:pt>
                <c:pt idx="3416">
                  <c:v>34170</c:v>
                </c:pt>
                <c:pt idx="3417">
                  <c:v>34180</c:v>
                </c:pt>
                <c:pt idx="3418">
                  <c:v>34190</c:v>
                </c:pt>
                <c:pt idx="3419">
                  <c:v>34200</c:v>
                </c:pt>
                <c:pt idx="3420">
                  <c:v>34210</c:v>
                </c:pt>
                <c:pt idx="3421">
                  <c:v>34220</c:v>
                </c:pt>
                <c:pt idx="3422">
                  <c:v>34230</c:v>
                </c:pt>
                <c:pt idx="3423">
                  <c:v>34240</c:v>
                </c:pt>
                <c:pt idx="3424">
                  <c:v>34250</c:v>
                </c:pt>
                <c:pt idx="3425">
                  <c:v>34260</c:v>
                </c:pt>
                <c:pt idx="3426">
                  <c:v>34270</c:v>
                </c:pt>
                <c:pt idx="3427">
                  <c:v>34280</c:v>
                </c:pt>
                <c:pt idx="3428">
                  <c:v>34290</c:v>
                </c:pt>
                <c:pt idx="3429">
                  <c:v>34300</c:v>
                </c:pt>
                <c:pt idx="3430">
                  <c:v>34310</c:v>
                </c:pt>
                <c:pt idx="3431">
                  <c:v>34320</c:v>
                </c:pt>
                <c:pt idx="3432">
                  <c:v>34330</c:v>
                </c:pt>
                <c:pt idx="3433">
                  <c:v>34340</c:v>
                </c:pt>
                <c:pt idx="3434">
                  <c:v>34350</c:v>
                </c:pt>
                <c:pt idx="3435">
                  <c:v>34360</c:v>
                </c:pt>
                <c:pt idx="3436">
                  <c:v>34370</c:v>
                </c:pt>
                <c:pt idx="3437">
                  <c:v>34380</c:v>
                </c:pt>
                <c:pt idx="3438">
                  <c:v>34390</c:v>
                </c:pt>
                <c:pt idx="3439">
                  <c:v>34400</c:v>
                </c:pt>
                <c:pt idx="3440">
                  <c:v>34410</c:v>
                </c:pt>
                <c:pt idx="3441">
                  <c:v>34420</c:v>
                </c:pt>
                <c:pt idx="3442">
                  <c:v>34430</c:v>
                </c:pt>
                <c:pt idx="3443">
                  <c:v>34440</c:v>
                </c:pt>
                <c:pt idx="3444">
                  <c:v>34450</c:v>
                </c:pt>
                <c:pt idx="3445">
                  <c:v>34460</c:v>
                </c:pt>
                <c:pt idx="3446">
                  <c:v>34470</c:v>
                </c:pt>
                <c:pt idx="3447">
                  <c:v>34480</c:v>
                </c:pt>
                <c:pt idx="3448">
                  <c:v>34490</c:v>
                </c:pt>
                <c:pt idx="3449">
                  <c:v>34500</c:v>
                </c:pt>
                <c:pt idx="3450">
                  <c:v>34510</c:v>
                </c:pt>
                <c:pt idx="3451">
                  <c:v>34520</c:v>
                </c:pt>
                <c:pt idx="3452">
                  <c:v>34530</c:v>
                </c:pt>
                <c:pt idx="3453">
                  <c:v>34540</c:v>
                </c:pt>
                <c:pt idx="3454">
                  <c:v>34550</c:v>
                </c:pt>
                <c:pt idx="3455">
                  <c:v>34560</c:v>
                </c:pt>
                <c:pt idx="3456">
                  <c:v>34570</c:v>
                </c:pt>
                <c:pt idx="3457">
                  <c:v>34580</c:v>
                </c:pt>
                <c:pt idx="3458">
                  <c:v>34590</c:v>
                </c:pt>
                <c:pt idx="3459">
                  <c:v>34600</c:v>
                </c:pt>
                <c:pt idx="3460">
                  <c:v>34610</c:v>
                </c:pt>
                <c:pt idx="3461">
                  <c:v>34620</c:v>
                </c:pt>
                <c:pt idx="3462">
                  <c:v>34630</c:v>
                </c:pt>
                <c:pt idx="3463">
                  <c:v>34640</c:v>
                </c:pt>
                <c:pt idx="3464">
                  <c:v>34650</c:v>
                </c:pt>
                <c:pt idx="3465">
                  <c:v>34660</c:v>
                </c:pt>
                <c:pt idx="3466">
                  <c:v>34670</c:v>
                </c:pt>
                <c:pt idx="3467">
                  <c:v>34680</c:v>
                </c:pt>
                <c:pt idx="3468">
                  <c:v>34690</c:v>
                </c:pt>
                <c:pt idx="3469">
                  <c:v>34700</c:v>
                </c:pt>
                <c:pt idx="3470">
                  <c:v>34710</c:v>
                </c:pt>
                <c:pt idx="3471">
                  <c:v>34720</c:v>
                </c:pt>
                <c:pt idx="3472">
                  <c:v>34730</c:v>
                </c:pt>
                <c:pt idx="3473">
                  <c:v>34740</c:v>
                </c:pt>
                <c:pt idx="3474">
                  <c:v>34750</c:v>
                </c:pt>
                <c:pt idx="3475">
                  <c:v>34760</c:v>
                </c:pt>
                <c:pt idx="3476">
                  <c:v>34770</c:v>
                </c:pt>
                <c:pt idx="3477">
                  <c:v>34780</c:v>
                </c:pt>
                <c:pt idx="3478">
                  <c:v>34790</c:v>
                </c:pt>
                <c:pt idx="3479">
                  <c:v>34800</c:v>
                </c:pt>
                <c:pt idx="3480">
                  <c:v>34810</c:v>
                </c:pt>
                <c:pt idx="3481">
                  <c:v>34820</c:v>
                </c:pt>
                <c:pt idx="3482">
                  <c:v>34830</c:v>
                </c:pt>
                <c:pt idx="3483">
                  <c:v>34840</c:v>
                </c:pt>
                <c:pt idx="3484">
                  <c:v>34850</c:v>
                </c:pt>
                <c:pt idx="3485">
                  <c:v>34860</c:v>
                </c:pt>
                <c:pt idx="3486">
                  <c:v>34870</c:v>
                </c:pt>
                <c:pt idx="3487">
                  <c:v>34880</c:v>
                </c:pt>
                <c:pt idx="3488">
                  <c:v>34890</c:v>
                </c:pt>
                <c:pt idx="3489">
                  <c:v>34900</c:v>
                </c:pt>
                <c:pt idx="3490">
                  <c:v>34910</c:v>
                </c:pt>
                <c:pt idx="3491">
                  <c:v>34920</c:v>
                </c:pt>
                <c:pt idx="3492">
                  <c:v>34930</c:v>
                </c:pt>
                <c:pt idx="3493">
                  <c:v>34940</c:v>
                </c:pt>
                <c:pt idx="3494">
                  <c:v>34950</c:v>
                </c:pt>
                <c:pt idx="3495">
                  <c:v>34960</c:v>
                </c:pt>
                <c:pt idx="3496">
                  <c:v>34970</c:v>
                </c:pt>
                <c:pt idx="3497">
                  <c:v>34980</c:v>
                </c:pt>
                <c:pt idx="3498">
                  <c:v>34990</c:v>
                </c:pt>
                <c:pt idx="3499">
                  <c:v>35000</c:v>
                </c:pt>
                <c:pt idx="3500">
                  <c:v>35010</c:v>
                </c:pt>
                <c:pt idx="3501">
                  <c:v>35020</c:v>
                </c:pt>
                <c:pt idx="3502">
                  <c:v>35030</c:v>
                </c:pt>
                <c:pt idx="3503">
                  <c:v>35040</c:v>
                </c:pt>
                <c:pt idx="3504">
                  <c:v>35050</c:v>
                </c:pt>
                <c:pt idx="3505">
                  <c:v>35060</c:v>
                </c:pt>
                <c:pt idx="3506">
                  <c:v>35070</c:v>
                </c:pt>
                <c:pt idx="3507">
                  <c:v>35080</c:v>
                </c:pt>
                <c:pt idx="3508">
                  <c:v>35090</c:v>
                </c:pt>
                <c:pt idx="3509">
                  <c:v>35100</c:v>
                </c:pt>
                <c:pt idx="3510">
                  <c:v>35110</c:v>
                </c:pt>
                <c:pt idx="3511">
                  <c:v>35120</c:v>
                </c:pt>
                <c:pt idx="3512">
                  <c:v>35130</c:v>
                </c:pt>
                <c:pt idx="3513">
                  <c:v>35140</c:v>
                </c:pt>
                <c:pt idx="3514">
                  <c:v>35150</c:v>
                </c:pt>
                <c:pt idx="3515">
                  <c:v>35160</c:v>
                </c:pt>
                <c:pt idx="3516">
                  <c:v>35170</c:v>
                </c:pt>
                <c:pt idx="3517">
                  <c:v>35180</c:v>
                </c:pt>
                <c:pt idx="3518">
                  <c:v>35190</c:v>
                </c:pt>
                <c:pt idx="3519">
                  <c:v>35200</c:v>
                </c:pt>
                <c:pt idx="3520">
                  <c:v>35210</c:v>
                </c:pt>
                <c:pt idx="3521">
                  <c:v>35220</c:v>
                </c:pt>
                <c:pt idx="3522">
                  <c:v>35230</c:v>
                </c:pt>
                <c:pt idx="3523">
                  <c:v>35240</c:v>
                </c:pt>
                <c:pt idx="3524">
                  <c:v>35250</c:v>
                </c:pt>
                <c:pt idx="3525">
                  <c:v>35260</c:v>
                </c:pt>
                <c:pt idx="3526">
                  <c:v>35270</c:v>
                </c:pt>
                <c:pt idx="3527">
                  <c:v>35280</c:v>
                </c:pt>
                <c:pt idx="3528">
                  <c:v>35290</c:v>
                </c:pt>
                <c:pt idx="3529">
                  <c:v>35300</c:v>
                </c:pt>
                <c:pt idx="3530">
                  <c:v>35310</c:v>
                </c:pt>
                <c:pt idx="3531">
                  <c:v>35320</c:v>
                </c:pt>
                <c:pt idx="3532">
                  <c:v>35330</c:v>
                </c:pt>
                <c:pt idx="3533">
                  <c:v>35340</c:v>
                </c:pt>
                <c:pt idx="3534">
                  <c:v>35350</c:v>
                </c:pt>
                <c:pt idx="3535">
                  <c:v>35360</c:v>
                </c:pt>
                <c:pt idx="3536">
                  <c:v>35370</c:v>
                </c:pt>
                <c:pt idx="3537">
                  <c:v>35380</c:v>
                </c:pt>
                <c:pt idx="3538">
                  <c:v>35390</c:v>
                </c:pt>
                <c:pt idx="3539">
                  <c:v>35400</c:v>
                </c:pt>
                <c:pt idx="3540">
                  <c:v>35410</c:v>
                </c:pt>
                <c:pt idx="3541">
                  <c:v>35420</c:v>
                </c:pt>
                <c:pt idx="3542">
                  <c:v>35430</c:v>
                </c:pt>
                <c:pt idx="3543">
                  <c:v>35440</c:v>
                </c:pt>
                <c:pt idx="3544">
                  <c:v>35450</c:v>
                </c:pt>
                <c:pt idx="3545">
                  <c:v>35460</c:v>
                </c:pt>
                <c:pt idx="3546">
                  <c:v>35470</c:v>
                </c:pt>
                <c:pt idx="3547">
                  <c:v>35480</c:v>
                </c:pt>
                <c:pt idx="3548">
                  <c:v>35490</c:v>
                </c:pt>
                <c:pt idx="3549">
                  <c:v>35500</c:v>
                </c:pt>
                <c:pt idx="3550">
                  <c:v>35510</c:v>
                </c:pt>
                <c:pt idx="3551">
                  <c:v>35520</c:v>
                </c:pt>
                <c:pt idx="3552">
                  <c:v>35530</c:v>
                </c:pt>
                <c:pt idx="3553">
                  <c:v>35540</c:v>
                </c:pt>
                <c:pt idx="3554">
                  <c:v>35550</c:v>
                </c:pt>
                <c:pt idx="3555">
                  <c:v>35560</c:v>
                </c:pt>
                <c:pt idx="3556">
                  <c:v>35570</c:v>
                </c:pt>
                <c:pt idx="3557">
                  <c:v>35580</c:v>
                </c:pt>
                <c:pt idx="3558">
                  <c:v>35590</c:v>
                </c:pt>
                <c:pt idx="3559">
                  <c:v>35600</c:v>
                </c:pt>
                <c:pt idx="3560">
                  <c:v>35610</c:v>
                </c:pt>
                <c:pt idx="3561">
                  <c:v>35620</c:v>
                </c:pt>
                <c:pt idx="3562">
                  <c:v>35630</c:v>
                </c:pt>
                <c:pt idx="3563">
                  <c:v>35640</c:v>
                </c:pt>
                <c:pt idx="3564">
                  <c:v>35650</c:v>
                </c:pt>
                <c:pt idx="3565">
                  <c:v>35660</c:v>
                </c:pt>
                <c:pt idx="3566">
                  <c:v>35670</c:v>
                </c:pt>
                <c:pt idx="3567">
                  <c:v>35680</c:v>
                </c:pt>
                <c:pt idx="3568">
                  <c:v>35690</c:v>
                </c:pt>
                <c:pt idx="3569">
                  <c:v>35700</c:v>
                </c:pt>
                <c:pt idx="3570">
                  <c:v>35710</c:v>
                </c:pt>
                <c:pt idx="3571">
                  <c:v>35720</c:v>
                </c:pt>
                <c:pt idx="3572">
                  <c:v>35730</c:v>
                </c:pt>
                <c:pt idx="3573">
                  <c:v>35740</c:v>
                </c:pt>
                <c:pt idx="3574">
                  <c:v>35750</c:v>
                </c:pt>
                <c:pt idx="3575">
                  <c:v>35760</c:v>
                </c:pt>
                <c:pt idx="3576">
                  <c:v>35770</c:v>
                </c:pt>
                <c:pt idx="3577">
                  <c:v>35780</c:v>
                </c:pt>
                <c:pt idx="3578">
                  <c:v>35790</c:v>
                </c:pt>
                <c:pt idx="3579">
                  <c:v>35800</c:v>
                </c:pt>
                <c:pt idx="3580">
                  <c:v>35810</c:v>
                </c:pt>
                <c:pt idx="3581">
                  <c:v>35820</c:v>
                </c:pt>
                <c:pt idx="3582">
                  <c:v>35830</c:v>
                </c:pt>
                <c:pt idx="3583">
                  <c:v>35840</c:v>
                </c:pt>
                <c:pt idx="3584">
                  <c:v>35850</c:v>
                </c:pt>
                <c:pt idx="3585">
                  <c:v>35860</c:v>
                </c:pt>
                <c:pt idx="3586">
                  <c:v>35870</c:v>
                </c:pt>
                <c:pt idx="3587">
                  <c:v>35880</c:v>
                </c:pt>
                <c:pt idx="3588">
                  <c:v>35890</c:v>
                </c:pt>
                <c:pt idx="3589">
                  <c:v>35900</c:v>
                </c:pt>
                <c:pt idx="3590">
                  <c:v>35910</c:v>
                </c:pt>
                <c:pt idx="3591">
                  <c:v>35920</c:v>
                </c:pt>
                <c:pt idx="3592">
                  <c:v>35930</c:v>
                </c:pt>
                <c:pt idx="3593">
                  <c:v>35940</c:v>
                </c:pt>
                <c:pt idx="3594">
                  <c:v>35950</c:v>
                </c:pt>
                <c:pt idx="3595">
                  <c:v>35960</c:v>
                </c:pt>
                <c:pt idx="3596">
                  <c:v>35970</c:v>
                </c:pt>
                <c:pt idx="3597">
                  <c:v>35980</c:v>
                </c:pt>
                <c:pt idx="3598">
                  <c:v>35990</c:v>
                </c:pt>
                <c:pt idx="3599">
                  <c:v>36000</c:v>
                </c:pt>
                <c:pt idx="3600">
                  <c:v>36010</c:v>
                </c:pt>
                <c:pt idx="3601">
                  <c:v>36020</c:v>
                </c:pt>
                <c:pt idx="3602">
                  <c:v>36030</c:v>
                </c:pt>
                <c:pt idx="3603">
                  <c:v>36040</c:v>
                </c:pt>
                <c:pt idx="3604">
                  <c:v>36050</c:v>
                </c:pt>
                <c:pt idx="3605">
                  <c:v>36060</c:v>
                </c:pt>
                <c:pt idx="3606">
                  <c:v>36070</c:v>
                </c:pt>
                <c:pt idx="3607">
                  <c:v>36080</c:v>
                </c:pt>
                <c:pt idx="3608">
                  <c:v>36090</c:v>
                </c:pt>
                <c:pt idx="3609">
                  <c:v>36100</c:v>
                </c:pt>
                <c:pt idx="3610">
                  <c:v>36110</c:v>
                </c:pt>
                <c:pt idx="3611">
                  <c:v>36120</c:v>
                </c:pt>
                <c:pt idx="3612">
                  <c:v>36130</c:v>
                </c:pt>
                <c:pt idx="3613">
                  <c:v>36140</c:v>
                </c:pt>
                <c:pt idx="3614">
                  <c:v>36150</c:v>
                </c:pt>
                <c:pt idx="3615">
                  <c:v>36160</c:v>
                </c:pt>
                <c:pt idx="3616">
                  <c:v>36170</c:v>
                </c:pt>
                <c:pt idx="3617">
                  <c:v>36180</c:v>
                </c:pt>
                <c:pt idx="3618">
                  <c:v>36190</c:v>
                </c:pt>
                <c:pt idx="3619">
                  <c:v>36200</c:v>
                </c:pt>
                <c:pt idx="3620">
                  <c:v>36210</c:v>
                </c:pt>
                <c:pt idx="3621">
                  <c:v>36220</c:v>
                </c:pt>
                <c:pt idx="3622">
                  <c:v>36230</c:v>
                </c:pt>
                <c:pt idx="3623">
                  <c:v>36240</c:v>
                </c:pt>
                <c:pt idx="3624">
                  <c:v>36250</c:v>
                </c:pt>
                <c:pt idx="3625">
                  <c:v>36260</c:v>
                </c:pt>
                <c:pt idx="3626">
                  <c:v>36270</c:v>
                </c:pt>
                <c:pt idx="3627">
                  <c:v>36280</c:v>
                </c:pt>
                <c:pt idx="3628">
                  <c:v>36290</c:v>
                </c:pt>
                <c:pt idx="3629">
                  <c:v>36300</c:v>
                </c:pt>
                <c:pt idx="3630">
                  <c:v>36310</c:v>
                </c:pt>
                <c:pt idx="3631">
                  <c:v>36320</c:v>
                </c:pt>
                <c:pt idx="3632">
                  <c:v>36330</c:v>
                </c:pt>
                <c:pt idx="3633">
                  <c:v>36340</c:v>
                </c:pt>
                <c:pt idx="3634">
                  <c:v>36350</c:v>
                </c:pt>
                <c:pt idx="3635">
                  <c:v>36360</c:v>
                </c:pt>
                <c:pt idx="3636">
                  <c:v>36370</c:v>
                </c:pt>
                <c:pt idx="3637">
                  <c:v>36380</c:v>
                </c:pt>
                <c:pt idx="3638">
                  <c:v>36390</c:v>
                </c:pt>
                <c:pt idx="3639">
                  <c:v>36400</c:v>
                </c:pt>
                <c:pt idx="3640">
                  <c:v>36410</c:v>
                </c:pt>
                <c:pt idx="3641">
                  <c:v>36420</c:v>
                </c:pt>
                <c:pt idx="3642">
                  <c:v>36430</c:v>
                </c:pt>
                <c:pt idx="3643">
                  <c:v>36440</c:v>
                </c:pt>
                <c:pt idx="3644">
                  <c:v>36450</c:v>
                </c:pt>
                <c:pt idx="3645">
                  <c:v>36460</c:v>
                </c:pt>
                <c:pt idx="3646">
                  <c:v>36470</c:v>
                </c:pt>
                <c:pt idx="3647">
                  <c:v>36480</c:v>
                </c:pt>
                <c:pt idx="3648">
                  <c:v>36490</c:v>
                </c:pt>
                <c:pt idx="3649">
                  <c:v>36500</c:v>
                </c:pt>
                <c:pt idx="3650">
                  <c:v>36510</c:v>
                </c:pt>
                <c:pt idx="3651">
                  <c:v>36520</c:v>
                </c:pt>
                <c:pt idx="3652">
                  <c:v>36530</c:v>
                </c:pt>
                <c:pt idx="3653">
                  <c:v>36540</c:v>
                </c:pt>
                <c:pt idx="3654">
                  <c:v>36550</c:v>
                </c:pt>
                <c:pt idx="3655">
                  <c:v>36560</c:v>
                </c:pt>
                <c:pt idx="3656">
                  <c:v>36570</c:v>
                </c:pt>
                <c:pt idx="3657">
                  <c:v>36580</c:v>
                </c:pt>
                <c:pt idx="3658">
                  <c:v>36590</c:v>
                </c:pt>
                <c:pt idx="3659">
                  <c:v>36600</c:v>
                </c:pt>
                <c:pt idx="3660">
                  <c:v>36610</c:v>
                </c:pt>
                <c:pt idx="3661">
                  <c:v>36620</c:v>
                </c:pt>
                <c:pt idx="3662">
                  <c:v>36630</c:v>
                </c:pt>
                <c:pt idx="3663">
                  <c:v>36640</c:v>
                </c:pt>
                <c:pt idx="3664">
                  <c:v>36650</c:v>
                </c:pt>
                <c:pt idx="3665">
                  <c:v>36660</c:v>
                </c:pt>
                <c:pt idx="3666">
                  <c:v>36670</c:v>
                </c:pt>
                <c:pt idx="3667">
                  <c:v>36680</c:v>
                </c:pt>
                <c:pt idx="3668">
                  <c:v>36690</c:v>
                </c:pt>
                <c:pt idx="3669">
                  <c:v>36700</c:v>
                </c:pt>
                <c:pt idx="3670">
                  <c:v>36710</c:v>
                </c:pt>
                <c:pt idx="3671">
                  <c:v>36720</c:v>
                </c:pt>
                <c:pt idx="3672">
                  <c:v>36730</c:v>
                </c:pt>
                <c:pt idx="3673">
                  <c:v>36740</c:v>
                </c:pt>
                <c:pt idx="3674">
                  <c:v>36750</c:v>
                </c:pt>
                <c:pt idx="3675">
                  <c:v>36760</c:v>
                </c:pt>
                <c:pt idx="3676">
                  <c:v>36770</c:v>
                </c:pt>
                <c:pt idx="3677">
                  <c:v>36780</c:v>
                </c:pt>
                <c:pt idx="3678">
                  <c:v>36790</c:v>
                </c:pt>
                <c:pt idx="3679">
                  <c:v>36800</c:v>
                </c:pt>
                <c:pt idx="3680">
                  <c:v>36810</c:v>
                </c:pt>
                <c:pt idx="3681">
                  <c:v>36820</c:v>
                </c:pt>
                <c:pt idx="3682">
                  <c:v>36830</c:v>
                </c:pt>
                <c:pt idx="3683">
                  <c:v>36840</c:v>
                </c:pt>
                <c:pt idx="3684">
                  <c:v>36850</c:v>
                </c:pt>
                <c:pt idx="3685">
                  <c:v>36860</c:v>
                </c:pt>
                <c:pt idx="3686">
                  <c:v>36870</c:v>
                </c:pt>
                <c:pt idx="3687">
                  <c:v>36880</c:v>
                </c:pt>
                <c:pt idx="3688">
                  <c:v>36890</c:v>
                </c:pt>
                <c:pt idx="3689">
                  <c:v>36900</c:v>
                </c:pt>
                <c:pt idx="3690">
                  <c:v>36910</c:v>
                </c:pt>
                <c:pt idx="3691">
                  <c:v>36920</c:v>
                </c:pt>
                <c:pt idx="3692">
                  <c:v>36930</c:v>
                </c:pt>
                <c:pt idx="3693">
                  <c:v>36940</c:v>
                </c:pt>
                <c:pt idx="3694">
                  <c:v>36950</c:v>
                </c:pt>
                <c:pt idx="3695">
                  <c:v>36960</c:v>
                </c:pt>
                <c:pt idx="3696">
                  <c:v>36970</c:v>
                </c:pt>
                <c:pt idx="3697">
                  <c:v>36980</c:v>
                </c:pt>
                <c:pt idx="3698">
                  <c:v>36990</c:v>
                </c:pt>
                <c:pt idx="3699">
                  <c:v>37000</c:v>
                </c:pt>
                <c:pt idx="3700">
                  <c:v>37010</c:v>
                </c:pt>
                <c:pt idx="3701">
                  <c:v>37020</c:v>
                </c:pt>
                <c:pt idx="3702">
                  <c:v>37030</c:v>
                </c:pt>
                <c:pt idx="3703">
                  <c:v>37040</c:v>
                </c:pt>
                <c:pt idx="3704">
                  <c:v>37050</c:v>
                </c:pt>
                <c:pt idx="3705">
                  <c:v>37060</c:v>
                </c:pt>
                <c:pt idx="3706">
                  <c:v>37070</c:v>
                </c:pt>
                <c:pt idx="3707">
                  <c:v>37080</c:v>
                </c:pt>
                <c:pt idx="3708">
                  <c:v>37090</c:v>
                </c:pt>
                <c:pt idx="3709">
                  <c:v>37100</c:v>
                </c:pt>
                <c:pt idx="3710">
                  <c:v>37110</c:v>
                </c:pt>
                <c:pt idx="3711">
                  <c:v>37120</c:v>
                </c:pt>
                <c:pt idx="3712">
                  <c:v>37130</c:v>
                </c:pt>
                <c:pt idx="3713">
                  <c:v>37140</c:v>
                </c:pt>
                <c:pt idx="3714">
                  <c:v>37150</c:v>
                </c:pt>
                <c:pt idx="3715">
                  <c:v>37160</c:v>
                </c:pt>
                <c:pt idx="3716">
                  <c:v>37170</c:v>
                </c:pt>
                <c:pt idx="3717">
                  <c:v>37180</c:v>
                </c:pt>
                <c:pt idx="3718">
                  <c:v>37190</c:v>
                </c:pt>
                <c:pt idx="3719">
                  <c:v>37200</c:v>
                </c:pt>
                <c:pt idx="3720">
                  <c:v>37210</c:v>
                </c:pt>
                <c:pt idx="3721">
                  <c:v>37220</c:v>
                </c:pt>
                <c:pt idx="3722">
                  <c:v>37230</c:v>
                </c:pt>
                <c:pt idx="3723">
                  <c:v>37240</c:v>
                </c:pt>
                <c:pt idx="3724">
                  <c:v>37250</c:v>
                </c:pt>
                <c:pt idx="3725">
                  <c:v>37260</c:v>
                </c:pt>
                <c:pt idx="3726">
                  <c:v>37270</c:v>
                </c:pt>
                <c:pt idx="3727">
                  <c:v>37280</c:v>
                </c:pt>
                <c:pt idx="3728">
                  <c:v>37290</c:v>
                </c:pt>
                <c:pt idx="3729">
                  <c:v>37300</c:v>
                </c:pt>
                <c:pt idx="3730">
                  <c:v>37310</c:v>
                </c:pt>
                <c:pt idx="3731">
                  <c:v>37320</c:v>
                </c:pt>
                <c:pt idx="3732">
                  <c:v>37330</c:v>
                </c:pt>
                <c:pt idx="3733">
                  <c:v>37340</c:v>
                </c:pt>
                <c:pt idx="3734">
                  <c:v>37350</c:v>
                </c:pt>
                <c:pt idx="3735">
                  <c:v>37360</c:v>
                </c:pt>
                <c:pt idx="3736">
                  <c:v>37370</c:v>
                </c:pt>
                <c:pt idx="3737">
                  <c:v>37380</c:v>
                </c:pt>
                <c:pt idx="3738">
                  <c:v>37390</c:v>
                </c:pt>
                <c:pt idx="3739">
                  <c:v>37400</c:v>
                </c:pt>
                <c:pt idx="3740">
                  <c:v>37410</c:v>
                </c:pt>
                <c:pt idx="3741">
                  <c:v>37420</c:v>
                </c:pt>
                <c:pt idx="3742">
                  <c:v>37430</c:v>
                </c:pt>
                <c:pt idx="3743">
                  <c:v>37440</c:v>
                </c:pt>
                <c:pt idx="3744">
                  <c:v>37450</c:v>
                </c:pt>
                <c:pt idx="3745">
                  <c:v>37460</c:v>
                </c:pt>
                <c:pt idx="3746">
                  <c:v>37470</c:v>
                </c:pt>
                <c:pt idx="3747">
                  <c:v>37480</c:v>
                </c:pt>
                <c:pt idx="3748">
                  <c:v>37490</c:v>
                </c:pt>
                <c:pt idx="3749">
                  <c:v>37500</c:v>
                </c:pt>
                <c:pt idx="3750">
                  <c:v>37510</c:v>
                </c:pt>
                <c:pt idx="3751">
                  <c:v>37520</c:v>
                </c:pt>
                <c:pt idx="3752">
                  <c:v>37530</c:v>
                </c:pt>
                <c:pt idx="3753">
                  <c:v>37540</c:v>
                </c:pt>
                <c:pt idx="3754">
                  <c:v>37550</c:v>
                </c:pt>
                <c:pt idx="3755">
                  <c:v>37560</c:v>
                </c:pt>
                <c:pt idx="3756">
                  <c:v>37570</c:v>
                </c:pt>
                <c:pt idx="3757">
                  <c:v>37580</c:v>
                </c:pt>
                <c:pt idx="3758">
                  <c:v>37590</c:v>
                </c:pt>
                <c:pt idx="3759">
                  <c:v>37600</c:v>
                </c:pt>
                <c:pt idx="3760">
                  <c:v>37610</c:v>
                </c:pt>
                <c:pt idx="3761">
                  <c:v>37620</c:v>
                </c:pt>
                <c:pt idx="3762">
                  <c:v>37630</c:v>
                </c:pt>
                <c:pt idx="3763">
                  <c:v>37640</c:v>
                </c:pt>
                <c:pt idx="3764">
                  <c:v>37650</c:v>
                </c:pt>
                <c:pt idx="3765">
                  <c:v>37660</c:v>
                </c:pt>
                <c:pt idx="3766">
                  <c:v>37670</c:v>
                </c:pt>
                <c:pt idx="3767">
                  <c:v>37680</c:v>
                </c:pt>
                <c:pt idx="3768">
                  <c:v>37690</c:v>
                </c:pt>
                <c:pt idx="3769">
                  <c:v>37700</c:v>
                </c:pt>
                <c:pt idx="3770">
                  <c:v>37710</c:v>
                </c:pt>
                <c:pt idx="3771">
                  <c:v>37720</c:v>
                </c:pt>
                <c:pt idx="3772">
                  <c:v>37730</c:v>
                </c:pt>
                <c:pt idx="3773">
                  <c:v>37740</c:v>
                </c:pt>
                <c:pt idx="3774">
                  <c:v>37750</c:v>
                </c:pt>
                <c:pt idx="3775">
                  <c:v>37760</c:v>
                </c:pt>
                <c:pt idx="3776">
                  <c:v>37770</c:v>
                </c:pt>
                <c:pt idx="3777">
                  <c:v>37780</c:v>
                </c:pt>
                <c:pt idx="3778">
                  <c:v>37790</c:v>
                </c:pt>
                <c:pt idx="3779">
                  <c:v>37800</c:v>
                </c:pt>
                <c:pt idx="3780">
                  <c:v>37810</c:v>
                </c:pt>
                <c:pt idx="3781">
                  <c:v>37820</c:v>
                </c:pt>
                <c:pt idx="3782">
                  <c:v>37830</c:v>
                </c:pt>
                <c:pt idx="3783">
                  <c:v>37840</c:v>
                </c:pt>
                <c:pt idx="3784">
                  <c:v>37850</c:v>
                </c:pt>
                <c:pt idx="3785">
                  <c:v>37860</c:v>
                </c:pt>
                <c:pt idx="3786">
                  <c:v>37870</c:v>
                </c:pt>
                <c:pt idx="3787">
                  <c:v>37880</c:v>
                </c:pt>
                <c:pt idx="3788">
                  <c:v>37890</c:v>
                </c:pt>
                <c:pt idx="3789">
                  <c:v>37900</c:v>
                </c:pt>
                <c:pt idx="3790">
                  <c:v>37910</c:v>
                </c:pt>
                <c:pt idx="3791">
                  <c:v>37920</c:v>
                </c:pt>
                <c:pt idx="3792">
                  <c:v>37930</c:v>
                </c:pt>
                <c:pt idx="3793">
                  <c:v>37940</c:v>
                </c:pt>
                <c:pt idx="3794">
                  <c:v>37950</c:v>
                </c:pt>
                <c:pt idx="3795">
                  <c:v>37960</c:v>
                </c:pt>
                <c:pt idx="3796">
                  <c:v>37970</c:v>
                </c:pt>
                <c:pt idx="3797">
                  <c:v>37980</c:v>
                </c:pt>
                <c:pt idx="3798">
                  <c:v>37990</c:v>
                </c:pt>
                <c:pt idx="3799">
                  <c:v>38000</c:v>
                </c:pt>
                <c:pt idx="3800">
                  <c:v>38010</c:v>
                </c:pt>
                <c:pt idx="3801">
                  <c:v>38020</c:v>
                </c:pt>
                <c:pt idx="3802">
                  <c:v>38030</c:v>
                </c:pt>
                <c:pt idx="3803">
                  <c:v>38040</c:v>
                </c:pt>
                <c:pt idx="3804">
                  <c:v>38050</c:v>
                </c:pt>
                <c:pt idx="3805">
                  <c:v>38060</c:v>
                </c:pt>
                <c:pt idx="3806">
                  <c:v>38070</c:v>
                </c:pt>
                <c:pt idx="3807">
                  <c:v>38080</c:v>
                </c:pt>
                <c:pt idx="3808">
                  <c:v>38090</c:v>
                </c:pt>
                <c:pt idx="3809">
                  <c:v>38100</c:v>
                </c:pt>
                <c:pt idx="3810">
                  <c:v>38110</c:v>
                </c:pt>
                <c:pt idx="3811">
                  <c:v>38120</c:v>
                </c:pt>
                <c:pt idx="3812">
                  <c:v>38130</c:v>
                </c:pt>
                <c:pt idx="3813">
                  <c:v>38140</c:v>
                </c:pt>
                <c:pt idx="3814">
                  <c:v>38150</c:v>
                </c:pt>
                <c:pt idx="3815">
                  <c:v>38160</c:v>
                </c:pt>
                <c:pt idx="3816">
                  <c:v>38170</c:v>
                </c:pt>
                <c:pt idx="3817">
                  <c:v>38180</c:v>
                </c:pt>
                <c:pt idx="3818">
                  <c:v>38190</c:v>
                </c:pt>
                <c:pt idx="3819">
                  <c:v>38200</c:v>
                </c:pt>
                <c:pt idx="3820">
                  <c:v>38210</c:v>
                </c:pt>
                <c:pt idx="3821">
                  <c:v>38220</c:v>
                </c:pt>
                <c:pt idx="3822">
                  <c:v>38230</c:v>
                </c:pt>
                <c:pt idx="3823">
                  <c:v>38240</c:v>
                </c:pt>
                <c:pt idx="3824">
                  <c:v>38250</c:v>
                </c:pt>
                <c:pt idx="3825">
                  <c:v>38260</c:v>
                </c:pt>
                <c:pt idx="3826">
                  <c:v>38270</c:v>
                </c:pt>
                <c:pt idx="3827">
                  <c:v>38280</c:v>
                </c:pt>
                <c:pt idx="3828">
                  <c:v>38290</c:v>
                </c:pt>
                <c:pt idx="3829">
                  <c:v>38300</c:v>
                </c:pt>
                <c:pt idx="3830">
                  <c:v>38310</c:v>
                </c:pt>
                <c:pt idx="3831">
                  <c:v>38320</c:v>
                </c:pt>
                <c:pt idx="3832">
                  <c:v>38330</c:v>
                </c:pt>
                <c:pt idx="3833">
                  <c:v>38340</c:v>
                </c:pt>
                <c:pt idx="3834">
                  <c:v>38350</c:v>
                </c:pt>
                <c:pt idx="3835">
                  <c:v>38360</c:v>
                </c:pt>
                <c:pt idx="3836">
                  <c:v>38370</c:v>
                </c:pt>
                <c:pt idx="3837">
                  <c:v>38380</c:v>
                </c:pt>
                <c:pt idx="3838">
                  <c:v>38390</c:v>
                </c:pt>
                <c:pt idx="3839">
                  <c:v>38400</c:v>
                </c:pt>
                <c:pt idx="3840">
                  <c:v>38410</c:v>
                </c:pt>
                <c:pt idx="3841">
                  <c:v>38420</c:v>
                </c:pt>
                <c:pt idx="3842">
                  <c:v>38430</c:v>
                </c:pt>
                <c:pt idx="3843">
                  <c:v>38440</c:v>
                </c:pt>
                <c:pt idx="3844">
                  <c:v>38450</c:v>
                </c:pt>
                <c:pt idx="3845">
                  <c:v>38460</c:v>
                </c:pt>
                <c:pt idx="3846">
                  <c:v>38470</c:v>
                </c:pt>
                <c:pt idx="3847">
                  <c:v>38480</c:v>
                </c:pt>
                <c:pt idx="3848">
                  <c:v>38490</c:v>
                </c:pt>
                <c:pt idx="3849">
                  <c:v>38500</c:v>
                </c:pt>
                <c:pt idx="3850">
                  <c:v>38510</c:v>
                </c:pt>
                <c:pt idx="3851">
                  <c:v>38520</c:v>
                </c:pt>
                <c:pt idx="3852">
                  <c:v>38530</c:v>
                </c:pt>
                <c:pt idx="3853">
                  <c:v>38540</c:v>
                </c:pt>
                <c:pt idx="3854">
                  <c:v>38550</c:v>
                </c:pt>
                <c:pt idx="3855">
                  <c:v>38560</c:v>
                </c:pt>
                <c:pt idx="3856">
                  <c:v>38570</c:v>
                </c:pt>
                <c:pt idx="3857">
                  <c:v>38580</c:v>
                </c:pt>
                <c:pt idx="3858">
                  <c:v>38590</c:v>
                </c:pt>
                <c:pt idx="3859">
                  <c:v>38600</c:v>
                </c:pt>
                <c:pt idx="3860">
                  <c:v>38610</c:v>
                </c:pt>
                <c:pt idx="3861">
                  <c:v>38620</c:v>
                </c:pt>
                <c:pt idx="3862">
                  <c:v>38630</c:v>
                </c:pt>
                <c:pt idx="3863">
                  <c:v>38640</c:v>
                </c:pt>
                <c:pt idx="3864">
                  <c:v>38650</c:v>
                </c:pt>
                <c:pt idx="3865">
                  <c:v>38660</c:v>
                </c:pt>
                <c:pt idx="3866">
                  <c:v>38670</c:v>
                </c:pt>
                <c:pt idx="3867">
                  <c:v>38680</c:v>
                </c:pt>
                <c:pt idx="3868">
                  <c:v>38690</c:v>
                </c:pt>
                <c:pt idx="3869">
                  <c:v>38700</c:v>
                </c:pt>
                <c:pt idx="3870">
                  <c:v>38710</c:v>
                </c:pt>
                <c:pt idx="3871">
                  <c:v>38720</c:v>
                </c:pt>
                <c:pt idx="3872">
                  <c:v>38730</c:v>
                </c:pt>
                <c:pt idx="3873">
                  <c:v>38740</c:v>
                </c:pt>
                <c:pt idx="3874">
                  <c:v>38750</c:v>
                </c:pt>
                <c:pt idx="3875">
                  <c:v>38760</c:v>
                </c:pt>
                <c:pt idx="3876">
                  <c:v>38770</c:v>
                </c:pt>
                <c:pt idx="3877">
                  <c:v>38780</c:v>
                </c:pt>
                <c:pt idx="3878">
                  <c:v>38790</c:v>
                </c:pt>
                <c:pt idx="3879">
                  <c:v>38800</c:v>
                </c:pt>
                <c:pt idx="3880">
                  <c:v>38810</c:v>
                </c:pt>
                <c:pt idx="3881">
                  <c:v>38820</c:v>
                </c:pt>
                <c:pt idx="3882">
                  <c:v>38830</c:v>
                </c:pt>
                <c:pt idx="3883">
                  <c:v>38840</c:v>
                </c:pt>
                <c:pt idx="3884">
                  <c:v>38850</c:v>
                </c:pt>
                <c:pt idx="3885">
                  <c:v>38860</c:v>
                </c:pt>
                <c:pt idx="3886">
                  <c:v>38870</c:v>
                </c:pt>
                <c:pt idx="3887">
                  <c:v>38880</c:v>
                </c:pt>
                <c:pt idx="3888">
                  <c:v>38890</c:v>
                </c:pt>
                <c:pt idx="3889">
                  <c:v>38900</c:v>
                </c:pt>
                <c:pt idx="3890">
                  <c:v>38910</c:v>
                </c:pt>
                <c:pt idx="3891">
                  <c:v>38920</c:v>
                </c:pt>
                <c:pt idx="3892">
                  <c:v>38930</c:v>
                </c:pt>
                <c:pt idx="3893">
                  <c:v>38940</c:v>
                </c:pt>
                <c:pt idx="3894">
                  <c:v>38950</c:v>
                </c:pt>
                <c:pt idx="3895">
                  <c:v>38960</c:v>
                </c:pt>
                <c:pt idx="3896">
                  <c:v>38970</c:v>
                </c:pt>
                <c:pt idx="3897">
                  <c:v>38980</c:v>
                </c:pt>
                <c:pt idx="3898">
                  <c:v>38990</c:v>
                </c:pt>
                <c:pt idx="3899">
                  <c:v>39000</c:v>
                </c:pt>
                <c:pt idx="3900">
                  <c:v>39010</c:v>
                </c:pt>
                <c:pt idx="3901">
                  <c:v>39020</c:v>
                </c:pt>
                <c:pt idx="3902">
                  <c:v>39030</c:v>
                </c:pt>
                <c:pt idx="3903">
                  <c:v>39040</c:v>
                </c:pt>
                <c:pt idx="3904">
                  <c:v>39050</c:v>
                </c:pt>
                <c:pt idx="3905">
                  <c:v>39060</c:v>
                </c:pt>
                <c:pt idx="3906">
                  <c:v>39070</c:v>
                </c:pt>
                <c:pt idx="3907">
                  <c:v>39080</c:v>
                </c:pt>
                <c:pt idx="3908">
                  <c:v>39090</c:v>
                </c:pt>
                <c:pt idx="3909">
                  <c:v>39100</c:v>
                </c:pt>
                <c:pt idx="3910">
                  <c:v>39110</c:v>
                </c:pt>
                <c:pt idx="3911">
                  <c:v>39120</c:v>
                </c:pt>
                <c:pt idx="3912">
                  <c:v>39130</c:v>
                </c:pt>
                <c:pt idx="3913">
                  <c:v>39140</c:v>
                </c:pt>
                <c:pt idx="3914">
                  <c:v>39150</c:v>
                </c:pt>
                <c:pt idx="3915">
                  <c:v>39160</c:v>
                </c:pt>
                <c:pt idx="3916">
                  <c:v>39170</c:v>
                </c:pt>
                <c:pt idx="3917">
                  <c:v>39180</c:v>
                </c:pt>
                <c:pt idx="3918">
                  <c:v>39190</c:v>
                </c:pt>
                <c:pt idx="3919">
                  <c:v>39200</c:v>
                </c:pt>
                <c:pt idx="3920">
                  <c:v>39210</c:v>
                </c:pt>
                <c:pt idx="3921">
                  <c:v>39220</c:v>
                </c:pt>
                <c:pt idx="3922">
                  <c:v>39230</c:v>
                </c:pt>
                <c:pt idx="3923">
                  <c:v>39240</c:v>
                </c:pt>
                <c:pt idx="3924">
                  <c:v>39250</c:v>
                </c:pt>
                <c:pt idx="3925">
                  <c:v>39260</c:v>
                </c:pt>
                <c:pt idx="3926">
                  <c:v>39270</c:v>
                </c:pt>
                <c:pt idx="3927">
                  <c:v>39280</c:v>
                </c:pt>
                <c:pt idx="3928">
                  <c:v>39290</c:v>
                </c:pt>
                <c:pt idx="3929">
                  <c:v>39300</c:v>
                </c:pt>
                <c:pt idx="3930">
                  <c:v>39310</c:v>
                </c:pt>
                <c:pt idx="3931">
                  <c:v>39320</c:v>
                </c:pt>
                <c:pt idx="3932">
                  <c:v>39330</c:v>
                </c:pt>
                <c:pt idx="3933">
                  <c:v>39340</c:v>
                </c:pt>
                <c:pt idx="3934">
                  <c:v>39350</c:v>
                </c:pt>
                <c:pt idx="3935">
                  <c:v>39360</c:v>
                </c:pt>
                <c:pt idx="3936">
                  <c:v>39370</c:v>
                </c:pt>
                <c:pt idx="3937">
                  <c:v>39380</c:v>
                </c:pt>
                <c:pt idx="3938">
                  <c:v>39390</c:v>
                </c:pt>
                <c:pt idx="3939">
                  <c:v>39400</c:v>
                </c:pt>
                <c:pt idx="3940">
                  <c:v>39410</c:v>
                </c:pt>
                <c:pt idx="3941">
                  <c:v>39420</c:v>
                </c:pt>
                <c:pt idx="3942">
                  <c:v>39430</c:v>
                </c:pt>
                <c:pt idx="3943">
                  <c:v>39440</c:v>
                </c:pt>
                <c:pt idx="3944">
                  <c:v>39450</c:v>
                </c:pt>
                <c:pt idx="3945">
                  <c:v>39460</c:v>
                </c:pt>
                <c:pt idx="3946">
                  <c:v>39470</c:v>
                </c:pt>
                <c:pt idx="3947">
                  <c:v>39480</c:v>
                </c:pt>
                <c:pt idx="3948">
                  <c:v>39490</c:v>
                </c:pt>
                <c:pt idx="3949">
                  <c:v>39500</c:v>
                </c:pt>
                <c:pt idx="3950">
                  <c:v>39510</c:v>
                </c:pt>
                <c:pt idx="3951">
                  <c:v>39520</c:v>
                </c:pt>
                <c:pt idx="3952">
                  <c:v>39530</c:v>
                </c:pt>
                <c:pt idx="3953">
                  <c:v>39540</c:v>
                </c:pt>
                <c:pt idx="3954">
                  <c:v>39550</c:v>
                </c:pt>
                <c:pt idx="3955">
                  <c:v>39560</c:v>
                </c:pt>
                <c:pt idx="3956">
                  <c:v>39570</c:v>
                </c:pt>
                <c:pt idx="3957">
                  <c:v>39580</c:v>
                </c:pt>
                <c:pt idx="3958">
                  <c:v>39590</c:v>
                </c:pt>
                <c:pt idx="3959">
                  <c:v>39600</c:v>
                </c:pt>
                <c:pt idx="3960">
                  <c:v>39610</c:v>
                </c:pt>
                <c:pt idx="3961">
                  <c:v>39620</c:v>
                </c:pt>
                <c:pt idx="3962">
                  <c:v>39630</c:v>
                </c:pt>
                <c:pt idx="3963">
                  <c:v>39640</c:v>
                </c:pt>
                <c:pt idx="3964">
                  <c:v>39650</c:v>
                </c:pt>
                <c:pt idx="3965">
                  <c:v>39660</c:v>
                </c:pt>
                <c:pt idx="3966">
                  <c:v>39670</c:v>
                </c:pt>
                <c:pt idx="3967">
                  <c:v>39680</c:v>
                </c:pt>
                <c:pt idx="3968">
                  <c:v>39690</c:v>
                </c:pt>
                <c:pt idx="3969">
                  <c:v>39700</c:v>
                </c:pt>
                <c:pt idx="3970">
                  <c:v>39710</c:v>
                </c:pt>
                <c:pt idx="3971">
                  <c:v>39720</c:v>
                </c:pt>
                <c:pt idx="3972">
                  <c:v>39730</c:v>
                </c:pt>
                <c:pt idx="3973">
                  <c:v>39740</c:v>
                </c:pt>
                <c:pt idx="3974">
                  <c:v>39750</c:v>
                </c:pt>
                <c:pt idx="3975">
                  <c:v>39760</c:v>
                </c:pt>
                <c:pt idx="3976">
                  <c:v>39770</c:v>
                </c:pt>
                <c:pt idx="3977">
                  <c:v>39780</c:v>
                </c:pt>
                <c:pt idx="3978">
                  <c:v>39790</c:v>
                </c:pt>
                <c:pt idx="3979">
                  <c:v>39800</c:v>
                </c:pt>
                <c:pt idx="3980">
                  <c:v>39810</c:v>
                </c:pt>
                <c:pt idx="3981">
                  <c:v>39820</c:v>
                </c:pt>
                <c:pt idx="3982">
                  <c:v>39830</c:v>
                </c:pt>
                <c:pt idx="3983">
                  <c:v>39840</c:v>
                </c:pt>
                <c:pt idx="3984">
                  <c:v>39850</c:v>
                </c:pt>
                <c:pt idx="3985">
                  <c:v>39860</c:v>
                </c:pt>
                <c:pt idx="3986">
                  <c:v>39870</c:v>
                </c:pt>
                <c:pt idx="3987">
                  <c:v>39880</c:v>
                </c:pt>
                <c:pt idx="3988">
                  <c:v>39890</c:v>
                </c:pt>
                <c:pt idx="3989">
                  <c:v>39900</c:v>
                </c:pt>
                <c:pt idx="3990">
                  <c:v>39910</c:v>
                </c:pt>
                <c:pt idx="3991">
                  <c:v>39920</c:v>
                </c:pt>
                <c:pt idx="3992">
                  <c:v>39930</c:v>
                </c:pt>
                <c:pt idx="3993">
                  <c:v>39940</c:v>
                </c:pt>
                <c:pt idx="3994">
                  <c:v>39950</c:v>
                </c:pt>
                <c:pt idx="3995">
                  <c:v>39960</c:v>
                </c:pt>
                <c:pt idx="3996">
                  <c:v>39970</c:v>
                </c:pt>
                <c:pt idx="3997">
                  <c:v>39980</c:v>
                </c:pt>
                <c:pt idx="3998">
                  <c:v>39990</c:v>
                </c:pt>
                <c:pt idx="3999">
                  <c:v>40000</c:v>
                </c:pt>
                <c:pt idx="4000">
                  <c:v>40010</c:v>
                </c:pt>
                <c:pt idx="4001">
                  <c:v>40020</c:v>
                </c:pt>
                <c:pt idx="4002">
                  <c:v>40030</c:v>
                </c:pt>
                <c:pt idx="4003">
                  <c:v>40040</c:v>
                </c:pt>
                <c:pt idx="4004">
                  <c:v>40050</c:v>
                </c:pt>
                <c:pt idx="4005">
                  <c:v>40060</c:v>
                </c:pt>
                <c:pt idx="4006">
                  <c:v>40070</c:v>
                </c:pt>
                <c:pt idx="4007">
                  <c:v>40080</c:v>
                </c:pt>
                <c:pt idx="4008">
                  <c:v>40090</c:v>
                </c:pt>
                <c:pt idx="4009">
                  <c:v>40100</c:v>
                </c:pt>
                <c:pt idx="4010">
                  <c:v>40110</c:v>
                </c:pt>
                <c:pt idx="4011">
                  <c:v>40120</c:v>
                </c:pt>
                <c:pt idx="4012">
                  <c:v>40130</c:v>
                </c:pt>
                <c:pt idx="4013">
                  <c:v>40140</c:v>
                </c:pt>
                <c:pt idx="4014">
                  <c:v>40150</c:v>
                </c:pt>
                <c:pt idx="4015">
                  <c:v>40160</c:v>
                </c:pt>
                <c:pt idx="4016">
                  <c:v>40170</c:v>
                </c:pt>
                <c:pt idx="4017">
                  <c:v>40180</c:v>
                </c:pt>
                <c:pt idx="4018">
                  <c:v>40190</c:v>
                </c:pt>
                <c:pt idx="4019">
                  <c:v>40200</c:v>
                </c:pt>
                <c:pt idx="4020">
                  <c:v>40210</c:v>
                </c:pt>
                <c:pt idx="4021">
                  <c:v>40220</c:v>
                </c:pt>
                <c:pt idx="4022">
                  <c:v>40230</c:v>
                </c:pt>
                <c:pt idx="4023">
                  <c:v>40240</c:v>
                </c:pt>
                <c:pt idx="4024">
                  <c:v>40250</c:v>
                </c:pt>
                <c:pt idx="4025">
                  <c:v>40260</c:v>
                </c:pt>
                <c:pt idx="4026">
                  <c:v>40270</c:v>
                </c:pt>
                <c:pt idx="4027">
                  <c:v>40280</c:v>
                </c:pt>
                <c:pt idx="4028">
                  <c:v>40290</c:v>
                </c:pt>
                <c:pt idx="4029">
                  <c:v>40300</c:v>
                </c:pt>
                <c:pt idx="4030">
                  <c:v>40310</c:v>
                </c:pt>
                <c:pt idx="4031">
                  <c:v>40320</c:v>
                </c:pt>
                <c:pt idx="4032">
                  <c:v>40330</c:v>
                </c:pt>
                <c:pt idx="4033">
                  <c:v>40340</c:v>
                </c:pt>
                <c:pt idx="4034">
                  <c:v>40350</c:v>
                </c:pt>
                <c:pt idx="4035">
                  <c:v>40360</c:v>
                </c:pt>
                <c:pt idx="4036">
                  <c:v>40370</c:v>
                </c:pt>
                <c:pt idx="4037">
                  <c:v>40380</c:v>
                </c:pt>
                <c:pt idx="4038">
                  <c:v>40390</c:v>
                </c:pt>
                <c:pt idx="4039">
                  <c:v>40400</c:v>
                </c:pt>
                <c:pt idx="4040">
                  <c:v>40410</c:v>
                </c:pt>
                <c:pt idx="4041">
                  <c:v>40420</c:v>
                </c:pt>
                <c:pt idx="4042">
                  <c:v>40430</c:v>
                </c:pt>
                <c:pt idx="4043">
                  <c:v>40440</c:v>
                </c:pt>
                <c:pt idx="4044">
                  <c:v>40450</c:v>
                </c:pt>
                <c:pt idx="4045">
                  <c:v>40460</c:v>
                </c:pt>
                <c:pt idx="4046">
                  <c:v>40470</c:v>
                </c:pt>
                <c:pt idx="4047">
                  <c:v>40480</c:v>
                </c:pt>
                <c:pt idx="4048">
                  <c:v>40490</c:v>
                </c:pt>
                <c:pt idx="4049">
                  <c:v>40500</c:v>
                </c:pt>
                <c:pt idx="4050">
                  <c:v>40510</c:v>
                </c:pt>
                <c:pt idx="4051">
                  <c:v>40520</c:v>
                </c:pt>
                <c:pt idx="4052">
                  <c:v>40530</c:v>
                </c:pt>
                <c:pt idx="4053">
                  <c:v>40540</c:v>
                </c:pt>
                <c:pt idx="4054">
                  <c:v>40550</c:v>
                </c:pt>
                <c:pt idx="4055">
                  <c:v>40560</c:v>
                </c:pt>
                <c:pt idx="4056">
                  <c:v>40570</c:v>
                </c:pt>
                <c:pt idx="4057">
                  <c:v>40580</c:v>
                </c:pt>
                <c:pt idx="4058">
                  <c:v>40590</c:v>
                </c:pt>
                <c:pt idx="4059">
                  <c:v>40600</c:v>
                </c:pt>
                <c:pt idx="4060">
                  <c:v>40610</c:v>
                </c:pt>
                <c:pt idx="4061">
                  <c:v>40620</c:v>
                </c:pt>
                <c:pt idx="4062">
                  <c:v>40630</c:v>
                </c:pt>
                <c:pt idx="4063">
                  <c:v>40640</c:v>
                </c:pt>
                <c:pt idx="4064">
                  <c:v>40650</c:v>
                </c:pt>
                <c:pt idx="4065">
                  <c:v>40660</c:v>
                </c:pt>
                <c:pt idx="4066">
                  <c:v>40670</c:v>
                </c:pt>
                <c:pt idx="4067">
                  <c:v>40680</c:v>
                </c:pt>
                <c:pt idx="4068">
                  <c:v>40690</c:v>
                </c:pt>
                <c:pt idx="4069">
                  <c:v>40700</c:v>
                </c:pt>
                <c:pt idx="4070">
                  <c:v>40710</c:v>
                </c:pt>
                <c:pt idx="4071">
                  <c:v>40720</c:v>
                </c:pt>
                <c:pt idx="4072">
                  <c:v>40730</c:v>
                </c:pt>
                <c:pt idx="4073">
                  <c:v>40740</c:v>
                </c:pt>
                <c:pt idx="4074">
                  <c:v>40750</c:v>
                </c:pt>
                <c:pt idx="4075">
                  <c:v>40760</c:v>
                </c:pt>
                <c:pt idx="4076">
                  <c:v>40770</c:v>
                </c:pt>
                <c:pt idx="4077">
                  <c:v>40780</c:v>
                </c:pt>
                <c:pt idx="4078">
                  <c:v>40790</c:v>
                </c:pt>
                <c:pt idx="4079">
                  <c:v>40800</c:v>
                </c:pt>
                <c:pt idx="4080">
                  <c:v>40810</c:v>
                </c:pt>
                <c:pt idx="4081">
                  <c:v>40820</c:v>
                </c:pt>
                <c:pt idx="4082">
                  <c:v>40830</c:v>
                </c:pt>
                <c:pt idx="4083">
                  <c:v>40840</c:v>
                </c:pt>
                <c:pt idx="4084">
                  <c:v>40850</c:v>
                </c:pt>
                <c:pt idx="4085">
                  <c:v>40860</c:v>
                </c:pt>
                <c:pt idx="4086">
                  <c:v>40870</c:v>
                </c:pt>
                <c:pt idx="4087">
                  <c:v>40880</c:v>
                </c:pt>
                <c:pt idx="4088">
                  <c:v>40890</c:v>
                </c:pt>
                <c:pt idx="4089">
                  <c:v>40900</c:v>
                </c:pt>
                <c:pt idx="4090">
                  <c:v>40910</c:v>
                </c:pt>
                <c:pt idx="4091">
                  <c:v>40920</c:v>
                </c:pt>
                <c:pt idx="4092">
                  <c:v>40930</c:v>
                </c:pt>
                <c:pt idx="4093">
                  <c:v>40940</c:v>
                </c:pt>
                <c:pt idx="4094">
                  <c:v>40950</c:v>
                </c:pt>
                <c:pt idx="4095">
                  <c:v>40960</c:v>
                </c:pt>
                <c:pt idx="4096">
                  <c:v>40970</c:v>
                </c:pt>
                <c:pt idx="4097">
                  <c:v>40980</c:v>
                </c:pt>
                <c:pt idx="4098">
                  <c:v>40990</c:v>
                </c:pt>
                <c:pt idx="4099">
                  <c:v>41000</c:v>
                </c:pt>
                <c:pt idx="4100">
                  <c:v>41010</c:v>
                </c:pt>
                <c:pt idx="4101">
                  <c:v>41020</c:v>
                </c:pt>
                <c:pt idx="4102">
                  <c:v>41030</c:v>
                </c:pt>
                <c:pt idx="4103">
                  <c:v>41040</c:v>
                </c:pt>
                <c:pt idx="4104">
                  <c:v>41050</c:v>
                </c:pt>
                <c:pt idx="4105">
                  <c:v>41060</c:v>
                </c:pt>
                <c:pt idx="4106">
                  <c:v>41070</c:v>
                </c:pt>
                <c:pt idx="4107">
                  <c:v>41080</c:v>
                </c:pt>
                <c:pt idx="4108">
                  <c:v>41090</c:v>
                </c:pt>
                <c:pt idx="4109">
                  <c:v>41100</c:v>
                </c:pt>
                <c:pt idx="4110">
                  <c:v>41110</c:v>
                </c:pt>
                <c:pt idx="4111">
                  <c:v>41120</c:v>
                </c:pt>
                <c:pt idx="4112">
                  <c:v>41130</c:v>
                </c:pt>
                <c:pt idx="4113">
                  <c:v>41140</c:v>
                </c:pt>
                <c:pt idx="4114">
                  <c:v>41150</c:v>
                </c:pt>
                <c:pt idx="4115">
                  <c:v>41160</c:v>
                </c:pt>
                <c:pt idx="4116">
                  <c:v>41170</c:v>
                </c:pt>
                <c:pt idx="4117">
                  <c:v>41180</c:v>
                </c:pt>
                <c:pt idx="4118">
                  <c:v>41190</c:v>
                </c:pt>
                <c:pt idx="4119">
                  <c:v>41200</c:v>
                </c:pt>
                <c:pt idx="4120">
                  <c:v>41210</c:v>
                </c:pt>
                <c:pt idx="4121">
                  <c:v>41220</c:v>
                </c:pt>
                <c:pt idx="4122">
                  <c:v>41230</c:v>
                </c:pt>
                <c:pt idx="4123">
                  <c:v>41240</c:v>
                </c:pt>
                <c:pt idx="4124">
                  <c:v>41250</c:v>
                </c:pt>
                <c:pt idx="4125">
                  <c:v>41260</c:v>
                </c:pt>
                <c:pt idx="4126">
                  <c:v>41270</c:v>
                </c:pt>
                <c:pt idx="4127">
                  <c:v>41280</c:v>
                </c:pt>
                <c:pt idx="4128">
                  <c:v>41290</c:v>
                </c:pt>
                <c:pt idx="4129">
                  <c:v>41300</c:v>
                </c:pt>
                <c:pt idx="4130">
                  <c:v>41310</c:v>
                </c:pt>
                <c:pt idx="4131">
                  <c:v>41320</c:v>
                </c:pt>
                <c:pt idx="4132">
                  <c:v>41330</c:v>
                </c:pt>
                <c:pt idx="4133">
                  <c:v>41340</c:v>
                </c:pt>
                <c:pt idx="4134">
                  <c:v>41350</c:v>
                </c:pt>
                <c:pt idx="4135">
                  <c:v>41360</c:v>
                </c:pt>
                <c:pt idx="4136">
                  <c:v>41370</c:v>
                </c:pt>
                <c:pt idx="4137">
                  <c:v>41380</c:v>
                </c:pt>
                <c:pt idx="4138">
                  <c:v>41390</c:v>
                </c:pt>
                <c:pt idx="4139">
                  <c:v>41400</c:v>
                </c:pt>
                <c:pt idx="4140">
                  <c:v>41410</c:v>
                </c:pt>
                <c:pt idx="4141">
                  <c:v>41420</c:v>
                </c:pt>
                <c:pt idx="4142">
                  <c:v>41430</c:v>
                </c:pt>
                <c:pt idx="4143">
                  <c:v>41440</c:v>
                </c:pt>
                <c:pt idx="4144">
                  <c:v>41450</c:v>
                </c:pt>
                <c:pt idx="4145">
                  <c:v>41460</c:v>
                </c:pt>
                <c:pt idx="4146">
                  <c:v>41470</c:v>
                </c:pt>
                <c:pt idx="4147">
                  <c:v>41480</c:v>
                </c:pt>
                <c:pt idx="4148">
                  <c:v>41490</c:v>
                </c:pt>
                <c:pt idx="4149">
                  <c:v>41500</c:v>
                </c:pt>
                <c:pt idx="4150">
                  <c:v>41510</c:v>
                </c:pt>
                <c:pt idx="4151">
                  <c:v>41520</c:v>
                </c:pt>
                <c:pt idx="4152">
                  <c:v>41530</c:v>
                </c:pt>
                <c:pt idx="4153">
                  <c:v>41540</c:v>
                </c:pt>
                <c:pt idx="4154">
                  <c:v>41550</c:v>
                </c:pt>
                <c:pt idx="4155">
                  <c:v>41560</c:v>
                </c:pt>
                <c:pt idx="4156">
                  <c:v>41570</c:v>
                </c:pt>
                <c:pt idx="4157">
                  <c:v>41580</c:v>
                </c:pt>
                <c:pt idx="4158">
                  <c:v>41590</c:v>
                </c:pt>
                <c:pt idx="4159">
                  <c:v>41600</c:v>
                </c:pt>
                <c:pt idx="4160">
                  <c:v>41610</c:v>
                </c:pt>
                <c:pt idx="4161">
                  <c:v>41620</c:v>
                </c:pt>
                <c:pt idx="4162">
                  <c:v>41630</c:v>
                </c:pt>
                <c:pt idx="4163">
                  <c:v>41640</c:v>
                </c:pt>
                <c:pt idx="4164">
                  <c:v>41650</c:v>
                </c:pt>
                <c:pt idx="4165">
                  <c:v>41660</c:v>
                </c:pt>
                <c:pt idx="4166">
                  <c:v>41670</c:v>
                </c:pt>
                <c:pt idx="4167">
                  <c:v>41680</c:v>
                </c:pt>
                <c:pt idx="4168">
                  <c:v>41690</c:v>
                </c:pt>
                <c:pt idx="4169">
                  <c:v>41700</c:v>
                </c:pt>
                <c:pt idx="4170">
                  <c:v>41710</c:v>
                </c:pt>
                <c:pt idx="4171">
                  <c:v>41720</c:v>
                </c:pt>
                <c:pt idx="4172">
                  <c:v>41730</c:v>
                </c:pt>
                <c:pt idx="4173">
                  <c:v>41740</c:v>
                </c:pt>
                <c:pt idx="4174">
                  <c:v>41750</c:v>
                </c:pt>
                <c:pt idx="4175">
                  <c:v>41760</c:v>
                </c:pt>
                <c:pt idx="4176">
                  <c:v>41770</c:v>
                </c:pt>
                <c:pt idx="4177">
                  <c:v>41780</c:v>
                </c:pt>
                <c:pt idx="4178">
                  <c:v>41790</c:v>
                </c:pt>
                <c:pt idx="4179">
                  <c:v>41800</c:v>
                </c:pt>
                <c:pt idx="4180">
                  <c:v>41810</c:v>
                </c:pt>
                <c:pt idx="4181">
                  <c:v>41820</c:v>
                </c:pt>
                <c:pt idx="4182">
                  <c:v>41830</c:v>
                </c:pt>
                <c:pt idx="4183">
                  <c:v>41840</c:v>
                </c:pt>
                <c:pt idx="4184">
                  <c:v>41850</c:v>
                </c:pt>
                <c:pt idx="4185">
                  <c:v>41860</c:v>
                </c:pt>
                <c:pt idx="4186">
                  <c:v>41870</c:v>
                </c:pt>
                <c:pt idx="4187">
                  <c:v>41880</c:v>
                </c:pt>
                <c:pt idx="4188">
                  <c:v>41890</c:v>
                </c:pt>
                <c:pt idx="4189">
                  <c:v>41900</c:v>
                </c:pt>
                <c:pt idx="4190">
                  <c:v>41910</c:v>
                </c:pt>
                <c:pt idx="4191">
                  <c:v>41920</c:v>
                </c:pt>
                <c:pt idx="4192">
                  <c:v>41930</c:v>
                </c:pt>
                <c:pt idx="4193">
                  <c:v>41940</c:v>
                </c:pt>
                <c:pt idx="4194">
                  <c:v>41950</c:v>
                </c:pt>
                <c:pt idx="4195">
                  <c:v>41960</c:v>
                </c:pt>
                <c:pt idx="4196">
                  <c:v>41970</c:v>
                </c:pt>
                <c:pt idx="4197">
                  <c:v>41980</c:v>
                </c:pt>
                <c:pt idx="4198">
                  <c:v>41990</c:v>
                </c:pt>
                <c:pt idx="4199">
                  <c:v>42000</c:v>
                </c:pt>
                <c:pt idx="4200">
                  <c:v>42010</c:v>
                </c:pt>
                <c:pt idx="4201">
                  <c:v>42020</c:v>
                </c:pt>
                <c:pt idx="4202">
                  <c:v>42030</c:v>
                </c:pt>
                <c:pt idx="4203">
                  <c:v>42040</c:v>
                </c:pt>
                <c:pt idx="4204">
                  <c:v>42050</c:v>
                </c:pt>
                <c:pt idx="4205">
                  <c:v>42060</c:v>
                </c:pt>
                <c:pt idx="4206">
                  <c:v>42070</c:v>
                </c:pt>
                <c:pt idx="4207">
                  <c:v>42080</c:v>
                </c:pt>
                <c:pt idx="4208">
                  <c:v>42090</c:v>
                </c:pt>
                <c:pt idx="4209">
                  <c:v>42100</c:v>
                </c:pt>
                <c:pt idx="4210">
                  <c:v>42110</c:v>
                </c:pt>
                <c:pt idx="4211">
                  <c:v>42120</c:v>
                </c:pt>
                <c:pt idx="4212">
                  <c:v>42130</c:v>
                </c:pt>
                <c:pt idx="4213">
                  <c:v>42140</c:v>
                </c:pt>
                <c:pt idx="4214">
                  <c:v>42150</c:v>
                </c:pt>
                <c:pt idx="4215">
                  <c:v>42160</c:v>
                </c:pt>
                <c:pt idx="4216">
                  <c:v>42170</c:v>
                </c:pt>
                <c:pt idx="4217">
                  <c:v>42180</c:v>
                </c:pt>
                <c:pt idx="4218">
                  <c:v>42190</c:v>
                </c:pt>
                <c:pt idx="4219">
                  <c:v>42200</c:v>
                </c:pt>
                <c:pt idx="4220">
                  <c:v>42210</c:v>
                </c:pt>
                <c:pt idx="4221">
                  <c:v>42220</c:v>
                </c:pt>
                <c:pt idx="4222">
                  <c:v>42230</c:v>
                </c:pt>
                <c:pt idx="4223">
                  <c:v>42240</c:v>
                </c:pt>
                <c:pt idx="4224">
                  <c:v>42250</c:v>
                </c:pt>
                <c:pt idx="4225">
                  <c:v>42260</c:v>
                </c:pt>
                <c:pt idx="4226">
                  <c:v>42270</c:v>
                </c:pt>
                <c:pt idx="4227">
                  <c:v>42280</c:v>
                </c:pt>
                <c:pt idx="4228">
                  <c:v>42290</c:v>
                </c:pt>
                <c:pt idx="4229">
                  <c:v>42300</c:v>
                </c:pt>
                <c:pt idx="4230">
                  <c:v>42310</c:v>
                </c:pt>
                <c:pt idx="4231">
                  <c:v>42320</c:v>
                </c:pt>
                <c:pt idx="4232">
                  <c:v>42330</c:v>
                </c:pt>
                <c:pt idx="4233">
                  <c:v>42340</c:v>
                </c:pt>
                <c:pt idx="4234">
                  <c:v>42350</c:v>
                </c:pt>
                <c:pt idx="4235">
                  <c:v>42360</c:v>
                </c:pt>
                <c:pt idx="4236">
                  <c:v>42370</c:v>
                </c:pt>
                <c:pt idx="4237">
                  <c:v>42380</c:v>
                </c:pt>
                <c:pt idx="4238">
                  <c:v>42390</c:v>
                </c:pt>
                <c:pt idx="4239">
                  <c:v>42400</c:v>
                </c:pt>
                <c:pt idx="4240">
                  <c:v>42410</c:v>
                </c:pt>
                <c:pt idx="4241">
                  <c:v>42420</c:v>
                </c:pt>
                <c:pt idx="4242">
                  <c:v>42430</c:v>
                </c:pt>
                <c:pt idx="4243">
                  <c:v>42440</c:v>
                </c:pt>
                <c:pt idx="4244">
                  <c:v>42450</c:v>
                </c:pt>
                <c:pt idx="4245">
                  <c:v>42460</c:v>
                </c:pt>
                <c:pt idx="4246">
                  <c:v>42470</c:v>
                </c:pt>
                <c:pt idx="4247">
                  <c:v>42480</c:v>
                </c:pt>
                <c:pt idx="4248">
                  <c:v>42490</c:v>
                </c:pt>
                <c:pt idx="4249">
                  <c:v>42500</c:v>
                </c:pt>
                <c:pt idx="4250">
                  <c:v>42510</c:v>
                </c:pt>
                <c:pt idx="4251">
                  <c:v>42520</c:v>
                </c:pt>
                <c:pt idx="4252">
                  <c:v>42530</c:v>
                </c:pt>
                <c:pt idx="4253">
                  <c:v>42540</c:v>
                </c:pt>
                <c:pt idx="4254">
                  <c:v>42550</c:v>
                </c:pt>
                <c:pt idx="4255">
                  <c:v>42560</c:v>
                </c:pt>
                <c:pt idx="4256">
                  <c:v>42570</c:v>
                </c:pt>
                <c:pt idx="4257">
                  <c:v>42580</c:v>
                </c:pt>
                <c:pt idx="4258">
                  <c:v>42590</c:v>
                </c:pt>
                <c:pt idx="4259">
                  <c:v>42600</c:v>
                </c:pt>
                <c:pt idx="4260">
                  <c:v>42610</c:v>
                </c:pt>
                <c:pt idx="4261">
                  <c:v>42620</c:v>
                </c:pt>
                <c:pt idx="4262">
                  <c:v>42630</c:v>
                </c:pt>
                <c:pt idx="4263">
                  <c:v>42640</c:v>
                </c:pt>
                <c:pt idx="4264">
                  <c:v>42650</c:v>
                </c:pt>
                <c:pt idx="4265">
                  <c:v>42660</c:v>
                </c:pt>
                <c:pt idx="4266">
                  <c:v>42670</c:v>
                </c:pt>
                <c:pt idx="4267">
                  <c:v>42680</c:v>
                </c:pt>
                <c:pt idx="4268">
                  <c:v>42690</c:v>
                </c:pt>
                <c:pt idx="4269">
                  <c:v>42700</c:v>
                </c:pt>
                <c:pt idx="4270">
                  <c:v>42710</c:v>
                </c:pt>
                <c:pt idx="4271">
                  <c:v>42720</c:v>
                </c:pt>
                <c:pt idx="4272">
                  <c:v>42730</c:v>
                </c:pt>
                <c:pt idx="4273">
                  <c:v>42740</c:v>
                </c:pt>
                <c:pt idx="4274">
                  <c:v>42750</c:v>
                </c:pt>
                <c:pt idx="4275">
                  <c:v>42760</c:v>
                </c:pt>
                <c:pt idx="4276">
                  <c:v>42770</c:v>
                </c:pt>
                <c:pt idx="4277">
                  <c:v>42780</c:v>
                </c:pt>
                <c:pt idx="4278">
                  <c:v>42790</c:v>
                </c:pt>
                <c:pt idx="4279">
                  <c:v>42800</c:v>
                </c:pt>
                <c:pt idx="4280">
                  <c:v>42810</c:v>
                </c:pt>
                <c:pt idx="4281">
                  <c:v>42820</c:v>
                </c:pt>
                <c:pt idx="4282">
                  <c:v>42830</c:v>
                </c:pt>
                <c:pt idx="4283">
                  <c:v>42840</c:v>
                </c:pt>
                <c:pt idx="4284">
                  <c:v>42850</c:v>
                </c:pt>
                <c:pt idx="4285">
                  <c:v>42860</c:v>
                </c:pt>
                <c:pt idx="4286">
                  <c:v>42870</c:v>
                </c:pt>
                <c:pt idx="4287">
                  <c:v>42880</c:v>
                </c:pt>
                <c:pt idx="4288">
                  <c:v>42890</c:v>
                </c:pt>
                <c:pt idx="4289">
                  <c:v>42900</c:v>
                </c:pt>
                <c:pt idx="4290">
                  <c:v>42910</c:v>
                </c:pt>
                <c:pt idx="4291">
                  <c:v>42920</c:v>
                </c:pt>
                <c:pt idx="4292">
                  <c:v>42930</c:v>
                </c:pt>
                <c:pt idx="4293">
                  <c:v>42940</c:v>
                </c:pt>
                <c:pt idx="4294">
                  <c:v>42950</c:v>
                </c:pt>
                <c:pt idx="4295">
                  <c:v>42960</c:v>
                </c:pt>
                <c:pt idx="4296">
                  <c:v>42970</c:v>
                </c:pt>
                <c:pt idx="4297">
                  <c:v>42980</c:v>
                </c:pt>
                <c:pt idx="4298">
                  <c:v>42990</c:v>
                </c:pt>
                <c:pt idx="4299">
                  <c:v>43000</c:v>
                </c:pt>
                <c:pt idx="4300">
                  <c:v>43010</c:v>
                </c:pt>
                <c:pt idx="4301">
                  <c:v>43020</c:v>
                </c:pt>
                <c:pt idx="4302">
                  <c:v>43030</c:v>
                </c:pt>
                <c:pt idx="4303">
                  <c:v>43040</c:v>
                </c:pt>
                <c:pt idx="4304">
                  <c:v>43050</c:v>
                </c:pt>
                <c:pt idx="4305">
                  <c:v>43060</c:v>
                </c:pt>
                <c:pt idx="4306">
                  <c:v>43070</c:v>
                </c:pt>
                <c:pt idx="4307">
                  <c:v>43080</c:v>
                </c:pt>
                <c:pt idx="4308">
                  <c:v>43090</c:v>
                </c:pt>
                <c:pt idx="4309">
                  <c:v>43100</c:v>
                </c:pt>
                <c:pt idx="4310">
                  <c:v>43110</c:v>
                </c:pt>
                <c:pt idx="4311">
                  <c:v>43120</c:v>
                </c:pt>
                <c:pt idx="4312">
                  <c:v>43130</c:v>
                </c:pt>
                <c:pt idx="4313">
                  <c:v>43140</c:v>
                </c:pt>
                <c:pt idx="4314">
                  <c:v>43150</c:v>
                </c:pt>
                <c:pt idx="4315">
                  <c:v>43160</c:v>
                </c:pt>
                <c:pt idx="4316">
                  <c:v>43170</c:v>
                </c:pt>
                <c:pt idx="4317">
                  <c:v>43180</c:v>
                </c:pt>
                <c:pt idx="4318">
                  <c:v>43190</c:v>
                </c:pt>
                <c:pt idx="4319">
                  <c:v>43200</c:v>
                </c:pt>
                <c:pt idx="4320">
                  <c:v>43210</c:v>
                </c:pt>
                <c:pt idx="4321">
                  <c:v>43220</c:v>
                </c:pt>
                <c:pt idx="4322">
                  <c:v>43230</c:v>
                </c:pt>
                <c:pt idx="4323">
                  <c:v>43240</c:v>
                </c:pt>
                <c:pt idx="4324">
                  <c:v>43250</c:v>
                </c:pt>
                <c:pt idx="4325">
                  <c:v>43260</c:v>
                </c:pt>
                <c:pt idx="4326">
                  <c:v>43270</c:v>
                </c:pt>
                <c:pt idx="4327">
                  <c:v>43280</c:v>
                </c:pt>
                <c:pt idx="4328">
                  <c:v>43290</c:v>
                </c:pt>
                <c:pt idx="4329">
                  <c:v>43300</c:v>
                </c:pt>
                <c:pt idx="4330">
                  <c:v>43310</c:v>
                </c:pt>
                <c:pt idx="4331">
                  <c:v>43320</c:v>
                </c:pt>
                <c:pt idx="4332">
                  <c:v>43330</c:v>
                </c:pt>
                <c:pt idx="4333">
                  <c:v>43340</c:v>
                </c:pt>
                <c:pt idx="4334">
                  <c:v>43350</c:v>
                </c:pt>
                <c:pt idx="4335">
                  <c:v>43360</c:v>
                </c:pt>
                <c:pt idx="4336">
                  <c:v>43370</c:v>
                </c:pt>
                <c:pt idx="4337">
                  <c:v>43380</c:v>
                </c:pt>
                <c:pt idx="4338">
                  <c:v>43390</c:v>
                </c:pt>
                <c:pt idx="4339">
                  <c:v>43400</c:v>
                </c:pt>
                <c:pt idx="4340">
                  <c:v>43410</c:v>
                </c:pt>
                <c:pt idx="4341">
                  <c:v>43420</c:v>
                </c:pt>
                <c:pt idx="4342">
                  <c:v>43430</c:v>
                </c:pt>
                <c:pt idx="4343">
                  <c:v>43440</c:v>
                </c:pt>
                <c:pt idx="4344">
                  <c:v>43450</c:v>
                </c:pt>
                <c:pt idx="4345">
                  <c:v>43460</c:v>
                </c:pt>
                <c:pt idx="4346">
                  <c:v>43470</c:v>
                </c:pt>
                <c:pt idx="4347">
                  <c:v>43480</c:v>
                </c:pt>
                <c:pt idx="4348">
                  <c:v>43490</c:v>
                </c:pt>
                <c:pt idx="4349">
                  <c:v>43500</c:v>
                </c:pt>
                <c:pt idx="4350">
                  <c:v>43510</c:v>
                </c:pt>
                <c:pt idx="4351">
                  <c:v>43520</c:v>
                </c:pt>
                <c:pt idx="4352">
                  <c:v>43530</c:v>
                </c:pt>
                <c:pt idx="4353">
                  <c:v>43540</c:v>
                </c:pt>
                <c:pt idx="4354">
                  <c:v>43550</c:v>
                </c:pt>
                <c:pt idx="4355">
                  <c:v>43560</c:v>
                </c:pt>
                <c:pt idx="4356">
                  <c:v>43570</c:v>
                </c:pt>
                <c:pt idx="4357">
                  <c:v>43580</c:v>
                </c:pt>
                <c:pt idx="4358">
                  <c:v>43590</c:v>
                </c:pt>
                <c:pt idx="4359">
                  <c:v>43600</c:v>
                </c:pt>
                <c:pt idx="4360">
                  <c:v>43610</c:v>
                </c:pt>
                <c:pt idx="4361">
                  <c:v>43620</c:v>
                </c:pt>
                <c:pt idx="4362">
                  <c:v>43630</c:v>
                </c:pt>
                <c:pt idx="4363">
                  <c:v>43640</c:v>
                </c:pt>
                <c:pt idx="4364">
                  <c:v>43650</c:v>
                </c:pt>
                <c:pt idx="4365">
                  <c:v>43660</c:v>
                </c:pt>
                <c:pt idx="4366">
                  <c:v>43670</c:v>
                </c:pt>
                <c:pt idx="4367">
                  <c:v>43680</c:v>
                </c:pt>
                <c:pt idx="4368">
                  <c:v>43690</c:v>
                </c:pt>
                <c:pt idx="4369">
                  <c:v>43700</c:v>
                </c:pt>
                <c:pt idx="4370">
                  <c:v>43710</c:v>
                </c:pt>
                <c:pt idx="4371">
                  <c:v>43720</c:v>
                </c:pt>
                <c:pt idx="4372">
                  <c:v>43730</c:v>
                </c:pt>
                <c:pt idx="4373">
                  <c:v>43740</c:v>
                </c:pt>
                <c:pt idx="4374">
                  <c:v>43750</c:v>
                </c:pt>
                <c:pt idx="4375">
                  <c:v>43760</c:v>
                </c:pt>
                <c:pt idx="4376">
                  <c:v>43770</c:v>
                </c:pt>
                <c:pt idx="4377">
                  <c:v>43780</c:v>
                </c:pt>
                <c:pt idx="4378">
                  <c:v>43790</c:v>
                </c:pt>
                <c:pt idx="4379">
                  <c:v>43800</c:v>
                </c:pt>
                <c:pt idx="4380">
                  <c:v>43810</c:v>
                </c:pt>
                <c:pt idx="4381">
                  <c:v>43820</c:v>
                </c:pt>
                <c:pt idx="4382">
                  <c:v>43830</c:v>
                </c:pt>
                <c:pt idx="4383">
                  <c:v>43840</c:v>
                </c:pt>
                <c:pt idx="4384">
                  <c:v>43850</c:v>
                </c:pt>
                <c:pt idx="4385">
                  <c:v>43860</c:v>
                </c:pt>
                <c:pt idx="4386">
                  <c:v>43870</c:v>
                </c:pt>
                <c:pt idx="4387">
                  <c:v>43880</c:v>
                </c:pt>
                <c:pt idx="4388">
                  <c:v>43890</c:v>
                </c:pt>
                <c:pt idx="4389">
                  <c:v>43900</c:v>
                </c:pt>
                <c:pt idx="4390">
                  <c:v>43910</c:v>
                </c:pt>
                <c:pt idx="4391">
                  <c:v>43920</c:v>
                </c:pt>
                <c:pt idx="4392">
                  <c:v>43930</c:v>
                </c:pt>
                <c:pt idx="4393">
                  <c:v>43940</c:v>
                </c:pt>
                <c:pt idx="4394">
                  <c:v>43950</c:v>
                </c:pt>
                <c:pt idx="4395">
                  <c:v>43960</c:v>
                </c:pt>
                <c:pt idx="4396">
                  <c:v>43970</c:v>
                </c:pt>
                <c:pt idx="4397">
                  <c:v>43980</c:v>
                </c:pt>
                <c:pt idx="4398">
                  <c:v>43990</c:v>
                </c:pt>
                <c:pt idx="4399">
                  <c:v>44000</c:v>
                </c:pt>
                <c:pt idx="4400">
                  <c:v>44010</c:v>
                </c:pt>
                <c:pt idx="4401">
                  <c:v>44020</c:v>
                </c:pt>
                <c:pt idx="4402">
                  <c:v>44030</c:v>
                </c:pt>
                <c:pt idx="4403">
                  <c:v>44040</c:v>
                </c:pt>
                <c:pt idx="4404">
                  <c:v>44050</c:v>
                </c:pt>
                <c:pt idx="4405">
                  <c:v>44060</c:v>
                </c:pt>
                <c:pt idx="4406">
                  <c:v>44070</c:v>
                </c:pt>
                <c:pt idx="4407">
                  <c:v>44080</c:v>
                </c:pt>
                <c:pt idx="4408">
                  <c:v>44090</c:v>
                </c:pt>
                <c:pt idx="4409">
                  <c:v>44100</c:v>
                </c:pt>
                <c:pt idx="4410">
                  <c:v>44110</c:v>
                </c:pt>
                <c:pt idx="4411">
                  <c:v>44120</c:v>
                </c:pt>
                <c:pt idx="4412">
                  <c:v>44130</c:v>
                </c:pt>
                <c:pt idx="4413">
                  <c:v>44140</c:v>
                </c:pt>
                <c:pt idx="4414">
                  <c:v>44150</c:v>
                </c:pt>
                <c:pt idx="4415">
                  <c:v>44160</c:v>
                </c:pt>
                <c:pt idx="4416">
                  <c:v>44170</c:v>
                </c:pt>
                <c:pt idx="4417">
                  <c:v>44180</c:v>
                </c:pt>
                <c:pt idx="4418">
                  <c:v>44190</c:v>
                </c:pt>
                <c:pt idx="4419">
                  <c:v>44200</c:v>
                </c:pt>
                <c:pt idx="4420">
                  <c:v>44210</c:v>
                </c:pt>
                <c:pt idx="4421">
                  <c:v>44220</c:v>
                </c:pt>
                <c:pt idx="4422">
                  <c:v>44230</c:v>
                </c:pt>
                <c:pt idx="4423">
                  <c:v>44240</c:v>
                </c:pt>
                <c:pt idx="4424">
                  <c:v>44250</c:v>
                </c:pt>
                <c:pt idx="4425">
                  <c:v>44260</c:v>
                </c:pt>
                <c:pt idx="4426">
                  <c:v>44270</c:v>
                </c:pt>
                <c:pt idx="4427">
                  <c:v>44280</c:v>
                </c:pt>
                <c:pt idx="4428">
                  <c:v>44290</c:v>
                </c:pt>
                <c:pt idx="4429">
                  <c:v>44300</c:v>
                </c:pt>
                <c:pt idx="4430">
                  <c:v>44310</c:v>
                </c:pt>
                <c:pt idx="4431">
                  <c:v>44320</c:v>
                </c:pt>
                <c:pt idx="4432">
                  <c:v>44330</c:v>
                </c:pt>
                <c:pt idx="4433">
                  <c:v>44340</c:v>
                </c:pt>
                <c:pt idx="4434">
                  <c:v>44350</c:v>
                </c:pt>
                <c:pt idx="4435">
                  <c:v>44360</c:v>
                </c:pt>
                <c:pt idx="4436">
                  <c:v>44370</c:v>
                </c:pt>
                <c:pt idx="4437">
                  <c:v>44380</c:v>
                </c:pt>
                <c:pt idx="4438">
                  <c:v>44390</c:v>
                </c:pt>
                <c:pt idx="4439">
                  <c:v>44400</c:v>
                </c:pt>
                <c:pt idx="4440">
                  <c:v>44410</c:v>
                </c:pt>
                <c:pt idx="4441">
                  <c:v>44420</c:v>
                </c:pt>
                <c:pt idx="4442">
                  <c:v>44430</c:v>
                </c:pt>
                <c:pt idx="4443">
                  <c:v>44440</c:v>
                </c:pt>
                <c:pt idx="4444">
                  <c:v>44450</c:v>
                </c:pt>
                <c:pt idx="4445">
                  <c:v>44460</c:v>
                </c:pt>
                <c:pt idx="4446">
                  <c:v>44470</c:v>
                </c:pt>
                <c:pt idx="4447">
                  <c:v>44480</c:v>
                </c:pt>
                <c:pt idx="4448">
                  <c:v>44490</c:v>
                </c:pt>
                <c:pt idx="4449">
                  <c:v>44500</c:v>
                </c:pt>
                <c:pt idx="4450">
                  <c:v>44510</c:v>
                </c:pt>
                <c:pt idx="4451">
                  <c:v>44520</c:v>
                </c:pt>
                <c:pt idx="4452">
                  <c:v>44530</c:v>
                </c:pt>
                <c:pt idx="4453">
                  <c:v>44540</c:v>
                </c:pt>
                <c:pt idx="4454">
                  <c:v>44550</c:v>
                </c:pt>
                <c:pt idx="4455">
                  <c:v>44560</c:v>
                </c:pt>
                <c:pt idx="4456">
                  <c:v>44570</c:v>
                </c:pt>
                <c:pt idx="4457">
                  <c:v>44580</c:v>
                </c:pt>
                <c:pt idx="4458">
                  <c:v>44590</c:v>
                </c:pt>
                <c:pt idx="4459">
                  <c:v>44600</c:v>
                </c:pt>
                <c:pt idx="4460">
                  <c:v>44610</c:v>
                </c:pt>
                <c:pt idx="4461">
                  <c:v>44620</c:v>
                </c:pt>
                <c:pt idx="4462">
                  <c:v>44630</c:v>
                </c:pt>
                <c:pt idx="4463">
                  <c:v>44640</c:v>
                </c:pt>
                <c:pt idx="4464">
                  <c:v>44650</c:v>
                </c:pt>
                <c:pt idx="4465">
                  <c:v>44660</c:v>
                </c:pt>
                <c:pt idx="4466">
                  <c:v>44670</c:v>
                </c:pt>
                <c:pt idx="4467">
                  <c:v>44680</c:v>
                </c:pt>
                <c:pt idx="4468">
                  <c:v>44690</c:v>
                </c:pt>
                <c:pt idx="4469">
                  <c:v>44700</c:v>
                </c:pt>
                <c:pt idx="4470">
                  <c:v>44710</c:v>
                </c:pt>
                <c:pt idx="4471">
                  <c:v>44720</c:v>
                </c:pt>
                <c:pt idx="4472">
                  <c:v>44730</c:v>
                </c:pt>
                <c:pt idx="4473">
                  <c:v>44740</c:v>
                </c:pt>
                <c:pt idx="4474">
                  <c:v>44750</c:v>
                </c:pt>
                <c:pt idx="4475">
                  <c:v>44760</c:v>
                </c:pt>
                <c:pt idx="4476">
                  <c:v>44770</c:v>
                </c:pt>
                <c:pt idx="4477">
                  <c:v>44780</c:v>
                </c:pt>
                <c:pt idx="4478">
                  <c:v>44790</c:v>
                </c:pt>
                <c:pt idx="4479">
                  <c:v>44800</c:v>
                </c:pt>
                <c:pt idx="4480">
                  <c:v>44810</c:v>
                </c:pt>
                <c:pt idx="4481">
                  <c:v>44820</c:v>
                </c:pt>
                <c:pt idx="4482">
                  <c:v>44830</c:v>
                </c:pt>
                <c:pt idx="4483">
                  <c:v>44840</c:v>
                </c:pt>
                <c:pt idx="4484">
                  <c:v>44850</c:v>
                </c:pt>
                <c:pt idx="4485">
                  <c:v>44860</c:v>
                </c:pt>
                <c:pt idx="4486">
                  <c:v>44870</c:v>
                </c:pt>
                <c:pt idx="4487">
                  <c:v>44880</c:v>
                </c:pt>
                <c:pt idx="4488">
                  <c:v>44890</c:v>
                </c:pt>
                <c:pt idx="4489">
                  <c:v>44900</c:v>
                </c:pt>
                <c:pt idx="4490">
                  <c:v>44910</c:v>
                </c:pt>
                <c:pt idx="4491">
                  <c:v>44920</c:v>
                </c:pt>
                <c:pt idx="4492">
                  <c:v>44930</c:v>
                </c:pt>
                <c:pt idx="4493">
                  <c:v>44940</c:v>
                </c:pt>
                <c:pt idx="4494">
                  <c:v>44950</c:v>
                </c:pt>
                <c:pt idx="4495">
                  <c:v>44960</c:v>
                </c:pt>
                <c:pt idx="4496">
                  <c:v>44970</c:v>
                </c:pt>
                <c:pt idx="4497">
                  <c:v>44980</c:v>
                </c:pt>
                <c:pt idx="4498">
                  <c:v>44990</c:v>
                </c:pt>
                <c:pt idx="4499">
                  <c:v>45000</c:v>
                </c:pt>
                <c:pt idx="4500">
                  <c:v>45010</c:v>
                </c:pt>
                <c:pt idx="4501">
                  <c:v>45020</c:v>
                </c:pt>
                <c:pt idx="4502">
                  <c:v>45030</c:v>
                </c:pt>
                <c:pt idx="4503">
                  <c:v>45040</c:v>
                </c:pt>
                <c:pt idx="4504">
                  <c:v>45050</c:v>
                </c:pt>
                <c:pt idx="4505">
                  <c:v>45060</c:v>
                </c:pt>
                <c:pt idx="4506">
                  <c:v>45070</c:v>
                </c:pt>
                <c:pt idx="4507">
                  <c:v>45080</c:v>
                </c:pt>
                <c:pt idx="4508">
                  <c:v>45090</c:v>
                </c:pt>
                <c:pt idx="4509">
                  <c:v>45100</c:v>
                </c:pt>
                <c:pt idx="4510">
                  <c:v>45110</c:v>
                </c:pt>
                <c:pt idx="4511">
                  <c:v>45120</c:v>
                </c:pt>
                <c:pt idx="4512">
                  <c:v>45130</c:v>
                </c:pt>
                <c:pt idx="4513">
                  <c:v>45140</c:v>
                </c:pt>
                <c:pt idx="4514">
                  <c:v>45150</c:v>
                </c:pt>
                <c:pt idx="4515">
                  <c:v>45160</c:v>
                </c:pt>
                <c:pt idx="4516">
                  <c:v>45170</c:v>
                </c:pt>
                <c:pt idx="4517">
                  <c:v>45180</c:v>
                </c:pt>
                <c:pt idx="4518">
                  <c:v>45190</c:v>
                </c:pt>
                <c:pt idx="4519">
                  <c:v>45200</c:v>
                </c:pt>
                <c:pt idx="4520">
                  <c:v>45210</c:v>
                </c:pt>
                <c:pt idx="4521">
                  <c:v>45220</c:v>
                </c:pt>
                <c:pt idx="4522">
                  <c:v>45230</c:v>
                </c:pt>
                <c:pt idx="4523">
                  <c:v>45240</c:v>
                </c:pt>
                <c:pt idx="4524">
                  <c:v>45250</c:v>
                </c:pt>
                <c:pt idx="4525">
                  <c:v>45260</c:v>
                </c:pt>
                <c:pt idx="4526">
                  <c:v>45270</c:v>
                </c:pt>
                <c:pt idx="4527">
                  <c:v>45280</c:v>
                </c:pt>
                <c:pt idx="4528">
                  <c:v>45290</c:v>
                </c:pt>
                <c:pt idx="4529">
                  <c:v>45300</c:v>
                </c:pt>
                <c:pt idx="4530">
                  <c:v>45310</c:v>
                </c:pt>
                <c:pt idx="4531">
                  <c:v>45320</c:v>
                </c:pt>
                <c:pt idx="4532">
                  <c:v>45330</c:v>
                </c:pt>
                <c:pt idx="4533">
                  <c:v>45340</c:v>
                </c:pt>
                <c:pt idx="4534">
                  <c:v>45350</c:v>
                </c:pt>
                <c:pt idx="4535">
                  <c:v>45360</c:v>
                </c:pt>
                <c:pt idx="4536">
                  <c:v>45370</c:v>
                </c:pt>
                <c:pt idx="4537">
                  <c:v>45380</c:v>
                </c:pt>
                <c:pt idx="4538">
                  <c:v>45390</c:v>
                </c:pt>
                <c:pt idx="4539">
                  <c:v>45400</c:v>
                </c:pt>
                <c:pt idx="4540">
                  <c:v>45410</c:v>
                </c:pt>
                <c:pt idx="4541">
                  <c:v>45420</c:v>
                </c:pt>
                <c:pt idx="4542">
                  <c:v>45430</c:v>
                </c:pt>
                <c:pt idx="4543">
                  <c:v>45440</c:v>
                </c:pt>
                <c:pt idx="4544">
                  <c:v>45450</c:v>
                </c:pt>
                <c:pt idx="4545">
                  <c:v>45460</c:v>
                </c:pt>
                <c:pt idx="4546">
                  <c:v>45470</c:v>
                </c:pt>
                <c:pt idx="4547">
                  <c:v>45480</c:v>
                </c:pt>
                <c:pt idx="4548">
                  <c:v>45490</c:v>
                </c:pt>
                <c:pt idx="4549">
                  <c:v>45500</c:v>
                </c:pt>
                <c:pt idx="4550">
                  <c:v>45510</c:v>
                </c:pt>
                <c:pt idx="4551">
                  <c:v>45520</c:v>
                </c:pt>
                <c:pt idx="4552">
                  <c:v>45530</c:v>
                </c:pt>
                <c:pt idx="4553">
                  <c:v>45540</c:v>
                </c:pt>
                <c:pt idx="4554">
                  <c:v>45550</c:v>
                </c:pt>
                <c:pt idx="4555">
                  <c:v>45560</c:v>
                </c:pt>
                <c:pt idx="4556">
                  <c:v>45570</c:v>
                </c:pt>
                <c:pt idx="4557">
                  <c:v>45580</c:v>
                </c:pt>
                <c:pt idx="4558">
                  <c:v>45590</c:v>
                </c:pt>
                <c:pt idx="4559">
                  <c:v>45600</c:v>
                </c:pt>
                <c:pt idx="4560">
                  <c:v>45610</c:v>
                </c:pt>
                <c:pt idx="4561">
                  <c:v>45620</c:v>
                </c:pt>
                <c:pt idx="4562">
                  <c:v>45630</c:v>
                </c:pt>
                <c:pt idx="4563">
                  <c:v>45640</c:v>
                </c:pt>
                <c:pt idx="4564">
                  <c:v>45650</c:v>
                </c:pt>
                <c:pt idx="4565">
                  <c:v>45660</c:v>
                </c:pt>
                <c:pt idx="4566">
                  <c:v>45670</c:v>
                </c:pt>
                <c:pt idx="4567">
                  <c:v>45680</c:v>
                </c:pt>
                <c:pt idx="4568">
                  <c:v>45690</c:v>
                </c:pt>
                <c:pt idx="4569">
                  <c:v>45700</c:v>
                </c:pt>
                <c:pt idx="4570">
                  <c:v>45710</c:v>
                </c:pt>
                <c:pt idx="4571">
                  <c:v>45720</c:v>
                </c:pt>
                <c:pt idx="4572">
                  <c:v>45730</c:v>
                </c:pt>
                <c:pt idx="4573">
                  <c:v>45740</c:v>
                </c:pt>
                <c:pt idx="4574">
                  <c:v>45750</c:v>
                </c:pt>
                <c:pt idx="4575">
                  <c:v>45760</c:v>
                </c:pt>
                <c:pt idx="4576">
                  <c:v>45770</c:v>
                </c:pt>
                <c:pt idx="4577">
                  <c:v>45780</c:v>
                </c:pt>
                <c:pt idx="4578">
                  <c:v>45790</c:v>
                </c:pt>
                <c:pt idx="4579">
                  <c:v>45800</c:v>
                </c:pt>
                <c:pt idx="4580">
                  <c:v>45810</c:v>
                </c:pt>
                <c:pt idx="4581">
                  <c:v>45820</c:v>
                </c:pt>
                <c:pt idx="4582">
                  <c:v>45830</c:v>
                </c:pt>
                <c:pt idx="4583">
                  <c:v>45840</c:v>
                </c:pt>
                <c:pt idx="4584">
                  <c:v>45850</c:v>
                </c:pt>
                <c:pt idx="4585">
                  <c:v>45860</c:v>
                </c:pt>
                <c:pt idx="4586">
                  <c:v>45870</c:v>
                </c:pt>
                <c:pt idx="4587">
                  <c:v>45880</c:v>
                </c:pt>
                <c:pt idx="4588">
                  <c:v>45890</c:v>
                </c:pt>
                <c:pt idx="4589">
                  <c:v>45900</c:v>
                </c:pt>
                <c:pt idx="4590">
                  <c:v>45910</c:v>
                </c:pt>
                <c:pt idx="4591">
                  <c:v>45920</c:v>
                </c:pt>
                <c:pt idx="4592">
                  <c:v>45930</c:v>
                </c:pt>
                <c:pt idx="4593">
                  <c:v>45940</c:v>
                </c:pt>
                <c:pt idx="4594">
                  <c:v>45950</c:v>
                </c:pt>
                <c:pt idx="4595">
                  <c:v>45960</c:v>
                </c:pt>
                <c:pt idx="4596">
                  <c:v>45970</c:v>
                </c:pt>
                <c:pt idx="4597">
                  <c:v>45980</c:v>
                </c:pt>
                <c:pt idx="4598">
                  <c:v>45990</c:v>
                </c:pt>
                <c:pt idx="4599">
                  <c:v>46000</c:v>
                </c:pt>
                <c:pt idx="4600">
                  <c:v>46010</c:v>
                </c:pt>
                <c:pt idx="4601">
                  <c:v>46020</c:v>
                </c:pt>
                <c:pt idx="4602">
                  <c:v>46030</c:v>
                </c:pt>
                <c:pt idx="4603">
                  <c:v>46040</c:v>
                </c:pt>
                <c:pt idx="4604">
                  <c:v>46050</c:v>
                </c:pt>
                <c:pt idx="4605">
                  <c:v>46060</c:v>
                </c:pt>
                <c:pt idx="4606">
                  <c:v>46070</c:v>
                </c:pt>
                <c:pt idx="4607">
                  <c:v>46080</c:v>
                </c:pt>
                <c:pt idx="4608">
                  <c:v>46090</c:v>
                </c:pt>
                <c:pt idx="4609">
                  <c:v>46100</c:v>
                </c:pt>
                <c:pt idx="4610">
                  <c:v>46110</c:v>
                </c:pt>
                <c:pt idx="4611">
                  <c:v>46120</c:v>
                </c:pt>
                <c:pt idx="4612">
                  <c:v>46130</c:v>
                </c:pt>
                <c:pt idx="4613">
                  <c:v>46140</c:v>
                </c:pt>
                <c:pt idx="4614">
                  <c:v>46150</c:v>
                </c:pt>
                <c:pt idx="4615">
                  <c:v>46160</c:v>
                </c:pt>
                <c:pt idx="4616">
                  <c:v>46170</c:v>
                </c:pt>
                <c:pt idx="4617">
                  <c:v>46180</c:v>
                </c:pt>
                <c:pt idx="4618">
                  <c:v>46190</c:v>
                </c:pt>
                <c:pt idx="4619">
                  <c:v>46200</c:v>
                </c:pt>
                <c:pt idx="4620">
                  <c:v>46210</c:v>
                </c:pt>
                <c:pt idx="4621">
                  <c:v>46220</c:v>
                </c:pt>
                <c:pt idx="4622">
                  <c:v>46230</c:v>
                </c:pt>
                <c:pt idx="4623">
                  <c:v>46240</c:v>
                </c:pt>
                <c:pt idx="4624">
                  <c:v>46250</c:v>
                </c:pt>
                <c:pt idx="4625">
                  <c:v>46260</c:v>
                </c:pt>
                <c:pt idx="4626">
                  <c:v>46270</c:v>
                </c:pt>
                <c:pt idx="4627">
                  <c:v>46280</c:v>
                </c:pt>
                <c:pt idx="4628">
                  <c:v>46290</c:v>
                </c:pt>
                <c:pt idx="4629">
                  <c:v>46300</c:v>
                </c:pt>
                <c:pt idx="4630">
                  <c:v>46310</c:v>
                </c:pt>
                <c:pt idx="4631">
                  <c:v>46320</c:v>
                </c:pt>
                <c:pt idx="4632">
                  <c:v>46330</c:v>
                </c:pt>
                <c:pt idx="4633">
                  <c:v>46340</c:v>
                </c:pt>
                <c:pt idx="4634">
                  <c:v>46350</c:v>
                </c:pt>
                <c:pt idx="4635">
                  <c:v>46360</c:v>
                </c:pt>
                <c:pt idx="4636">
                  <c:v>46370</c:v>
                </c:pt>
                <c:pt idx="4637">
                  <c:v>46380</c:v>
                </c:pt>
                <c:pt idx="4638">
                  <c:v>46390</c:v>
                </c:pt>
                <c:pt idx="4639">
                  <c:v>46400</c:v>
                </c:pt>
                <c:pt idx="4640">
                  <c:v>46410</c:v>
                </c:pt>
                <c:pt idx="4641">
                  <c:v>46420</c:v>
                </c:pt>
                <c:pt idx="4642">
                  <c:v>46430</c:v>
                </c:pt>
                <c:pt idx="4643">
                  <c:v>46440</c:v>
                </c:pt>
                <c:pt idx="4644">
                  <c:v>46450</c:v>
                </c:pt>
                <c:pt idx="4645">
                  <c:v>46460</c:v>
                </c:pt>
                <c:pt idx="4646">
                  <c:v>46470</c:v>
                </c:pt>
                <c:pt idx="4647">
                  <c:v>46480</c:v>
                </c:pt>
                <c:pt idx="4648">
                  <c:v>46490</c:v>
                </c:pt>
                <c:pt idx="4649">
                  <c:v>46500</c:v>
                </c:pt>
                <c:pt idx="4650">
                  <c:v>46510</c:v>
                </c:pt>
                <c:pt idx="4651">
                  <c:v>46520</c:v>
                </c:pt>
                <c:pt idx="4652">
                  <c:v>46530</c:v>
                </c:pt>
                <c:pt idx="4653">
                  <c:v>46540</c:v>
                </c:pt>
                <c:pt idx="4654">
                  <c:v>46550</c:v>
                </c:pt>
                <c:pt idx="4655">
                  <c:v>46560</c:v>
                </c:pt>
                <c:pt idx="4656">
                  <c:v>46570</c:v>
                </c:pt>
                <c:pt idx="4657">
                  <c:v>46580</c:v>
                </c:pt>
                <c:pt idx="4658">
                  <c:v>46590</c:v>
                </c:pt>
                <c:pt idx="4659">
                  <c:v>46600</c:v>
                </c:pt>
                <c:pt idx="4660">
                  <c:v>46610</c:v>
                </c:pt>
                <c:pt idx="4661">
                  <c:v>46620</c:v>
                </c:pt>
                <c:pt idx="4662">
                  <c:v>46630</c:v>
                </c:pt>
                <c:pt idx="4663">
                  <c:v>46640</c:v>
                </c:pt>
                <c:pt idx="4664">
                  <c:v>46650</c:v>
                </c:pt>
                <c:pt idx="4665">
                  <c:v>46660</c:v>
                </c:pt>
                <c:pt idx="4666">
                  <c:v>46670</c:v>
                </c:pt>
                <c:pt idx="4667">
                  <c:v>46680</c:v>
                </c:pt>
                <c:pt idx="4668">
                  <c:v>46690</c:v>
                </c:pt>
                <c:pt idx="4669">
                  <c:v>46700</c:v>
                </c:pt>
                <c:pt idx="4670">
                  <c:v>46710</c:v>
                </c:pt>
                <c:pt idx="4671">
                  <c:v>46720</c:v>
                </c:pt>
                <c:pt idx="4672">
                  <c:v>46730</c:v>
                </c:pt>
                <c:pt idx="4673">
                  <c:v>46740</c:v>
                </c:pt>
                <c:pt idx="4674">
                  <c:v>46750</c:v>
                </c:pt>
                <c:pt idx="4675">
                  <c:v>46760</c:v>
                </c:pt>
                <c:pt idx="4676">
                  <c:v>46770</c:v>
                </c:pt>
                <c:pt idx="4677">
                  <c:v>46780</c:v>
                </c:pt>
                <c:pt idx="4678">
                  <c:v>46790</c:v>
                </c:pt>
                <c:pt idx="4679">
                  <c:v>46800</c:v>
                </c:pt>
                <c:pt idx="4680">
                  <c:v>46810</c:v>
                </c:pt>
                <c:pt idx="4681">
                  <c:v>46820</c:v>
                </c:pt>
                <c:pt idx="4682">
                  <c:v>46830</c:v>
                </c:pt>
                <c:pt idx="4683">
                  <c:v>46840</c:v>
                </c:pt>
                <c:pt idx="4684">
                  <c:v>46850</c:v>
                </c:pt>
                <c:pt idx="4685">
                  <c:v>46860</c:v>
                </c:pt>
                <c:pt idx="4686">
                  <c:v>46870</c:v>
                </c:pt>
                <c:pt idx="4687">
                  <c:v>46880</c:v>
                </c:pt>
                <c:pt idx="4688">
                  <c:v>46890</c:v>
                </c:pt>
                <c:pt idx="4689">
                  <c:v>46900</c:v>
                </c:pt>
                <c:pt idx="4690">
                  <c:v>46910</c:v>
                </c:pt>
                <c:pt idx="4691">
                  <c:v>46920</c:v>
                </c:pt>
                <c:pt idx="4692">
                  <c:v>46930</c:v>
                </c:pt>
                <c:pt idx="4693">
                  <c:v>46940</c:v>
                </c:pt>
                <c:pt idx="4694">
                  <c:v>46950</c:v>
                </c:pt>
                <c:pt idx="4695">
                  <c:v>46960</c:v>
                </c:pt>
                <c:pt idx="4696">
                  <c:v>46970</c:v>
                </c:pt>
                <c:pt idx="4697">
                  <c:v>46980</c:v>
                </c:pt>
                <c:pt idx="4698">
                  <c:v>46990</c:v>
                </c:pt>
                <c:pt idx="4699">
                  <c:v>47000</c:v>
                </c:pt>
                <c:pt idx="4700">
                  <c:v>47010</c:v>
                </c:pt>
                <c:pt idx="4701">
                  <c:v>47020</c:v>
                </c:pt>
                <c:pt idx="4702">
                  <c:v>47030</c:v>
                </c:pt>
                <c:pt idx="4703">
                  <c:v>47040</c:v>
                </c:pt>
                <c:pt idx="4704">
                  <c:v>47050</c:v>
                </c:pt>
                <c:pt idx="4705">
                  <c:v>47060</c:v>
                </c:pt>
                <c:pt idx="4706">
                  <c:v>47070</c:v>
                </c:pt>
                <c:pt idx="4707">
                  <c:v>47080</c:v>
                </c:pt>
                <c:pt idx="4708">
                  <c:v>47090</c:v>
                </c:pt>
                <c:pt idx="4709">
                  <c:v>47100</c:v>
                </c:pt>
                <c:pt idx="4710">
                  <c:v>47110</c:v>
                </c:pt>
                <c:pt idx="4711">
                  <c:v>47120</c:v>
                </c:pt>
                <c:pt idx="4712">
                  <c:v>47130</c:v>
                </c:pt>
                <c:pt idx="4713">
                  <c:v>47140</c:v>
                </c:pt>
                <c:pt idx="4714">
                  <c:v>47150</c:v>
                </c:pt>
                <c:pt idx="4715">
                  <c:v>47160</c:v>
                </c:pt>
                <c:pt idx="4716">
                  <c:v>47170</c:v>
                </c:pt>
                <c:pt idx="4717">
                  <c:v>47180</c:v>
                </c:pt>
                <c:pt idx="4718">
                  <c:v>47190</c:v>
                </c:pt>
                <c:pt idx="4719">
                  <c:v>47200</c:v>
                </c:pt>
                <c:pt idx="4720">
                  <c:v>47210</c:v>
                </c:pt>
                <c:pt idx="4721">
                  <c:v>47220</c:v>
                </c:pt>
                <c:pt idx="4722">
                  <c:v>47230</c:v>
                </c:pt>
                <c:pt idx="4723">
                  <c:v>47240</c:v>
                </c:pt>
                <c:pt idx="4724">
                  <c:v>47250</c:v>
                </c:pt>
                <c:pt idx="4725">
                  <c:v>47260</c:v>
                </c:pt>
                <c:pt idx="4726">
                  <c:v>47270</c:v>
                </c:pt>
                <c:pt idx="4727">
                  <c:v>47280</c:v>
                </c:pt>
                <c:pt idx="4728">
                  <c:v>47290</c:v>
                </c:pt>
                <c:pt idx="4729">
                  <c:v>47300</c:v>
                </c:pt>
                <c:pt idx="4730">
                  <c:v>47310</c:v>
                </c:pt>
                <c:pt idx="4731">
                  <c:v>47320</c:v>
                </c:pt>
                <c:pt idx="4732">
                  <c:v>47330</c:v>
                </c:pt>
                <c:pt idx="4733">
                  <c:v>47340</c:v>
                </c:pt>
                <c:pt idx="4734">
                  <c:v>47350</c:v>
                </c:pt>
                <c:pt idx="4735">
                  <c:v>47360</c:v>
                </c:pt>
                <c:pt idx="4736">
                  <c:v>47370</c:v>
                </c:pt>
                <c:pt idx="4737">
                  <c:v>47380</c:v>
                </c:pt>
                <c:pt idx="4738">
                  <c:v>47390</c:v>
                </c:pt>
                <c:pt idx="4739">
                  <c:v>47400</c:v>
                </c:pt>
                <c:pt idx="4740">
                  <c:v>47410</c:v>
                </c:pt>
                <c:pt idx="4741">
                  <c:v>47420</c:v>
                </c:pt>
                <c:pt idx="4742">
                  <c:v>47430</c:v>
                </c:pt>
                <c:pt idx="4743">
                  <c:v>47440</c:v>
                </c:pt>
                <c:pt idx="4744">
                  <c:v>47450</c:v>
                </c:pt>
                <c:pt idx="4745">
                  <c:v>47460</c:v>
                </c:pt>
                <c:pt idx="4746">
                  <c:v>47470</c:v>
                </c:pt>
                <c:pt idx="4747">
                  <c:v>47480</c:v>
                </c:pt>
                <c:pt idx="4748">
                  <c:v>47490</c:v>
                </c:pt>
                <c:pt idx="4749">
                  <c:v>47500</c:v>
                </c:pt>
                <c:pt idx="4750">
                  <c:v>47510</c:v>
                </c:pt>
                <c:pt idx="4751">
                  <c:v>47520</c:v>
                </c:pt>
                <c:pt idx="4752">
                  <c:v>47530</c:v>
                </c:pt>
                <c:pt idx="4753">
                  <c:v>47540</c:v>
                </c:pt>
                <c:pt idx="4754">
                  <c:v>47550</c:v>
                </c:pt>
                <c:pt idx="4755">
                  <c:v>47560</c:v>
                </c:pt>
                <c:pt idx="4756">
                  <c:v>47570</c:v>
                </c:pt>
                <c:pt idx="4757">
                  <c:v>47580</c:v>
                </c:pt>
                <c:pt idx="4758">
                  <c:v>47590</c:v>
                </c:pt>
                <c:pt idx="4759">
                  <c:v>47600</c:v>
                </c:pt>
                <c:pt idx="4760">
                  <c:v>47610</c:v>
                </c:pt>
                <c:pt idx="4761">
                  <c:v>47620</c:v>
                </c:pt>
                <c:pt idx="4762">
                  <c:v>47630</c:v>
                </c:pt>
                <c:pt idx="4763">
                  <c:v>47640</c:v>
                </c:pt>
                <c:pt idx="4764">
                  <c:v>47650</c:v>
                </c:pt>
                <c:pt idx="4765">
                  <c:v>47660</c:v>
                </c:pt>
                <c:pt idx="4766">
                  <c:v>47670</c:v>
                </c:pt>
                <c:pt idx="4767">
                  <c:v>47680</c:v>
                </c:pt>
                <c:pt idx="4768">
                  <c:v>47690</c:v>
                </c:pt>
                <c:pt idx="4769">
                  <c:v>47700</c:v>
                </c:pt>
                <c:pt idx="4770">
                  <c:v>47710</c:v>
                </c:pt>
                <c:pt idx="4771">
                  <c:v>47720</c:v>
                </c:pt>
                <c:pt idx="4772">
                  <c:v>47730</c:v>
                </c:pt>
                <c:pt idx="4773">
                  <c:v>47740</c:v>
                </c:pt>
                <c:pt idx="4774">
                  <c:v>47750</c:v>
                </c:pt>
                <c:pt idx="4775">
                  <c:v>47760</c:v>
                </c:pt>
                <c:pt idx="4776">
                  <c:v>47770</c:v>
                </c:pt>
                <c:pt idx="4777">
                  <c:v>47780</c:v>
                </c:pt>
                <c:pt idx="4778">
                  <c:v>47790</c:v>
                </c:pt>
                <c:pt idx="4779">
                  <c:v>47800</c:v>
                </c:pt>
                <c:pt idx="4780">
                  <c:v>47810</c:v>
                </c:pt>
                <c:pt idx="4781">
                  <c:v>47820</c:v>
                </c:pt>
                <c:pt idx="4782">
                  <c:v>47830</c:v>
                </c:pt>
                <c:pt idx="4783">
                  <c:v>47840</c:v>
                </c:pt>
                <c:pt idx="4784">
                  <c:v>47850</c:v>
                </c:pt>
                <c:pt idx="4785">
                  <c:v>47860</c:v>
                </c:pt>
                <c:pt idx="4786">
                  <c:v>47870</c:v>
                </c:pt>
                <c:pt idx="4787">
                  <c:v>47880</c:v>
                </c:pt>
                <c:pt idx="4788">
                  <c:v>47890</c:v>
                </c:pt>
                <c:pt idx="4789">
                  <c:v>47900</c:v>
                </c:pt>
                <c:pt idx="4790">
                  <c:v>47910</c:v>
                </c:pt>
                <c:pt idx="4791">
                  <c:v>47920</c:v>
                </c:pt>
                <c:pt idx="4792">
                  <c:v>47930</c:v>
                </c:pt>
                <c:pt idx="4793">
                  <c:v>47940</c:v>
                </c:pt>
                <c:pt idx="4794">
                  <c:v>47950</c:v>
                </c:pt>
                <c:pt idx="4795">
                  <c:v>47960</c:v>
                </c:pt>
                <c:pt idx="4796">
                  <c:v>47970</c:v>
                </c:pt>
                <c:pt idx="4797">
                  <c:v>47980</c:v>
                </c:pt>
                <c:pt idx="4798">
                  <c:v>47990</c:v>
                </c:pt>
                <c:pt idx="4799">
                  <c:v>48000</c:v>
                </c:pt>
                <c:pt idx="4800">
                  <c:v>48010</c:v>
                </c:pt>
                <c:pt idx="4801">
                  <c:v>48020</c:v>
                </c:pt>
                <c:pt idx="4802">
                  <c:v>48030</c:v>
                </c:pt>
                <c:pt idx="4803">
                  <c:v>48040</c:v>
                </c:pt>
                <c:pt idx="4804">
                  <c:v>48050</c:v>
                </c:pt>
                <c:pt idx="4805">
                  <c:v>48060</c:v>
                </c:pt>
                <c:pt idx="4806">
                  <c:v>48070</c:v>
                </c:pt>
                <c:pt idx="4807">
                  <c:v>48080</c:v>
                </c:pt>
                <c:pt idx="4808">
                  <c:v>48090</c:v>
                </c:pt>
                <c:pt idx="4809">
                  <c:v>48100</c:v>
                </c:pt>
                <c:pt idx="4810">
                  <c:v>48110</c:v>
                </c:pt>
                <c:pt idx="4811">
                  <c:v>48120</c:v>
                </c:pt>
                <c:pt idx="4812">
                  <c:v>48130</c:v>
                </c:pt>
                <c:pt idx="4813">
                  <c:v>48140</c:v>
                </c:pt>
                <c:pt idx="4814">
                  <c:v>48150</c:v>
                </c:pt>
                <c:pt idx="4815">
                  <c:v>48160</c:v>
                </c:pt>
                <c:pt idx="4816">
                  <c:v>48170</c:v>
                </c:pt>
                <c:pt idx="4817">
                  <c:v>48180</c:v>
                </c:pt>
                <c:pt idx="4818">
                  <c:v>48190</c:v>
                </c:pt>
                <c:pt idx="4819">
                  <c:v>48200</c:v>
                </c:pt>
                <c:pt idx="4820">
                  <c:v>48210</c:v>
                </c:pt>
                <c:pt idx="4821">
                  <c:v>48220</c:v>
                </c:pt>
                <c:pt idx="4822">
                  <c:v>48230</c:v>
                </c:pt>
                <c:pt idx="4823">
                  <c:v>48240</c:v>
                </c:pt>
                <c:pt idx="4824">
                  <c:v>48250</c:v>
                </c:pt>
                <c:pt idx="4825">
                  <c:v>48260</c:v>
                </c:pt>
                <c:pt idx="4826">
                  <c:v>48270</c:v>
                </c:pt>
                <c:pt idx="4827">
                  <c:v>48280</c:v>
                </c:pt>
                <c:pt idx="4828">
                  <c:v>48290</c:v>
                </c:pt>
                <c:pt idx="4829">
                  <c:v>48300</c:v>
                </c:pt>
                <c:pt idx="4830">
                  <c:v>48310</c:v>
                </c:pt>
                <c:pt idx="4831">
                  <c:v>48320</c:v>
                </c:pt>
                <c:pt idx="4832">
                  <c:v>48330</c:v>
                </c:pt>
                <c:pt idx="4833">
                  <c:v>48340</c:v>
                </c:pt>
                <c:pt idx="4834">
                  <c:v>48350</c:v>
                </c:pt>
                <c:pt idx="4835">
                  <c:v>48360</c:v>
                </c:pt>
                <c:pt idx="4836">
                  <c:v>48370</c:v>
                </c:pt>
                <c:pt idx="4837">
                  <c:v>48380</c:v>
                </c:pt>
                <c:pt idx="4838">
                  <c:v>48390</c:v>
                </c:pt>
                <c:pt idx="4839">
                  <c:v>48400</c:v>
                </c:pt>
                <c:pt idx="4840">
                  <c:v>48410</c:v>
                </c:pt>
                <c:pt idx="4841">
                  <c:v>48420</c:v>
                </c:pt>
                <c:pt idx="4842">
                  <c:v>48430</c:v>
                </c:pt>
                <c:pt idx="4843">
                  <c:v>48440</c:v>
                </c:pt>
                <c:pt idx="4844">
                  <c:v>48450</c:v>
                </c:pt>
                <c:pt idx="4845">
                  <c:v>48460</c:v>
                </c:pt>
                <c:pt idx="4846">
                  <c:v>48470</c:v>
                </c:pt>
                <c:pt idx="4847">
                  <c:v>48480</c:v>
                </c:pt>
                <c:pt idx="4848">
                  <c:v>48490</c:v>
                </c:pt>
                <c:pt idx="4849">
                  <c:v>48500</c:v>
                </c:pt>
                <c:pt idx="4850">
                  <c:v>48510</c:v>
                </c:pt>
                <c:pt idx="4851">
                  <c:v>48520</c:v>
                </c:pt>
                <c:pt idx="4852">
                  <c:v>48530</c:v>
                </c:pt>
                <c:pt idx="4853">
                  <c:v>48540</c:v>
                </c:pt>
                <c:pt idx="4854">
                  <c:v>48550</c:v>
                </c:pt>
                <c:pt idx="4855">
                  <c:v>48560</c:v>
                </c:pt>
                <c:pt idx="4856">
                  <c:v>48570</c:v>
                </c:pt>
                <c:pt idx="4857">
                  <c:v>48580</c:v>
                </c:pt>
                <c:pt idx="4858">
                  <c:v>48590</c:v>
                </c:pt>
                <c:pt idx="4859">
                  <c:v>48600</c:v>
                </c:pt>
                <c:pt idx="4860">
                  <c:v>48610</c:v>
                </c:pt>
                <c:pt idx="4861">
                  <c:v>48620</c:v>
                </c:pt>
                <c:pt idx="4862">
                  <c:v>48630</c:v>
                </c:pt>
                <c:pt idx="4863">
                  <c:v>48640</c:v>
                </c:pt>
                <c:pt idx="4864">
                  <c:v>48650</c:v>
                </c:pt>
                <c:pt idx="4865">
                  <c:v>48660</c:v>
                </c:pt>
                <c:pt idx="4866">
                  <c:v>48670</c:v>
                </c:pt>
                <c:pt idx="4867">
                  <c:v>48680</c:v>
                </c:pt>
                <c:pt idx="4868">
                  <c:v>48690</c:v>
                </c:pt>
                <c:pt idx="4869">
                  <c:v>48700</c:v>
                </c:pt>
                <c:pt idx="4870">
                  <c:v>48710</c:v>
                </c:pt>
                <c:pt idx="4871">
                  <c:v>48720</c:v>
                </c:pt>
                <c:pt idx="4872">
                  <c:v>48730</c:v>
                </c:pt>
                <c:pt idx="4873">
                  <c:v>48740</c:v>
                </c:pt>
                <c:pt idx="4874">
                  <c:v>48750</c:v>
                </c:pt>
                <c:pt idx="4875">
                  <c:v>48760</c:v>
                </c:pt>
                <c:pt idx="4876">
                  <c:v>48770</c:v>
                </c:pt>
                <c:pt idx="4877">
                  <c:v>48780</c:v>
                </c:pt>
                <c:pt idx="4878">
                  <c:v>48790</c:v>
                </c:pt>
                <c:pt idx="4879">
                  <c:v>48800</c:v>
                </c:pt>
                <c:pt idx="4880">
                  <c:v>48810</c:v>
                </c:pt>
                <c:pt idx="4881">
                  <c:v>48820</c:v>
                </c:pt>
                <c:pt idx="4882">
                  <c:v>48830</c:v>
                </c:pt>
                <c:pt idx="4883">
                  <c:v>48840</c:v>
                </c:pt>
                <c:pt idx="4884">
                  <c:v>48850</c:v>
                </c:pt>
                <c:pt idx="4885">
                  <c:v>48860</c:v>
                </c:pt>
                <c:pt idx="4886">
                  <c:v>48870</c:v>
                </c:pt>
                <c:pt idx="4887">
                  <c:v>48880</c:v>
                </c:pt>
                <c:pt idx="4888">
                  <c:v>48890</c:v>
                </c:pt>
                <c:pt idx="4889">
                  <c:v>48900</c:v>
                </c:pt>
                <c:pt idx="4890">
                  <c:v>48910</c:v>
                </c:pt>
                <c:pt idx="4891">
                  <c:v>48920</c:v>
                </c:pt>
                <c:pt idx="4892">
                  <c:v>48930</c:v>
                </c:pt>
                <c:pt idx="4893">
                  <c:v>48940</c:v>
                </c:pt>
                <c:pt idx="4894">
                  <c:v>48950</c:v>
                </c:pt>
                <c:pt idx="4895">
                  <c:v>48960</c:v>
                </c:pt>
                <c:pt idx="4896">
                  <c:v>48970</c:v>
                </c:pt>
                <c:pt idx="4897">
                  <c:v>48980</c:v>
                </c:pt>
                <c:pt idx="4898">
                  <c:v>48990</c:v>
                </c:pt>
                <c:pt idx="4899">
                  <c:v>49000</c:v>
                </c:pt>
                <c:pt idx="4900">
                  <c:v>49010</c:v>
                </c:pt>
                <c:pt idx="4901">
                  <c:v>49020</c:v>
                </c:pt>
                <c:pt idx="4902">
                  <c:v>49030</c:v>
                </c:pt>
                <c:pt idx="4903">
                  <c:v>49040</c:v>
                </c:pt>
                <c:pt idx="4904">
                  <c:v>49050</c:v>
                </c:pt>
                <c:pt idx="4905">
                  <c:v>49060</c:v>
                </c:pt>
                <c:pt idx="4906">
                  <c:v>49070</c:v>
                </c:pt>
                <c:pt idx="4907">
                  <c:v>49080</c:v>
                </c:pt>
                <c:pt idx="4908">
                  <c:v>49090</c:v>
                </c:pt>
                <c:pt idx="4909">
                  <c:v>49100</c:v>
                </c:pt>
                <c:pt idx="4910">
                  <c:v>49110</c:v>
                </c:pt>
                <c:pt idx="4911">
                  <c:v>49120</c:v>
                </c:pt>
                <c:pt idx="4912">
                  <c:v>49130</c:v>
                </c:pt>
                <c:pt idx="4913">
                  <c:v>49140</c:v>
                </c:pt>
                <c:pt idx="4914">
                  <c:v>49150</c:v>
                </c:pt>
                <c:pt idx="4915">
                  <c:v>49160</c:v>
                </c:pt>
                <c:pt idx="4916">
                  <c:v>49170</c:v>
                </c:pt>
                <c:pt idx="4917">
                  <c:v>49180</c:v>
                </c:pt>
                <c:pt idx="4918">
                  <c:v>49190</c:v>
                </c:pt>
                <c:pt idx="4919">
                  <c:v>49200</c:v>
                </c:pt>
                <c:pt idx="4920">
                  <c:v>49210</c:v>
                </c:pt>
                <c:pt idx="4921">
                  <c:v>49220</c:v>
                </c:pt>
                <c:pt idx="4922">
                  <c:v>49230</c:v>
                </c:pt>
                <c:pt idx="4923">
                  <c:v>49240</c:v>
                </c:pt>
                <c:pt idx="4924">
                  <c:v>49250</c:v>
                </c:pt>
                <c:pt idx="4925">
                  <c:v>49260</c:v>
                </c:pt>
                <c:pt idx="4926">
                  <c:v>49270</c:v>
                </c:pt>
                <c:pt idx="4927">
                  <c:v>49280</c:v>
                </c:pt>
                <c:pt idx="4928">
                  <c:v>49290</c:v>
                </c:pt>
                <c:pt idx="4929">
                  <c:v>49300</c:v>
                </c:pt>
                <c:pt idx="4930">
                  <c:v>49310</c:v>
                </c:pt>
                <c:pt idx="4931">
                  <c:v>49320</c:v>
                </c:pt>
                <c:pt idx="4932">
                  <c:v>49330</c:v>
                </c:pt>
                <c:pt idx="4933">
                  <c:v>49340</c:v>
                </c:pt>
                <c:pt idx="4934">
                  <c:v>49350</c:v>
                </c:pt>
                <c:pt idx="4935">
                  <c:v>49360</c:v>
                </c:pt>
                <c:pt idx="4936">
                  <c:v>49370</c:v>
                </c:pt>
                <c:pt idx="4937">
                  <c:v>49380</c:v>
                </c:pt>
                <c:pt idx="4938">
                  <c:v>49390</c:v>
                </c:pt>
                <c:pt idx="4939">
                  <c:v>49400</c:v>
                </c:pt>
                <c:pt idx="4940">
                  <c:v>49410</c:v>
                </c:pt>
                <c:pt idx="4941">
                  <c:v>49420</c:v>
                </c:pt>
                <c:pt idx="4942">
                  <c:v>49430</c:v>
                </c:pt>
                <c:pt idx="4943">
                  <c:v>49440</c:v>
                </c:pt>
                <c:pt idx="4944">
                  <c:v>49450</c:v>
                </c:pt>
                <c:pt idx="4945">
                  <c:v>49460</c:v>
                </c:pt>
                <c:pt idx="4946">
                  <c:v>49470</c:v>
                </c:pt>
                <c:pt idx="4947">
                  <c:v>49480</c:v>
                </c:pt>
                <c:pt idx="4948">
                  <c:v>49490</c:v>
                </c:pt>
                <c:pt idx="4949">
                  <c:v>49500</c:v>
                </c:pt>
                <c:pt idx="4950">
                  <c:v>49510</c:v>
                </c:pt>
                <c:pt idx="4951">
                  <c:v>49520</c:v>
                </c:pt>
                <c:pt idx="4952">
                  <c:v>49530</c:v>
                </c:pt>
                <c:pt idx="4953">
                  <c:v>49540</c:v>
                </c:pt>
                <c:pt idx="4954">
                  <c:v>49550</c:v>
                </c:pt>
                <c:pt idx="4955">
                  <c:v>49560</c:v>
                </c:pt>
                <c:pt idx="4956">
                  <c:v>49570</c:v>
                </c:pt>
                <c:pt idx="4957">
                  <c:v>49580</c:v>
                </c:pt>
                <c:pt idx="4958">
                  <c:v>49590</c:v>
                </c:pt>
                <c:pt idx="4959">
                  <c:v>49600</c:v>
                </c:pt>
                <c:pt idx="4960">
                  <c:v>49610</c:v>
                </c:pt>
                <c:pt idx="4961">
                  <c:v>49620</c:v>
                </c:pt>
                <c:pt idx="4962">
                  <c:v>49630</c:v>
                </c:pt>
                <c:pt idx="4963">
                  <c:v>49640</c:v>
                </c:pt>
                <c:pt idx="4964">
                  <c:v>49650</c:v>
                </c:pt>
                <c:pt idx="4965">
                  <c:v>49660</c:v>
                </c:pt>
                <c:pt idx="4966">
                  <c:v>49670</c:v>
                </c:pt>
                <c:pt idx="4967">
                  <c:v>49680</c:v>
                </c:pt>
                <c:pt idx="4968">
                  <c:v>49690</c:v>
                </c:pt>
                <c:pt idx="4969">
                  <c:v>49700</c:v>
                </c:pt>
                <c:pt idx="4970">
                  <c:v>49710</c:v>
                </c:pt>
                <c:pt idx="4971">
                  <c:v>49720</c:v>
                </c:pt>
                <c:pt idx="4972">
                  <c:v>49730</c:v>
                </c:pt>
                <c:pt idx="4973">
                  <c:v>49740</c:v>
                </c:pt>
                <c:pt idx="4974">
                  <c:v>49750</c:v>
                </c:pt>
                <c:pt idx="4975">
                  <c:v>49760</c:v>
                </c:pt>
                <c:pt idx="4976">
                  <c:v>49770</c:v>
                </c:pt>
                <c:pt idx="4977">
                  <c:v>49780</c:v>
                </c:pt>
                <c:pt idx="4978">
                  <c:v>49790</c:v>
                </c:pt>
                <c:pt idx="4979">
                  <c:v>49800</c:v>
                </c:pt>
                <c:pt idx="4980">
                  <c:v>49810</c:v>
                </c:pt>
                <c:pt idx="4981">
                  <c:v>49820</c:v>
                </c:pt>
                <c:pt idx="4982">
                  <c:v>49830</c:v>
                </c:pt>
                <c:pt idx="4983">
                  <c:v>49840</c:v>
                </c:pt>
                <c:pt idx="4984">
                  <c:v>49850</c:v>
                </c:pt>
                <c:pt idx="4985">
                  <c:v>49860</c:v>
                </c:pt>
                <c:pt idx="4986">
                  <c:v>49870</c:v>
                </c:pt>
                <c:pt idx="4987">
                  <c:v>49880</c:v>
                </c:pt>
                <c:pt idx="4988">
                  <c:v>49890</c:v>
                </c:pt>
                <c:pt idx="4989">
                  <c:v>49900</c:v>
                </c:pt>
                <c:pt idx="4990">
                  <c:v>49910</c:v>
                </c:pt>
                <c:pt idx="4991">
                  <c:v>49920</c:v>
                </c:pt>
                <c:pt idx="4992">
                  <c:v>49930</c:v>
                </c:pt>
                <c:pt idx="4993">
                  <c:v>49940</c:v>
                </c:pt>
                <c:pt idx="4994">
                  <c:v>49950</c:v>
                </c:pt>
                <c:pt idx="4995">
                  <c:v>49960</c:v>
                </c:pt>
                <c:pt idx="4996">
                  <c:v>49970</c:v>
                </c:pt>
                <c:pt idx="4997">
                  <c:v>49980</c:v>
                </c:pt>
                <c:pt idx="4998">
                  <c:v>49990</c:v>
                </c:pt>
                <c:pt idx="4999">
                  <c:v>50000</c:v>
                </c:pt>
                <c:pt idx="5000">
                  <c:v>50010</c:v>
                </c:pt>
                <c:pt idx="5001">
                  <c:v>50020</c:v>
                </c:pt>
                <c:pt idx="5002">
                  <c:v>50030</c:v>
                </c:pt>
                <c:pt idx="5003">
                  <c:v>50040</c:v>
                </c:pt>
                <c:pt idx="5004">
                  <c:v>50050</c:v>
                </c:pt>
                <c:pt idx="5005">
                  <c:v>50060</c:v>
                </c:pt>
                <c:pt idx="5006">
                  <c:v>50070</c:v>
                </c:pt>
                <c:pt idx="5007">
                  <c:v>50080</c:v>
                </c:pt>
                <c:pt idx="5008">
                  <c:v>50090</c:v>
                </c:pt>
                <c:pt idx="5009">
                  <c:v>50100</c:v>
                </c:pt>
                <c:pt idx="5010">
                  <c:v>50110</c:v>
                </c:pt>
                <c:pt idx="5011">
                  <c:v>50120</c:v>
                </c:pt>
                <c:pt idx="5012">
                  <c:v>50130</c:v>
                </c:pt>
                <c:pt idx="5013">
                  <c:v>50140</c:v>
                </c:pt>
                <c:pt idx="5014">
                  <c:v>50150</c:v>
                </c:pt>
                <c:pt idx="5015">
                  <c:v>50160</c:v>
                </c:pt>
                <c:pt idx="5016">
                  <c:v>50170</c:v>
                </c:pt>
                <c:pt idx="5017">
                  <c:v>50180</c:v>
                </c:pt>
                <c:pt idx="5018">
                  <c:v>50190</c:v>
                </c:pt>
                <c:pt idx="5019">
                  <c:v>50200</c:v>
                </c:pt>
                <c:pt idx="5020">
                  <c:v>50210</c:v>
                </c:pt>
                <c:pt idx="5021">
                  <c:v>50220</c:v>
                </c:pt>
                <c:pt idx="5022">
                  <c:v>50230</c:v>
                </c:pt>
                <c:pt idx="5023">
                  <c:v>50240</c:v>
                </c:pt>
                <c:pt idx="5024">
                  <c:v>50250</c:v>
                </c:pt>
                <c:pt idx="5025">
                  <c:v>50260</c:v>
                </c:pt>
                <c:pt idx="5026">
                  <c:v>50270</c:v>
                </c:pt>
                <c:pt idx="5027">
                  <c:v>50280</c:v>
                </c:pt>
                <c:pt idx="5028">
                  <c:v>50290</c:v>
                </c:pt>
                <c:pt idx="5029">
                  <c:v>50300</c:v>
                </c:pt>
                <c:pt idx="5030">
                  <c:v>50310</c:v>
                </c:pt>
                <c:pt idx="5031">
                  <c:v>50320</c:v>
                </c:pt>
                <c:pt idx="5032">
                  <c:v>50330</c:v>
                </c:pt>
                <c:pt idx="5033">
                  <c:v>50340</c:v>
                </c:pt>
                <c:pt idx="5034">
                  <c:v>50350</c:v>
                </c:pt>
                <c:pt idx="5035">
                  <c:v>50360</c:v>
                </c:pt>
                <c:pt idx="5036">
                  <c:v>50370</c:v>
                </c:pt>
                <c:pt idx="5037">
                  <c:v>50380</c:v>
                </c:pt>
                <c:pt idx="5038">
                  <c:v>50390</c:v>
                </c:pt>
                <c:pt idx="5039">
                  <c:v>50400</c:v>
                </c:pt>
                <c:pt idx="5040">
                  <c:v>50410</c:v>
                </c:pt>
                <c:pt idx="5041">
                  <c:v>50420</c:v>
                </c:pt>
                <c:pt idx="5042">
                  <c:v>50430</c:v>
                </c:pt>
                <c:pt idx="5043">
                  <c:v>50440</c:v>
                </c:pt>
                <c:pt idx="5044">
                  <c:v>50450</c:v>
                </c:pt>
                <c:pt idx="5045">
                  <c:v>50460</c:v>
                </c:pt>
                <c:pt idx="5046">
                  <c:v>50470</c:v>
                </c:pt>
                <c:pt idx="5047">
                  <c:v>50480</c:v>
                </c:pt>
                <c:pt idx="5048">
                  <c:v>50490</c:v>
                </c:pt>
                <c:pt idx="5049">
                  <c:v>50500</c:v>
                </c:pt>
                <c:pt idx="5050">
                  <c:v>50510</c:v>
                </c:pt>
                <c:pt idx="5051">
                  <c:v>50520</c:v>
                </c:pt>
                <c:pt idx="5052">
                  <c:v>50530</c:v>
                </c:pt>
                <c:pt idx="5053">
                  <c:v>50540</c:v>
                </c:pt>
                <c:pt idx="5054">
                  <c:v>50550</c:v>
                </c:pt>
                <c:pt idx="5055">
                  <c:v>50560</c:v>
                </c:pt>
                <c:pt idx="5056">
                  <c:v>50570</c:v>
                </c:pt>
                <c:pt idx="5057">
                  <c:v>50580</c:v>
                </c:pt>
                <c:pt idx="5058">
                  <c:v>50590</c:v>
                </c:pt>
                <c:pt idx="5059">
                  <c:v>50600</c:v>
                </c:pt>
                <c:pt idx="5060">
                  <c:v>50610</c:v>
                </c:pt>
                <c:pt idx="5061">
                  <c:v>50620</c:v>
                </c:pt>
                <c:pt idx="5062">
                  <c:v>50630</c:v>
                </c:pt>
                <c:pt idx="5063">
                  <c:v>50640</c:v>
                </c:pt>
                <c:pt idx="5064">
                  <c:v>50650</c:v>
                </c:pt>
                <c:pt idx="5065">
                  <c:v>50660</c:v>
                </c:pt>
                <c:pt idx="5066">
                  <c:v>50670</c:v>
                </c:pt>
                <c:pt idx="5067">
                  <c:v>50680</c:v>
                </c:pt>
                <c:pt idx="5068">
                  <c:v>50690</c:v>
                </c:pt>
                <c:pt idx="5069">
                  <c:v>50700</c:v>
                </c:pt>
                <c:pt idx="5070">
                  <c:v>50710</c:v>
                </c:pt>
                <c:pt idx="5071">
                  <c:v>50720</c:v>
                </c:pt>
                <c:pt idx="5072">
                  <c:v>50730</c:v>
                </c:pt>
                <c:pt idx="5073">
                  <c:v>50740</c:v>
                </c:pt>
                <c:pt idx="5074">
                  <c:v>50750</c:v>
                </c:pt>
                <c:pt idx="5075">
                  <c:v>50760</c:v>
                </c:pt>
                <c:pt idx="5076">
                  <c:v>50770</c:v>
                </c:pt>
                <c:pt idx="5077">
                  <c:v>50780</c:v>
                </c:pt>
                <c:pt idx="5078">
                  <c:v>50790</c:v>
                </c:pt>
                <c:pt idx="5079">
                  <c:v>50800</c:v>
                </c:pt>
                <c:pt idx="5080">
                  <c:v>50810</c:v>
                </c:pt>
                <c:pt idx="5081">
                  <c:v>50820</c:v>
                </c:pt>
                <c:pt idx="5082">
                  <c:v>50830</c:v>
                </c:pt>
                <c:pt idx="5083">
                  <c:v>50840</c:v>
                </c:pt>
                <c:pt idx="5084">
                  <c:v>50850</c:v>
                </c:pt>
                <c:pt idx="5085">
                  <c:v>50860</c:v>
                </c:pt>
                <c:pt idx="5086">
                  <c:v>50870</c:v>
                </c:pt>
                <c:pt idx="5087">
                  <c:v>50880</c:v>
                </c:pt>
                <c:pt idx="5088">
                  <c:v>50890</c:v>
                </c:pt>
                <c:pt idx="5089">
                  <c:v>50900</c:v>
                </c:pt>
                <c:pt idx="5090">
                  <c:v>50910</c:v>
                </c:pt>
                <c:pt idx="5091">
                  <c:v>50920</c:v>
                </c:pt>
                <c:pt idx="5092">
                  <c:v>50930</c:v>
                </c:pt>
                <c:pt idx="5093">
                  <c:v>50940</c:v>
                </c:pt>
                <c:pt idx="5094">
                  <c:v>50950</c:v>
                </c:pt>
                <c:pt idx="5095">
                  <c:v>50960</c:v>
                </c:pt>
                <c:pt idx="5096">
                  <c:v>50970</c:v>
                </c:pt>
                <c:pt idx="5097">
                  <c:v>50980</c:v>
                </c:pt>
                <c:pt idx="5098">
                  <c:v>50990</c:v>
                </c:pt>
                <c:pt idx="5099">
                  <c:v>51000</c:v>
                </c:pt>
                <c:pt idx="5100">
                  <c:v>51010</c:v>
                </c:pt>
                <c:pt idx="5101">
                  <c:v>51020</c:v>
                </c:pt>
                <c:pt idx="5102">
                  <c:v>51030</c:v>
                </c:pt>
                <c:pt idx="5103">
                  <c:v>51040</c:v>
                </c:pt>
                <c:pt idx="5104">
                  <c:v>51050</c:v>
                </c:pt>
                <c:pt idx="5105">
                  <c:v>51060</c:v>
                </c:pt>
                <c:pt idx="5106">
                  <c:v>51070</c:v>
                </c:pt>
                <c:pt idx="5107">
                  <c:v>51080</c:v>
                </c:pt>
                <c:pt idx="5108">
                  <c:v>51090</c:v>
                </c:pt>
                <c:pt idx="5109">
                  <c:v>51100</c:v>
                </c:pt>
                <c:pt idx="5110">
                  <c:v>51110</c:v>
                </c:pt>
                <c:pt idx="5111">
                  <c:v>51120</c:v>
                </c:pt>
                <c:pt idx="5112">
                  <c:v>51130</c:v>
                </c:pt>
                <c:pt idx="5113">
                  <c:v>51140</c:v>
                </c:pt>
                <c:pt idx="5114">
                  <c:v>51150</c:v>
                </c:pt>
                <c:pt idx="5115">
                  <c:v>51160</c:v>
                </c:pt>
                <c:pt idx="5116">
                  <c:v>51170</c:v>
                </c:pt>
                <c:pt idx="5117">
                  <c:v>51180</c:v>
                </c:pt>
                <c:pt idx="5118">
                  <c:v>51190</c:v>
                </c:pt>
                <c:pt idx="5119">
                  <c:v>51200</c:v>
                </c:pt>
                <c:pt idx="5120">
                  <c:v>51210</c:v>
                </c:pt>
                <c:pt idx="5121">
                  <c:v>51220</c:v>
                </c:pt>
                <c:pt idx="5122">
                  <c:v>51230</c:v>
                </c:pt>
                <c:pt idx="5123">
                  <c:v>51240</c:v>
                </c:pt>
                <c:pt idx="5124">
                  <c:v>51250</c:v>
                </c:pt>
                <c:pt idx="5125">
                  <c:v>51260</c:v>
                </c:pt>
                <c:pt idx="5126">
                  <c:v>51270</c:v>
                </c:pt>
                <c:pt idx="5127">
                  <c:v>51280</c:v>
                </c:pt>
                <c:pt idx="5128">
                  <c:v>51290</c:v>
                </c:pt>
                <c:pt idx="5129">
                  <c:v>51300</c:v>
                </c:pt>
                <c:pt idx="5130">
                  <c:v>51310</c:v>
                </c:pt>
                <c:pt idx="5131">
                  <c:v>51320</c:v>
                </c:pt>
                <c:pt idx="5132">
                  <c:v>51330</c:v>
                </c:pt>
                <c:pt idx="5133">
                  <c:v>51340</c:v>
                </c:pt>
                <c:pt idx="5134">
                  <c:v>51350</c:v>
                </c:pt>
                <c:pt idx="5135">
                  <c:v>51360</c:v>
                </c:pt>
                <c:pt idx="5136">
                  <c:v>51370</c:v>
                </c:pt>
                <c:pt idx="5137">
                  <c:v>51380</c:v>
                </c:pt>
                <c:pt idx="5138">
                  <c:v>51390</c:v>
                </c:pt>
                <c:pt idx="5139">
                  <c:v>51400</c:v>
                </c:pt>
                <c:pt idx="5140">
                  <c:v>51410</c:v>
                </c:pt>
                <c:pt idx="5141">
                  <c:v>51420</c:v>
                </c:pt>
                <c:pt idx="5142">
                  <c:v>51430</c:v>
                </c:pt>
                <c:pt idx="5143">
                  <c:v>51440</c:v>
                </c:pt>
                <c:pt idx="5144">
                  <c:v>51450</c:v>
                </c:pt>
                <c:pt idx="5145">
                  <c:v>51460</c:v>
                </c:pt>
                <c:pt idx="5146">
                  <c:v>51470</c:v>
                </c:pt>
                <c:pt idx="5147">
                  <c:v>51480</c:v>
                </c:pt>
                <c:pt idx="5148">
                  <c:v>51490</c:v>
                </c:pt>
                <c:pt idx="5149">
                  <c:v>51500</c:v>
                </c:pt>
                <c:pt idx="5150">
                  <c:v>51510</c:v>
                </c:pt>
                <c:pt idx="5151">
                  <c:v>51520</c:v>
                </c:pt>
                <c:pt idx="5152">
                  <c:v>51530</c:v>
                </c:pt>
                <c:pt idx="5153">
                  <c:v>51540</c:v>
                </c:pt>
                <c:pt idx="5154">
                  <c:v>51550</c:v>
                </c:pt>
                <c:pt idx="5155">
                  <c:v>51560</c:v>
                </c:pt>
                <c:pt idx="5156">
                  <c:v>51570</c:v>
                </c:pt>
                <c:pt idx="5157">
                  <c:v>51580</c:v>
                </c:pt>
                <c:pt idx="5158">
                  <c:v>51590</c:v>
                </c:pt>
                <c:pt idx="5159">
                  <c:v>51600</c:v>
                </c:pt>
                <c:pt idx="5160">
                  <c:v>51610</c:v>
                </c:pt>
                <c:pt idx="5161">
                  <c:v>51620</c:v>
                </c:pt>
                <c:pt idx="5162">
                  <c:v>51630</c:v>
                </c:pt>
                <c:pt idx="5163">
                  <c:v>51640</c:v>
                </c:pt>
                <c:pt idx="5164">
                  <c:v>51650</c:v>
                </c:pt>
                <c:pt idx="5165">
                  <c:v>51660</c:v>
                </c:pt>
                <c:pt idx="5166">
                  <c:v>51670</c:v>
                </c:pt>
                <c:pt idx="5167">
                  <c:v>51680</c:v>
                </c:pt>
                <c:pt idx="5168">
                  <c:v>51690</c:v>
                </c:pt>
                <c:pt idx="5169">
                  <c:v>51700</c:v>
                </c:pt>
                <c:pt idx="5170">
                  <c:v>51710</c:v>
                </c:pt>
                <c:pt idx="5171">
                  <c:v>51720</c:v>
                </c:pt>
                <c:pt idx="5172">
                  <c:v>51730</c:v>
                </c:pt>
                <c:pt idx="5173">
                  <c:v>51740</c:v>
                </c:pt>
                <c:pt idx="5174">
                  <c:v>51750</c:v>
                </c:pt>
                <c:pt idx="5175">
                  <c:v>51760</c:v>
                </c:pt>
                <c:pt idx="5176">
                  <c:v>51770</c:v>
                </c:pt>
                <c:pt idx="5177">
                  <c:v>51780</c:v>
                </c:pt>
                <c:pt idx="5178">
                  <c:v>51790</c:v>
                </c:pt>
                <c:pt idx="5179">
                  <c:v>51800</c:v>
                </c:pt>
                <c:pt idx="5180">
                  <c:v>51810</c:v>
                </c:pt>
                <c:pt idx="5181">
                  <c:v>51820</c:v>
                </c:pt>
                <c:pt idx="5182">
                  <c:v>51830</c:v>
                </c:pt>
                <c:pt idx="5183">
                  <c:v>51840</c:v>
                </c:pt>
                <c:pt idx="5184">
                  <c:v>51850</c:v>
                </c:pt>
                <c:pt idx="5185">
                  <c:v>51860</c:v>
                </c:pt>
                <c:pt idx="5186">
                  <c:v>51870</c:v>
                </c:pt>
                <c:pt idx="5187">
                  <c:v>51880</c:v>
                </c:pt>
                <c:pt idx="5188">
                  <c:v>51890</c:v>
                </c:pt>
                <c:pt idx="5189">
                  <c:v>51900</c:v>
                </c:pt>
                <c:pt idx="5190">
                  <c:v>51910</c:v>
                </c:pt>
                <c:pt idx="5191">
                  <c:v>51920</c:v>
                </c:pt>
                <c:pt idx="5192">
                  <c:v>51930</c:v>
                </c:pt>
                <c:pt idx="5193">
                  <c:v>51940</c:v>
                </c:pt>
                <c:pt idx="5194">
                  <c:v>51950</c:v>
                </c:pt>
                <c:pt idx="5195">
                  <c:v>51960</c:v>
                </c:pt>
                <c:pt idx="5196">
                  <c:v>51970</c:v>
                </c:pt>
                <c:pt idx="5197">
                  <c:v>51980</c:v>
                </c:pt>
                <c:pt idx="5198">
                  <c:v>51990</c:v>
                </c:pt>
                <c:pt idx="5199">
                  <c:v>52000</c:v>
                </c:pt>
                <c:pt idx="5200">
                  <c:v>52010</c:v>
                </c:pt>
                <c:pt idx="5201">
                  <c:v>52020</c:v>
                </c:pt>
                <c:pt idx="5202">
                  <c:v>52030</c:v>
                </c:pt>
                <c:pt idx="5203">
                  <c:v>52040</c:v>
                </c:pt>
                <c:pt idx="5204">
                  <c:v>52050</c:v>
                </c:pt>
                <c:pt idx="5205">
                  <c:v>52060</c:v>
                </c:pt>
                <c:pt idx="5206">
                  <c:v>52070</c:v>
                </c:pt>
                <c:pt idx="5207">
                  <c:v>52080</c:v>
                </c:pt>
                <c:pt idx="5208">
                  <c:v>52090</c:v>
                </c:pt>
                <c:pt idx="5209">
                  <c:v>52100</c:v>
                </c:pt>
                <c:pt idx="5210">
                  <c:v>52110</c:v>
                </c:pt>
                <c:pt idx="5211">
                  <c:v>52120</c:v>
                </c:pt>
                <c:pt idx="5212">
                  <c:v>52130</c:v>
                </c:pt>
                <c:pt idx="5213">
                  <c:v>52140</c:v>
                </c:pt>
                <c:pt idx="5214">
                  <c:v>52150</c:v>
                </c:pt>
                <c:pt idx="5215">
                  <c:v>52160</c:v>
                </c:pt>
                <c:pt idx="5216">
                  <c:v>52170</c:v>
                </c:pt>
                <c:pt idx="5217">
                  <c:v>52180</c:v>
                </c:pt>
                <c:pt idx="5218">
                  <c:v>52190</c:v>
                </c:pt>
                <c:pt idx="5219">
                  <c:v>52200</c:v>
                </c:pt>
                <c:pt idx="5220">
                  <c:v>52210</c:v>
                </c:pt>
                <c:pt idx="5221">
                  <c:v>52220</c:v>
                </c:pt>
                <c:pt idx="5222">
                  <c:v>52230</c:v>
                </c:pt>
                <c:pt idx="5223">
                  <c:v>52240</c:v>
                </c:pt>
                <c:pt idx="5224">
                  <c:v>52250</c:v>
                </c:pt>
                <c:pt idx="5225">
                  <c:v>52260</c:v>
                </c:pt>
                <c:pt idx="5226">
                  <c:v>52270</c:v>
                </c:pt>
                <c:pt idx="5227">
                  <c:v>52280</c:v>
                </c:pt>
                <c:pt idx="5228">
                  <c:v>52290</c:v>
                </c:pt>
                <c:pt idx="5229">
                  <c:v>52300</c:v>
                </c:pt>
                <c:pt idx="5230">
                  <c:v>52310</c:v>
                </c:pt>
                <c:pt idx="5231">
                  <c:v>52320</c:v>
                </c:pt>
                <c:pt idx="5232">
                  <c:v>52330</c:v>
                </c:pt>
                <c:pt idx="5233">
                  <c:v>52340</c:v>
                </c:pt>
                <c:pt idx="5234">
                  <c:v>52350</c:v>
                </c:pt>
                <c:pt idx="5235">
                  <c:v>52360</c:v>
                </c:pt>
                <c:pt idx="5236">
                  <c:v>52370</c:v>
                </c:pt>
                <c:pt idx="5237">
                  <c:v>52380</c:v>
                </c:pt>
                <c:pt idx="5238">
                  <c:v>52390</c:v>
                </c:pt>
                <c:pt idx="5239">
                  <c:v>52400</c:v>
                </c:pt>
                <c:pt idx="5240">
                  <c:v>52410</c:v>
                </c:pt>
                <c:pt idx="5241">
                  <c:v>52420</c:v>
                </c:pt>
                <c:pt idx="5242">
                  <c:v>52430</c:v>
                </c:pt>
                <c:pt idx="5243">
                  <c:v>52440</c:v>
                </c:pt>
                <c:pt idx="5244">
                  <c:v>52450</c:v>
                </c:pt>
                <c:pt idx="5245">
                  <c:v>52460</c:v>
                </c:pt>
                <c:pt idx="5246">
                  <c:v>52470</c:v>
                </c:pt>
                <c:pt idx="5247">
                  <c:v>52480</c:v>
                </c:pt>
                <c:pt idx="5248">
                  <c:v>52490</c:v>
                </c:pt>
                <c:pt idx="5249">
                  <c:v>52500</c:v>
                </c:pt>
                <c:pt idx="5250">
                  <c:v>52510</c:v>
                </c:pt>
                <c:pt idx="5251">
                  <c:v>52520</c:v>
                </c:pt>
                <c:pt idx="5252">
                  <c:v>52530</c:v>
                </c:pt>
                <c:pt idx="5253">
                  <c:v>52540</c:v>
                </c:pt>
                <c:pt idx="5254">
                  <c:v>52550</c:v>
                </c:pt>
                <c:pt idx="5255">
                  <c:v>52560</c:v>
                </c:pt>
                <c:pt idx="5256">
                  <c:v>52570</c:v>
                </c:pt>
                <c:pt idx="5257">
                  <c:v>52580</c:v>
                </c:pt>
                <c:pt idx="5258">
                  <c:v>52590</c:v>
                </c:pt>
                <c:pt idx="5259">
                  <c:v>52600</c:v>
                </c:pt>
                <c:pt idx="5260">
                  <c:v>52610</c:v>
                </c:pt>
                <c:pt idx="5261">
                  <c:v>52620</c:v>
                </c:pt>
                <c:pt idx="5262">
                  <c:v>52630</c:v>
                </c:pt>
                <c:pt idx="5263">
                  <c:v>52640</c:v>
                </c:pt>
                <c:pt idx="5264">
                  <c:v>52650</c:v>
                </c:pt>
                <c:pt idx="5265">
                  <c:v>52660</c:v>
                </c:pt>
                <c:pt idx="5266">
                  <c:v>52670</c:v>
                </c:pt>
                <c:pt idx="5267">
                  <c:v>52680</c:v>
                </c:pt>
                <c:pt idx="5268">
                  <c:v>52690</c:v>
                </c:pt>
                <c:pt idx="5269">
                  <c:v>52700</c:v>
                </c:pt>
                <c:pt idx="5270">
                  <c:v>52710</c:v>
                </c:pt>
                <c:pt idx="5271">
                  <c:v>52720</c:v>
                </c:pt>
                <c:pt idx="5272">
                  <c:v>52730</c:v>
                </c:pt>
                <c:pt idx="5273">
                  <c:v>52740</c:v>
                </c:pt>
                <c:pt idx="5274">
                  <c:v>52750</c:v>
                </c:pt>
                <c:pt idx="5275">
                  <c:v>52760</c:v>
                </c:pt>
                <c:pt idx="5276">
                  <c:v>52770</c:v>
                </c:pt>
                <c:pt idx="5277">
                  <c:v>52780</c:v>
                </c:pt>
                <c:pt idx="5278">
                  <c:v>52790</c:v>
                </c:pt>
                <c:pt idx="5279">
                  <c:v>52800</c:v>
                </c:pt>
                <c:pt idx="5280">
                  <c:v>52810</c:v>
                </c:pt>
                <c:pt idx="5281">
                  <c:v>52820</c:v>
                </c:pt>
                <c:pt idx="5282">
                  <c:v>52830</c:v>
                </c:pt>
                <c:pt idx="5283">
                  <c:v>52840</c:v>
                </c:pt>
                <c:pt idx="5284">
                  <c:v>52850</c:v>
                </c:pt>
                <c:pt idx="5285">
                  <c:v>52860</c:v>
                </c:pt>
                <c:pt idx="5286">
                  <c:v>52870</c:v>
                </c:pt>
                <c:pt idx="5287">
                  <c:v>52880</c:v>
                </c:pt>
                <c:pt idx="5288">
                  <c:v>52890</c:v>
                </c:pt>
                <c:pt idx="5289">
                  <c:v>52900</c:v>
                </c:pt>
                <c:pt idx="5290">
                  <c:v>52910</c:v>
                </c:pt>
                <c:pt idx="5291">
                  <c:v>52920</c:v>
                </c:pt>
                <c:pt idx="5292">
                  <c:v>52930</c:v>
                </c:pt>
                <c:pt idx="5293">
                  <c:v>52940</c:v>
                </c:pt>
                <c:pt idx="5294">
                  <c:v>52950</c:v>
                </c:pt>
                <c:pt idx="5295">
                  <c:v>52960</c:v>
                </c:pt>
                <c:pt idx="5296">
                  <c:v>52970</c:v>
                </c:pt>
                <c:pt idx="5297">
                  <c:v>52980</c:v>
                </c:pt>
                <c:pt idx="5298">
                  <c:v>52990</c:v>
                </c:pt>
                <c:pt idx="5299">
                  <c:v>53000</c:v>
                </c:pt>
                <c:pt idx="5300">
                  <c:v>53010</c:v>
                </c:pt>
                <c:pt idx="5301">
                  <c:v>53020</c:v>
                </c:pt>
                <c:pt idx="5302">
                  <c:v>53030</c:v>
                </c:pt>
                <c:pt idx="5303">
                  <c:v>53040</c:v>
                </c:pt>
                <c:pt idx="5304">
                  <c:v>53050</c:v>
                </c:pt>
                <c:pt idx="5305">
                  <c:v>53060</c:v>
                </c:pt>
                <c:pt idx="5306">
                  <c:v>53070</c:v>
                </c:pt>
                <c:pt idx="5307">
                  <c:v>53080</c:v>
                </c:pt>
                <c:pt idx="5308">
                  <c:v>53090</c:v>
                </c:pt>
                <c:pt idx="5309">
                  <c:v>53100</c:v>
                </c:pt>
                <c:pt idx="5310">
                  <c:v>53110</c:v>
                </c:pt>
                <c:pt idx="5311">
                  <c:v>53120</c:v>
                </c:pt>
                <c:pt idx="5312">
                  <c:v>53130</c:v>
                </c:pt>
                <c:pt idx="5313">
                  <c:v>53140</c:v>
                </c:pt>
                <c:pt idx="5314">
                  <c:v>53150</c:v>
                </c:pt>
                <c:pt idx="5315">
                  <c:v>53160</c:v>
                </c:pt>
                <c:pt idx="5316">
                  <c:v>53170</c:v>
                </c:pt>
                <c:pt idx="5317">
                  <c:v>53180</c:v>
                </c:pt>
                <c:pt idx="5318">
                  <c:v>53190</c:v>
                </c:pt>
                <c:pt idx="5319">
                  <c:v>53200</c:v>
                </c:pt>
                <c:pt idx="5320">
                  <c:v>53210</c:v>
                </c:pt>
                <c:pt idx="5321">
                  <c:v>53220</c:v>
                </c:pt>
                <c:pt idx="5322">
                  <c:v>53230</c:v>
                </c:pt>
                <c:pt idx="5323">
                  <c:v>53240</c:v>
                </c:pt>
                <c:pt idx="5324">
                  <c:v>53250</c:v>
                </c:pt>
                <c:pt idx="5325">
                  <c:v>53260</c:v>
                </c:pt>
                <c:pt idx="5326">
                  <c:v>53270</c:v>
                </c:pt>
                <c:pt idx="5327">
                  <c:v>53280</c:v>
                </c:pt>
                <c:pt idx="5328">
                  <c:v>53290</c:v>
                </c:pt>
                <c:pt idx="5329">
                  <c:v>53300</c:v>
                </c:pt>
                <c:pt idx="5330">
                  <c:v>53310</c:v>
                </c:pt>
                <c:pt idx="5331">
                  <c:v>53320</c:v>
                </c:pt>
                <c:pt idx="5332">
                  <c:v>53330</c:v>
                </c:pt>
                <c:pt idx="5333">
                  <c:v>53340</c:v>
                </c:pt>
                <c:pt idx="5334">
                  <c:v>53350</c:v>
                </c:pt>
                <c:pt idx="5335">
                  <c:v>53360</c:v>
                </c:pt>
                <c:pt idx="5336">
                  <c:v>53370</c:v>
                </c:pt>
                <c:pt idx="5337">
                  <c:v>53380</c:v>
                </c:pt>
                <c:pt idx="5338">
                  <c:v>53390</c:v>
                </c:pt>
                <c:pt idx="5339">
                  <c:v>53400</c:v>
                </c:pt>
                <c:pt idx="5340">
                  <c:v>53410</c:v>
                </c:pt>
                <c:pt idx="5341">
                  <c:v>53420</c:v>
                </c:pt>
                <c:pt idx="5342">
                  <c:v>53430</c:v>
                </c:pt>
                <c:pt idx="5343">
                  <c:v>53440</c:v>
                </c:pt>
                <c:pt idx="5344">
                  <c:v>53450</c:v>
                </c:pt>
                <c:pt idx="5345">
                  <c:v>53460</c:v>
                </c:pt>
                <c:pt idx="5346">
                  <c:v>53470</c:v>
                </c:pt>
                <c:pt idx="5347">
                  <c:v>53480</c:v>
                </c:pt>
                <c:pt idx="5348">
                  <c:v>53490</c:v>
                </c:pt>
                <c:pt idx="5349">
                  <c:v>53500</c:v>
                </c:pt>
                <c:pt idx="5350">
                  <c:v>53510</c:v>
                </c:pt>
                <c:pt idx="5351">
                  <c:v>53520</c:v>
                </c:pt>
                <c:pt idx="5352">
                  <c:v>53530</c:v>
                </c:pt>
                <c:pt idx="5353">
                  <c:v>53540</c:v>
                </c:pt>
                <c:pt idx="5354">
                  <c:v>53550</c:v>
                </c:pt>
                <c:pt idx="5355">
                  <c:v>53560</c:v>
                </c:pt>
                <c:pt idx="5356">
                  <c:v>53570</c:v>
                </c:pt>
                <c:pt idx="5357">
                  <c:v>53580</c:v>
                </c:pt>
                <c:pt idx="5358">
                  <c:v>53590</c:v>
                </c:pt>
                <c:pt idx="5359">
                  <c:v>53600</c:v>
                </c:pt>
                <c:pt idx="5360">
                  <c:v>53610</c:v>
                </c:pt>
                <c:pt idx="5361">
                  <c:v>53620</c:v>
                </c:pt>
                <c:pt idx="5362">
                  <c:v>53630</c:v>
                </c:pt>
                <c:pt idx="5363">
                  <c:v>53640</c:v>
                </c:pt>
                <c:pt idx="5364">
                  <c:v>53650</c:v>
                </c:pt>
                <c:pt idx="5365">
                  <c:v>53660</c:v>
                </c:pt>
                <c:pt idx="5366">
                  <c:v>53670</c:v>
                </c:pt>
                <c:pt idx="5367">
                  <c:v>53680</c:v>
                </c:pt>
                <c:pt idx="5368">
                  <c:v>53690</c:v>
                </c:pt>
                <c:pt idx="5369">
                  <c:v>53700</c:v>
                </c:pt>
                <c:pt idx="5370">
                  <c:v>53710</c:v>
                </c:pt>
                <c:pt idx="5371">
                  <c:v>53720</c:v>
                </c:pt>
                <c:pt idx="5372">
                  <c:v>53730</c:v>
                </c:pt>
                <c:pt idx="5373">
                  <c:v>53740</c:v>
                </c:pt>
                <c:pt idx="5374">
                  <c:v>53750</c:v>
                </c:pt>
                <c:pt idx="5375">
                  <c:v>53760</c:v>
                </c:pt>
                <c:pt idx="5376">
                  <c:v>53770</c:v>
                </c:pt>
                <c:pt idx="5377">
                  <c:v>53780</c:v>
                </c:pt>
                <c:pt idx="5378">
                  <c:v>53790</c:v>
                </c:pt>
                <c:pt idx="5379">
                  <c:v>53800</c:v>
                </c:pt>
                <c:pt idx="5380">
                  <c:v>53810</c:v>
                </c:pt>
                <c:pt idx="5381">
                  <c:v>53820</c:v>
                </c:pt>
                <c:pt idx="5382">
                  <c:v>53830</c:v>
                </c:pt>
                <c:pt idx="5383">
                  <c:v>53840</c:v>
                </c:pt>
                <c:pt idx="5384">
                  <c:v>53850</c:v>
                </c:pt>
                <c:pt idx="5385">
                  <c:v>53860</c:v>
                </c:pt>
                <c:pt idx="5386">
                  <c:v>53870</c:v>
                </c:pt>
                <c:pt idx="5387">
                  <c:v>53880</c:v>
                </c:pt>
                <c:pt idx="5388">
                  <c:v>53890</c:v>
                </c:pt>
                <c:pt idx="5389">
                  <c:v>53900</c:v>
                </c:pt>
                <c:pt idx="5390">
                  <c:v>53910</c:v>
                </c:pt>
                <c:pt idx="5391">
                  <c:v>53920</c:v>
                </c:pt>
                <c:pt idx="5392">
                  <c:v>53930</c:v>
                </c:pt>
                <c:pt idx="5393">
                  <c:v>53940</c:v>
                </c:pt>
                <c:pt idx="5394">
                  <c:v>53950</c:v>
                </c:pt>
                <c:pt idx="5395">
                  <c:v>53960</c:v>
                </c:pt>
                <c:pt idx="5396">
                  <c:v>53970</c:v>
                </c:pt>
                <c:pt idx="5397">
                  <c:v>53980</c:v>
                </c:pt>
                <c:pt idx="5398">
                  <c:v>53990</c:v>
                </c:pt>
                <c:pt idx="5399">
                  <c:v>54000</c:v>
                </c:pt>
                <c:pt idx="5400">
                  <c:v>54010</c:v>
                </c:pt>
                <c:pt idx="5401">
                  <c:v>54020</c:v>
                </c:pt>
                <c:pt idx="5402">
                  <c:v>54030</c:v>
                </c:pt>
                <c:pt idx="5403">
                  <c:v>54040</c:v>
                </c:pt>
                <c:pt idx="5404">
                  <c:v>54050</c:v>
                </c:pt>
                <c:pt idx="5405">
                  <c:v>54060</c:v>
                </c:pt>
                <c:pt idx="5406">
                  <c:v>54070</c:v>
                </c:pt>
                <c:pt idx="5407">
                  <c:v>54080</c:v>
                </c:pt>
                <c:pt idx="5408">
                  <c:v>54090</c:v>
                </c:pt>
                <c:pt idx="5409">
                  <c:v>54100</c:v>
                </c:pt>
                <c:pt idx="5410">
                  <c:v>54110</c:v>
                </c:pt>
                <c:pt idx="5411">
                  <c:v>54120</c:v>
                </c:pt>
                <c:pt idx="5412">
                  <c:v>54130</c:v>
                </c:pt>
                <c:pt idx="5413">
                  <c:v>54140</c:v>
                </c:pt>
                <c:pt idx="5414">
                  <c:v>54150</c:v>
                </c:pt>
                <c:pt idx="5415">
                  <c:v>54160</c:v>
                </c:pt>
                <c:pt idx="5416">
                  <c:v>54170</c:v>
                </c:pt>
                <c:pt idx="5417">
                  <c:v>54180</c:v>
                </c:pt>
                <c:pt idx="5418">
                  <c:v>54190</c:v>
                </c:pt>
                <c:pt idx="5419">
                  <c:v>54200</c:v>
                </c:pt>
                <c:pt idx="5420">
                  <c:v>54210</c:v>
                </c:pt>
                <c:pt idx="5421">
                  <c:v>54220</c:v>
                </c:pt>
                <c:pt idx="5422">
                  <c:v>54230</c:v>
                </c:pt>
                <c:pt idx="5423">
                  <c:v>54240</c:v>
                </c:pt>
                <c:pt idx="5424">
                  <c:v>54250</c:v>
                </c:pt>
                <c:pt idx="5425">
                  <c:v>54260</c:v>
                </c:pt>
                <c:pt idx="5426">
                  <c:v>54270</c:v>
                </c:pt>
                <c:pt idx="5427">
                  <c:v>54280</c:v>
                </c:pt>
                <c:pt idx="5428">
                  <c:v>54290</c:v>
                </c:pt>
                <c:pt idx="5429">
                  <c:v>54300</c:v>
                </c:pt>
                <c:pt idx="5430">
                  <c:v>54310</c:v>
                </c:pt>
                <c:pt idx="5431">
                  <c:v>54320</c:v>
                </c:pt>
                <c:pt idx="5432">
                  <c:v>54330</c:v>
                </c:pt>
                <c:pt idx="5433">
                  <c:v>54340</c:v>
                </c:pt>
                <c:pt idx="5434">
                  <c:v>54350</c:v>
                </c:pt>
                <c:pt idx="5435">
                  <c:v>54360</c:v>
                </c:pt>
                <c:pt idx="5436">
                  <c:v>54370</c:v>
                </c:pt>
                <c:pt idx="5437">
                  <c:v>54380</c:v>
                </c:pt>
                <c:pt idx="5438">
                  <c:v>54390</c:v>
                </c:pt>
                <c:pt idx="5439">
                  <c:v>54400</c:v>
                </c:pt>
                <c:pt idx="5440">
                  <c:v>54410</c:v>
                </c:pt>
                <c:pt idx="5441">
                  <c:v>54420</c:v>
                </c:pt>
                <c:pt idx="5442">
                  <c:v>54430</c:v>
                </c:pt>
                <c:pt idx="5443">
                  <c:v>54440</c:v>
                </c:pt>
                <c:pt idx="5444">
                  <c:v>54450</c:v>
                </c:pt>
                <c:pt idx="5445">
                  <c:v>54460</c:v>
                </c:pt>
                <c:pt idx="5446">
                  <c:v>54470</c:v>
                </c:pt>
                <c:pt idx="5447">
                  <c:v>54480</c:v>
                </c:pt>
                <c:pt idx="5448">
                  <c:v>54490</c:v>
                </c:pt>
                <c:pt idx="5449">
                  <c:v>54500</c:v>
                </c:pt>
                <c:pt idx="5450">
                  <c:v>54510</c:v>
                </c:pt>
                <c:pt idx="5451">
                  <c:v>54520</c:v>
                </c:pt>
                <c:pt idx="5452">
                  <c:v>54530</c:v>
                </c:pt>
                <c:pt idx="5453">
                  <c:v>54540</c:v>
                </c:pt>
                <c:pt idx="5454">
                  <c:v>54550</c:v>
                </c:pt>
                <c:pt idx="5455">
                  <c:v>54560</c:v>
                </c:pt>
                <c:pt idx="5456">
                  <c:v>54570</c:v>
                </c:pt>
                <c:pt idx="5457">
                  <c:v>54580</c:v>
                </c:pt>
                <c:pt idx="5458">
                  <c:v>54590</c:v>
                </c:pt>
                <c:pt idx="5459">
                  <c:v>54600</c:v>
                </c:pt>
                <c:pt idx="5460">
                  <c:v>54610</c:v>
                </c:pt>
                <c:pt idx="5461">
                  <c:v>54620</c:v>
                </c:pt>
                <c:pt idx="5462">
                  <c:v>54630</c:v>
                </c:pt>
                <c:pt idx="5463">
                  <c:v>54640</c:v>
                </c:pt>
                <c:pt idx="5464">
                  <c:v>54650</c:v>
                </c:pt>
                <c:pt idx="5465">
                  <c:v>54660</c:v>
                </c:pt>
                <c:pt idx="5466">
                  <c:v>54670</c:v>
                </c:pt>
                <c:pt idx="5467">
                  <c:v>54680</c:v>
                </c:pt>
                <c:pt idx="5468">
                  <c:v>54690</c:v>
                </c:pt>
                <c:pt idx="5469">
                  <c:v>54700</c:v>
                </c:pt>
                <c:pt idx="5470">
                  <c:v>54710</c:v>
                </c:pt>
                <c:pt idx="5471">
                  <c:v>54720</c:v>
                </c:pt>
                <c:pt idx="5472">
                  <c:v>54730</c:v>
                </c:pt>
                <c:pt idx="5473">
                  <c:v>54740</c:v>
                </c:pt>
                <c:pt idx="5474">
                  <c:v>54750</c:v>
                </c:pt>
                <c:pt idx="5475">
                  <c:v>54760</c:v>
                </c:pt>
                <c:pt idx="5476">
                  <c:v>54770</c:v>
                </c:pt>
                <c:pt idx="5477">
                  <c:v>54780</c:v>
                </c:pt>
                <c:pt idx="5478">
                  <c:v>54790</c:v>
                </c:pt>
                <c:pt idx="5479">
                  <c:v>54800</c:v>
                </c:pt>
                <c:pt idx="5480">
                  <c:v>54810</c:v>
                </c:pt>
                <c:pt idx="5481">
                  <c:v>54820</c:v>
                </c:pt>
                <c:pt idx="5482">
                  <c:v>54830</c:v>
                </c:pt>
                <c:pt idx="5483">
                  <c:v>54840</c:v>
                </c:pt>
                <c:pt idx="5484">
                  <c:v>54850</c:v>
                </c:pt>
                <c:pt idx="5485">
                  <c:v>54860</c:v>
                </c:pt>
                <c:pt idx="5486">
                  <c:v>54870</c:v>
                </c:pt>
                <c:pt idx="5487">
                  <c:v>54880</c:v>
                </c:pt>
                <c:pt idx="5488">
                  <c:v>54890</c:v>
                </c:pt>
                <c:pt idx="5489">
                  <c:v>54900</c:v>
                </c:pt>
                <c:pt idx="5490">
                  <c:v>54910</c:v>
                </c:pt>
                <c:pt idx="5491">
                  <c:v>54920</c:v>
                </c:pt>
                <c:pt idx="5492">
                  <c:v>54930</c:v>
                </c:pt>
                <c:pt idx="5493">
                  <c:v>54940</c:v>
                </c:pt>
                <c:pt idx="5494">
                  <c:v>54950</c:v>
                </c:pt>
                <c:pt idx="5495">
                  <c:v>54960</c:v>
                </c:pt>
                <c:pt idx="5496">
                  <c:v>54970</c:v>
                </c:pt>
                <c:pt idx="5497">
                  <c:v>54980</c:v>
                </c:pt>
                <c:pt idx="5498">
                  <c:v>54990</c:v>
                </c:pt>
                <c:pt idx="5499">
                  <c:v>55000</c:v>
                </c:pt>
                <c:pt idx="5500">
                  <c:v>55010</c:v>
                </c:pt>
                <c:pt idx="5501">
                  <c:v>55020</c:v>
                </c:pt>
                <c:pt idx="5502">
                  <c:v>55030</c:v>
                </c:pt>
                <c:pt idx="5503">
                  <c:v>55040</c:v>
                </c:pt>
                <c:pt idx="5504">
                  <c:v>55050</c:v>
                </c:pt>
                <c:pt idx="5505">
                  <c:v>55060</c:v>
                </c:pt>
                <c:pt idx="5506">
                  <c:v>55070</c:v>
                </c:pt>
                <c:pt idx="5507">
                  <c:v>55080</c:v>
                </c:pt>
                <c:pt idx="5508">
                  <c:v>55090</c:v>
                </c:pt>
                <c:pt idx="5509">
                  <c:v>55100</c:v>
                </c:pt>
                <c:pt idx="5510">
                  <c:v>55110</c:v>
                </c:pt>
                <c:pt idx="5511">
                  <c:v>55120</c:v>
                </c:pt>
                <c:pt idx="5512">
                  <c:v>55130</c:v>
                </c:pt>
                <c:pt idx="5513">
                  <c:v>55140</c:v>
                </c:pt>
                <c:pt idx="5514">
                  <c:v>55150</c:v>
                </c:pt>
                <c:pt idx="5515">
                  <c:v>55160</c:v>
                </c:pt>
                <c:pt idx="5516">
                  <c:v>55170</c:v>
                </c:pt>
                <c:pt idx="5517">
                  <c:v>55180</c:v>
                </c:pt>
                <c:pt idx="5518">
                  <c:v>55190</c:v>
                </c:pt>
                <c:pt idx="5519">
                  <c:v>55200</c:v>
                </c:pt>
                <c:pt idx="5520">
                  <c:v>55210</c:v>
                </c:pt>
                <c:pt idx="5521">
                  <c:v>55220</c:v>
                </c:pt>
                <c:pt idx="5522">
                  <c:v>55230</c:v>
                </c:pt>
                <c:pt idx="5523">
                  <c:v>55240</c:v>
                </c:pt>
                <c:pt idx="5524">
                  <c:v>55250</c:v>
                </c:pt>
                <c:pt idx="5525">
                  <c:v>55260</c:v>
                </c:pt>
                <c:pt idx="5526">
                  <c:v>55270</c:v>
                </c:pt>
                <c:pt idx="5527">
                  <c:v>55280</c:v>
                </c:pt>
                <c:pt idx="5528">
                  <c:v>55290</c:v>
                </c:pt>
                <c:pt idx="5529">
                  <c:v>55300</c:v>
                </c:pt>
                <c:pt idx="5530">
                  <c:v>55310</c:v>
                </c:pt>
                <c:pt idx="5531">
                  <c:v>55320</c:v>
                </c:pt>
                <c:pt idx="5532">
                  <c:v>55330</c:v>
                </c:pt>
                <c:pt idx="5533">
                  <c:v>55340</c:v>
                </c:pt>
                <c:pt idx="5534">
                  <c:v>55350</c:v>
                </c:pt>
                <c:pt idx="5535">
                  <c:v>55360</c:v>
                </c:pt>
                <c:pt idx="5536">
                  <c:v>55370</c:v>
                </c:pt>
                <c:pt idx="5537">
                  <c:v>55380</c:v>
                </c:pt>
                <c:pt idx="5538">
                  <c:v>55390</c:v>
                </c:pt>
                <c:pt idx="5539">
                  <c:v>55400</c:v>
                </c:pt>
                <c:pt idx="5540">
                  <c:v>55410</c:v>
                </c:pt>
                <c:pt idx="5541">
                  <c:v>55420</c:v>
                </c:pt>
                <c:pt idx="5542">
                  <c:v>55430</c:v>
                </c:pt>
                <c:pt idx="5543">
                  <c:v>55440</c:v>
                </c:pt>
                <c:pt idx="5544">
                  <c:v>55450</c:v>
                </c:pt>
                <c:pt idx="5545">
                  <c:v>55460</c:v>
                </c:pt>
                <c:pt idx="5546">
                  <c:v>55470</c:v>
                </c:pt>
                <c:pt idx="5547">
                  <c:v>55480</c:v>
                </c:pt>
                <c:pt idx="5548">
                  <c:v>55490</c:v>
                </c:pt>
                <c:pt idx="5549">
                  <c:v>55500</c:v>
                </c:pt>
                <c:pt idx="5550">
                  <c:v>55510</c:v>
                </c:pt>
                <c:pt idx="5551">
                  <c:v>55520</c:v>
                </c:pt>
                <c:pt idx="5552">
                  <c:v>55530</c:v>
                </c:pt>
                <c:pt idx="5553">
                  <c:v>55540</c:v>
                </c:pt>
                <c:pt idx="5554">
                  <c:v>55550</c:v>
                </c:pt>
                <c:pt idx="5555">
                  <c:v>55560</c:v>
                </c:pt>
                <c:pt idx="5556">
                  <c:v>55570</c:v>
                </c:pt>
                <c:pt idx="5557">
                  <c:v>55580</c:v>
                </c:pt>
                <c:pt idx="5558">
                  <c:v>55590</c:v>
                </c:pt>
                <c:pt idx="5559">
                  <c:v>55600</c:v>
                </c:pt>
                <c:pt idx="5560">
                  <c:v>55610</c:v>
                </c:pt>
                <c:pt idx="5561">
                  <c:v>55620</c:v>
                </c:pt>
                <c:pt idx="5562">
                  <c:v>55630</c:v>
                </c:pt>
                <c:pt idx="5563">
                  <c:v>55640</c:v>
                </c:pt>
                <c:pt idx="5564">
                  <c:v>55650</c:v>
                </c:pt>
                <c:pt idx="5565">
                  <c:v>55660</c:v>
                </c:pt>
                <c:pt idx="5566">
                  <c:v>55670</c:v>
                </c:pt>
                <c:pt idx="5567">
                  <c:v>55680</c:v>
                </c:pt>
                <c:pt idx="5568">
                  <c:v>55690</c:v>
                </c:pt>
                <c:pt idx="5569">
                  <c:v>55700</c:v>
                </c:pt>
                <c:pt idx="5570">
                  <c:v>55710</c:v>
                </c:pt>
                <c:pt idx="5571">
                  <c:v>55720</c:v>
                </c:pt>
                <c:pt idx="5572">
                  <c:v>55730</c:v>
                </c:pt>
                <c:pt idx="5573">
                  <c:v>55740</c:v>
                </c:pt>
                <c:pt idx="5574">
                  <c:v>55750</c:v>
                </c:pt>
                <c:pt idx="5575">
                  <c:v>55760</c:v>
                </c:pt>
                <c:pt idx="5576">
                  <c:v>55770</c:v>
                </c:pt>
                <c:pt idx="5577">
                  <c:v>55780</c:v>
                </c:pt>
                <c:pt idx="5578">
                  <c:v>55790</c:v>
                </c:pt>
                <c:pt idx="5579">
                  <c:v>55800</c:v>
                </c:pt>
                <c:pt idx="5580">
                  <c:v>55810</c:v>
                </c:pt>
                <c:pt idx="5581">
                  <c:v>55820</c:v>
                </c:pt>
                <c:pt idx="5582">
                  <c:v>55830</c:v>
                </c:pt>
                <c:pt idx="5583">
                  <c:v>55840</c:v>
                </c:pt>
                <c:pt idx="5584">
                  <c:v>55850</c:v>
                </c:pt>
                <c:pt idx="5585">
                  <c:v>55860</c:v>
                </c:pt>
                <c:pt idx="5586">
                  <c:v>55870</c:v>
                </c:pt>
                <c:pt idx="5587">
                  <c:v>55880</c:v>
                </c:pt>
                <c:pt idx="5588">
                  <c:v>55890</c:v>
                </c:pt>
                <c:pt idx="5589">
                  <c:v>55900</c:v>
                </c:pt>
                <c:pt idx="5590">
                  <c:v>55910</c:v>
                </c:pt>
                <c:pt idx="5591">
                  <c:v>55920</c:v>
                </c:pt>
                <c:pt idx="5592">
                  <c:v>55930</c:v>
                </c:pt>
                <c:pt idx="5593">
                  <c:v>55940</c:v>
                </c:pt>
                <c:pt idx="5594">
                  <c:v>55950</c:v>
                </c:pt>
                <c:pt idx="5595">
                  <c:v>55960</c:v>
                </c:pt>
                <c:pt idx="5596">
                  <c:v>55970</c:v>
                </c:pt>
                <c:pt idx="5597">
                  <c:v>55980</c:v>
                </c:pt>
                <c:pt idx="5598">
                  <c:v>55990</c:v>
                </c:pt>
                <c:pt idx="5599">
                  <c:v>56000</c:v>
                </c:pt>
                <c:pt idx="5600">
                  <c:v>56010</c:v>
                </c:pt>
                <c:pt idx="5601">
                  <c:v>56020</c:v>
                </c:pt>
                <c:pt idx="5602">
                  <c:v>56030</c:v>
                </c:pt>
                <c:pt idx="5603">
                  <c:v>56040</c:v>
                </c:pt>
                <c:pt idx="5604">
                  <c:v>56050</c:v>
                </c:pt>
                <c:pt idx="5605">
                  <c:v>56060</c:v>
                </c:pt>
                <c:pt idx="5606">
                  <c:v>56070</c:v>
                </c:pt>
                <c:pt idx="5607">
                  <c:v>56080</c:v>
                </c:pt>
                <c:pt idx="5608">
                  <c:v>56090</c:v>
                </c:pt>
                <c:pt idx="5609">
                  <c:v>56100</c:v>
                </c:pt>
                <c:pt idx="5610">
                  <c:v>56110</c:v>
                </c:pt>
                <c:pt idx="5611">
                  <c:v>56120</c:v>
                </c:pt>
                <c:pt idx="5612">
                  <c:v>56130</c:v>
                </c:pt>
                <c:pt idx="5613">
                  <c:v>56140</c:v>
                </c:pt>
                <c:pt idx="5614">
                  <c:v>56150</c:v>
                </c:pt>
                <c:pt idx="5615">
                  <c:v>56160</c:v>
                </c:pt>
                <c:pt idx="5616">
                  <c:v>56170</c:v>
                </c:pt>
                <c:pt idx="5617">
                  <c:v>56180</c:v>
                </c:pt>
                <c:pt idx="5618">
                  <c:v>56190</c:v>
                </c:pt>
                <c:pt idx="5619">
                  <c:v>56200</c:v>
                </c:pt>
                <c:pt idx="5620">
                  <c:v>56210</c:v>
                </c:pt>
                <c:pt idx="5621">
                  <c:v>56220</c:v>
                </c:pt>
                <c:pt idx="5622">
                  <c:v>56230</c:v>
                </c:pt>
                <c:pt idx="5623">
                  <c:v>56240</c:v>
                </c:pt>
                <c:pt idx="5624">
                  <c:v>56250</c:v>
                </c:pt>
                <c:pt idx="5625">
                  <c:v>56260</c:v>
                </c:pt>
                <c:pt idx="5626">
                  <c:v>56270</c:v>
                </c:pt>
                <c:pt idx="5627">
                  <c:v>56280</c:v>
                </c:pt>
                <c:pt idx="5628">
                  <c:v>56290</c:v>
                </c:pt>
                <c:pt idx="5629">
                  <c:v>56300</c:v>
                </c:pt>
                <c:pt idx="5630">
                  <c:v>56310</c:v>
                </c:pt>
                <c:pt idx="5631">
                  <c:v>56320</c:v>
                </c:pt>
                <c:pt idx="5632">
                  <c:v>56330</c:v>
                </c:pt>
                <c:pt idx="5633">
                  <c:v>56340</c:v>
                </c:pt>
                <c:pt idx="5634">
                  <c:v>56350</c:v>
                </c:pt>
                <c:pt idx="5635">
                  <c:v>56360</c:v>
                </c:pt>
                <c:pt idx="5636">
                  <c:v>56370</c:v>
                </c:pt>
                <c:pt idx="5637">
                  <c:v>56380</c:v>
                </c:pt>
                <c:pt idx="5638">
                  <c:v>56390</c:v>
                </c:pt>
                <c:pt idx="5639">
                  <c:v>56400</c:v>
                </c:pt>
                <c:pt idx="5640">
                  <c:v>56410</c:v>
                </c:pt>
                <c:pt idx="5641">
                  <c:v>56420</c:v>
                </c:pt>
                <c:pt idx="5642">
                  <c:v>56430</c:v>
                </c:pt>
                <c:pt idx="5643">
                  <c:v>56440</c:v>
                </c:pt>
                <c:pt idx="5644">
                  <c:v>56450</c:v>
                </c:pt>
                <c:pt idx="5645">
                  <c:v>56460</c:v>
                </c:pt>
                <c:pt idx="5646">
                  <c:v>56470</c:v>
                </c:pt>
                <c:pt idx="5647">
                  <c:v>56480</c:v>
                </c:pt>
                <c:pt idx="5648">
                  <c:v>56490</c:v>
                </c:pt>
                <c:pt idx="5649">
                  <c:v>56500</c:v>
                </c:pt>
                <c:pt idx="5650">
                  <c:v>56510</c:v>
                </c:pt>
                <c:pt idx="5651">
                  <c:v>56520</c:v>
                </c:pt>
                <c:pt idx="5652">
                  <c:v>56530</c:v>
                </c:pt>
                <c:pt idx="5653">
                  <c:v>56540</c:v>
                </c:pt>
                <c:pt idx="5654">
                  <c:v>56550</c:v>
                </c:pt>
                <c:pt idx="5655">
                  <c:v>56560</c:v>
                </c:pt>
                <c:pt idx="5656">
                  <c:v>56570</c:v>
                </c:pt>
                <c:pt idx="5657">
                  <c:v>56580</c:v>
                </c:pt>
                <c:pt idx="5658">
                  <c:v>56590</c:v>
                </c:pt>
                <c:pt idx="5659">
                  <c:v>56600</c:v>
                </c:pt>
                <c:pt idx="5660">
                  <c:v>56610</c:v>
                </c:pt>
                <c:pt idx="5661">
                  <c:v>56620</c:v>
                </c:pt>
                <c:pt idx="5662">
                  <c:v>56630</c:v>
                </c:pt>
                <c:pt idx="5663">
                  <c:v>56640</c:v>
                </c:pt>
                <c:pt idx="5664">
                  <c:v>56650</c:v>
                </c:pt>
                <c:pt idx="5665">
                  <c:v>56660</c:v>
                </c:pt>
                <c:pt idx="5666">
                  <c:v>56670</c:v>
                </c:pt>
                <c:pt idx="5667">
                  <c:v>56680</c:v>
                </c:pt>
                <c:pt idx="5668">
                  <c:v>56690</c:v>
                </c:pt>
                <c:pt idx="5669">
                  <c:v>56700</c:v>
                </c:pt>
                <c:pt idx="5670">
                  <c:v>56710</c:v>
                </c:pt>
                <c:pt idx="5671">
                  <c:v>56720</c:v>
                </c:pt>
                <c:pt idx="5672">
                  <c:v>56730</c:v>
                </c:pt>
                <c:pt idx="5673">
                  <c:v>56740</c:v>
                </c:pt>
                <c:pt idx="5674">
                  <c:v>56750</c:v>
                </c:pt>
                <c:pt idx="5675">
                  <c:v>56760</c:v>
                </c:pt>
                <c:pt idx="5676">
                  <c:v>56770</c:v>
                </c:pt>
                <c:pt idx="5677">
                  <c:v>56780</c:v>
                </c:pt>
                <c:pt idx="5678">
                  <c:v>56790</c:v>
                </c:pt>
                <c:pt idx="5679">
                  <c:v>56800</c:v>
                </c:pt>
                <c:pt idx="5680">
                  <c:v>56810</c:v>
                </c:pt>
                <c:pt idx="5681">
                  <c:v>56820</c:v>
                </c:pt>
                <c:pt idx="5682">
                  <c:v>56830</c:v>
                </c:pt>
                <c:pt idx="5683">
                  <c:v>56840</c:v>
                </c:pt>
                <c:pt idx="5684">
                  <c:v>56850</c:v>
                </c:pt>
                <c:pt idx="5685">
                  <c:v>56860</c:v>
                </c:pt>
                <c:pt idx="5686">
                  <c:v>56870</c:v>
                </c:pt>
                <c:pt idx="5687">
                  <c:v>56880</c:v>
                </c:pt>
                <c:pt idx="5688">
                  <c:v>56890</c:v>
                </c:pt>
                <c:pt idx="5689">
                  <c:v>56900</c:v>
                </c:pt>
                <c:pt idx="5690">
                  <c:v>56910</c:v>
                </c:pt>
                <c:pt idx="5691">
                  <c:v>56920</c:v>
                </c:pt>
                <c:pt idx="5692">
                  <c:v>56930</c:v>
                </c:pt>
                <c:pt idx="5693">
                  <c:v>56940</c:v>
                </c:pt>
                <c:pt idx="5694">
                  <c:v>56950</c:v>
                </c:pt>
                <c:pt idx="5695">
                  <c:v>56960</c:v>
                </c:pt>
                <c:pt idx="5696">
                  <c:v>56970</c:v>
                </c:pt>
                <c:pt idx="5697">
                  <c:v>56980</c:v>
                </c:pt>
                <c:pt idx="5698">
                  <c:v>56990</c:v>
                </c:pt>
                <c:pt idx="5699">
                  <c:v>57000</c:v>
                </c:pt>
                <c:pt idx="5700">
                  <c:v>57010</c:v>
                </c:pt>
                <c:pt idx="5701">
                  <c:v>57020</c:v>
                </c:pt>
                <c:pt idx="5702">
                  <c:v>57030</c:v>
                </c:pt>
                <c:pt idx="5703">
                  <c:v>57040</c:v>
                </c:pt>
                <c:pt idx="5704">
                  <c:v>57050</c:v>
                </c:pt>
                <c:pt idx="5705">
                  <c:v>57060</c:v>
                </c:pt>
                <c:pt idx="5706">
                  <c:v>57070</c:v>
                </c:pt>
                <c:pt idx="5707">
                  <c:v>57080</c:v>
                </c:pt>
                <c:pt idx="5708">
                  <c:v>57090</c:v>
                </c:pt>
                <c:pt idx="5709">
                  <c:v>57100</c:v>
                </c:pt>
                <c:pt idx="5710">
                  <c:v>57110</c:v>
                </c:pt>
                <c:pt idx="5711">
                  <c:v>57120</c:v>
                </c:pt>
                <c:pt idx="5712">
                  <c:v>57130</c:v>
                </c:pt>
                <c:pt idx="5713">
                  <c:v>57140</c:v>
                </c:pt>
                <c:pt idx="5714">
                  <c:v>57150</c:v>
                </c:pt>
                <c:pt idx="5715">
                  <c:v>57160</c:v>
                </c:pt>
                <c:pt idx="5716">
                  <c:v>57170</c:v>
                </c:pt>
                <c:pt idx="5717">
                  <c:v>57180</c:v>
                </c:pt>
                <c:pt idx="5718">
                  <c:v>57190</c:v>
                </c:pt>
                <c:pt idx="5719">
                  <c:v>57200</c:v>
                </c:pt>
                <c:pt idx="5720">
                  <c:v>57210</c:v>
                </c:pt>
                <c:pt idx="5721">
                  <c:v>57220</c:v>
                </c:pt>
                <c:pt idx="5722">
                  <c:v>57230</c:v>
                </c:pt>
                <c:pt idx="5723">
                  <c:v>57240</c:v>
                </c:pt>
                <c:pt idx="5724">
                  <c:v>57250</c:v>
                </c:pt>
                <c:pt idx="5725">
                  <c:v>57260</c:v>
                </c:pt>
                <c:pt idx="5726">
                  <c:v>57270</c:v>
                </c:pt>
                <c:pt idx="5727">
                  <c:v>57280</c:v>
                </c:pt>
                <c:pt idx="5728">
                  <c:v>57290</c:v>
                </c:pt>
                <c:pt idx="5729">
                  <c:v>57300</c:v>
                </c:pt>
                <c:pt idx="5730">
                  <c:v>57310</c:v>
                </c:pt>
                <c:pt idx="5731">
                  <c:v>57320</c:v>
                </c:pt>
                <c:pt idx="5732">
                  <c:v>57330</c:v>
                </c:pt>
                <c:pt idx="5733">
                  <c:v>57340</c:v>
                </c:pt>
                <c:pt idx="5734">
                  <c:v>57350</c:v>
                </c:pt>
                <c:pt idx="5735">
                  <c:v>57360</c:v>
                </c:pt>
                <c:pt idx="5736">
                  <c:v>57370</c:v>
                </c:pt>
                <c:pt idx="5737">
                  <c:v>57380</c:v>
                </c:pt>
                <c:pt idx="5738">
                  <c:v>57390</c:v>
                </c:pt>
                <c:pt idx="5739">
                  <c:v>57400</c:v>
                </c:pt>
                <c:pt idx="5740">
                  <c:v>57410</c:v>
                </c:pt>
                <c:pt idx="5741">
                  <c:v>57420</c:v>
                </c:pt>
                <c:pt idx="5742">
                  <c:v>57430</c:v>
                </c:pt>
                <c:pt idx="5743">
                  <c:v>57440</c:v>
                </c:pt>
                <c:pt idx="5744">
                  <c:v>57450</c:v>
                </c:pt>
                <c:pt idx="5745">
                  <c:v>57460</c:v>
                </c:pt>
                <c:pt idx="5746">
                  <c:v>57470</c:v>
                </c:pt>
                <c:pt idx="5747">
                  <c:v>57480</c:v>
                </c:pt>
                <c:pt idx="5748">
                  <c:v>57490</c:v>
                </c:pt>
                <c:pt idx="5749">
                  <c:v>57500</c:v>
                </c:pt>
                <c:pt idx="5750">
                  <c:v>57510</c:v>
                </c:pt>
                <c:pt idx="5751">
                  <c:v>57520</c:v>
                </c:pt>
                <c:pt idx="5752">
                  <c:v>57530</c:v>
                </c:pt>
                <c:pt idx="5753">
                  <c:v>57540</c:v>
                </c:pt>
                <c:pt idx="5754">
                  <c:v>57550</c:v>
                </c:pt>
                <c:pt idx="5755">
                  <c:v>57560</c:v>
                </c:pt>
                <c:pt idx="5756">
                  <c:v>57570</c:v>
                </c:pt>
                <c:pt idx="5757">
                  <c:v>57580</c:v>
                </c:pt>
                <c:pt idx="5758">
                  <c:v>57590</c:v>
                </c:pt>
                <c:pt idx="5759">
                  <c:v>57600</c:v>
                </c:pt>
                <c:pt idx="5760">
                  <c:v>57610</c:v>
                </c:pt>
                <c:pt idx="5761">
                  <c:v>57620</c:v>
                </c:pt>
                <c:pt idx="5762">
                  <c:v>57630</c:v>
                </c:pt>
                <c:pt idx="5763">
                  <c:v>57640</c:v>
                </c:pt>
                <c:pt idx="5764">
                  <c:v>57650</c:v>
                </c:pt>
                <c:pt idx="5765">
                  <c:v>57660</c:v>
                </c:pt>
                <c:pt idx="5766">
                  <c:v>57670</c:v>
                </c:pt>
                <c:pt idx="5767">
                  <c:v>57680</c:v>
                </c:pt>
                <c:pt idx="5768">
                  <c:v>57690</c:v>
                </c:pt>
                <c:pt idx="5769">
                  <c:v>57700</c:v>
                </c:pt>
                <c:pt idx="5770">
                  <c:v>57710</c:v>
                </c:pt>
                <c:pt idx="5771">
                  <c:v>57720</c:v>
                </c:pt>
                <c:pt idx="5772">
                  <c:v>57730</c:v>
                </c:pt>
                <c:pt idx="5773">
                  <c:v>57740</c:v>
                </c:pt>
                <c:pt idx="5774">
                  <c:v>57750</c:v>
                </c:pt>
                <c:pt idx="5775">
                  <c:v>57760</c:v>
                </c:pt>
                <c:pt idx="5776">
                  <c:v>57770</c:v>
                </c:pt>
                <c:pt idx="5777">
                  <c:v>57780</c:v>
                </c:pt>
                <c:pt idx="5778">
                  <c:v>57790</c:v>
                </c:pt>
                <c:pt idx="5779">
                  <c:v>57800</c:v>
                </c:pt>
                <c:pt idx="5780">
                  <c:v>57810</c:v>
                </c:pt>
                <c:pt idx="5781">
                  <c:v>57820</c:v>
                </c:pt>
                <c:pt idx="5782">
                  <c:v>57830</c:v>
                </c:pt>
                <c:pt idx="5783">
                  <c:v>57840</c:v>
                </c:pt>
                <c:pt idx="5784">
                  <c:v>57850</c:v>
                </c:pt>
                <c:pt idx="5785">
                  <c:v>57860</c:v>
                </c:pt>
                <c:pt idx="5786">
                  <c:v>57870</c:v>
                </c:pt>
                <c:pt idx="5787">
                  <c:v>57880</c:v>
                </c:pt>
                <c:pt idx="5788">
                  <c:v>57890</c:v>
                </c:pt>
                <c:pt idx="5789">
                  <c:v>57900</c:v>
                </c:pt>
                <c:pt idx="5790">
                  <c:v>57910</c:v>
                </c:pt>
                <c:pt idx="5791">
                  <c:v>57920</c:v>
                </c:pt>
                <c:pt idx="5792">
                  <c:v>57930</c:v>
                </c:pt>
                <c:pt idx="5793">
                  <c:v>57940</c:v>
                </c:pt>
                <c:pt idx="5794">
                  <c:v>57950</c:v>
                </c:pt>
                <c:pt idx="5795">
                  <c:v>57960</c:v>
                </c:pt>
                <c:pt idx="5796">
                  <c:v>57970</c:v>
                </c:pt>
                <c:pt idx="5797">
                  <c:v>57980</c:v>
                </c:pt>
                <c:pt idx="5798">
                  <c:v>57990</c:v>
                </c:pt>
                <c:pt idx="5799">
                  <c:v>58000</c:v>
                </c:pt>
                <c:pt idx="5800">
                  <c:v>58010</c:v>
                </c:pt>
                <c:pt idx="5801">
                  <c:v>58020</c:v>
                </c:pt>
                <c:pt idx="5802">
                  <c:v>58030</c:v>
                </c:pt>
                <c:pt idx="5803">
                  <c:v>58040</c:v>
                </c:pt>
                <c:pt idx="5804">
                  <c:v>58050</c:v>
                </c:pt>
                <c:pt idx="5805">
                  <c:v>58060</c:v>
                </c:pt>
                <c:pt idx="5806">
                  <c:v>58070</c:v>
                </c:pt>
                <c:pt idx="5807">
                  <c:v>58080</c:v>
                </c:pt>
                <c:pt idx="5808">
                  <c:v>58090</c:v>
                </c:pt>
                <c:pt idx="5809">
                  <c:v>58100</c:v>
                </c:pt>
                <c:pt idx="5810">
                  <c:v>58110</c:v>
                </c:pt>
                <c:pt idx="5811">
                  <c:v>58120</c:v>
                </c:pt>
                <c:pt idx="5812">
                  <c:v>58130</c:v>
                </c:pt>
                <c:pt idx="5813">
                  <c:v>58140</c:v>
                </c:pt>
                <c:pt idx="5814">
                  <c:v>58150</c:v>
                </c:pt>
                <c:pt idx="5815">
                  <c:v>58160</c:v>
                </c:pt>
                <c:pt idx="5816">
                  <c:v>58170</c:v>
                </c:pt>
                <c:pt idx="5817">
                  <c:v>58180</c:v>
                </c:pt>
                <c:pt idx="5818">
                  <c:v>58190</c:v>
                </c:pt>
                <c:pt idx="5819">
                  <c:v>58200</c:v>
                </c:pt>
                <c:pt idx="5820">
                  <c:v>58210</c:v>
                </c:pt>
                <c:pt idx="5821">
                  <c:v>58220</c:v>
                </c:pt>
                <c:pt idx="5822">
                  <c:v>58230</c:v>
                </c:pt>
                <c:pt idx="5823">
                  <c:v>58240</c:v>
                </c:pt>
                <c:pt idx="5824">
                  <c:v>58250</c:v>
                </c:pt>
                <c:pt idx="5825">
                  <c:v>58260</c:v>
                </c:pt>
                <c:pt idx="5826">
                  <c:v>58270</c:v>
                </c:pt>
                <c:pt idx="5827">
                  <c:v>58280</c:v>
                </c:pt>
                <c:pt idx="5828">
                  <c:v>58290</c:v>
                </c:pt>
                <c:pt idx="5829">
                  <c:v>58300</c:v>
                </c:pt>
                <c:pt idx="5830">
                  <c:v>58310</c:v>
                </c:pt>
                <c:pt idx="5831">
                  <c:v>58320</c:v>
                </c:pt>
                <c:pt idx="5832">
                  <c:v>58330</c:v>
                </c:pt>
                <c:pt idx="5833">
                  <c:v>58340</c:v>
                </c:pt>
                <c:pt idx="5834">
                  <c:v>58350</c:v>
                </c:pt>
                <c:pt idx="5835">
                  <c:v>58360</c:v>
                </c:pt>
                <c:pt idx="5836">
                  <c:v>58370</c:v>
                </c:pt>
                <c:pt idx="5837">
                  <c:v>58380</c:v>
                </c:pt>
                <c:pt idx="5838">
                  <c:v>58390</c:v>
                </c:pt>
                <c:pt idx="5839">
                  <c:v>58400</c:v>
                </c:pt>
                <c:pt idx="5840">
                  <c:v>58410</c:v>
                </c:pt>
                <c:pt idx="5841">
                  <c:v>58420</c:v>
                </c:pt>
                <c:pt idx="5842">
                  <c:v>58430</c:v>
                </c:pt>
                <c:pt idx="5843">
                  <c:v>58440</c:v>
                </c:pt>
                <c:pt idx="5844">
                  <c:v>58450</c:v>
                </c:pt>
                <c:pt idx="5845">
                  <c:v>58460</c:v>
                </c:pt>
                <c:pt idx="5846">
                  <c:v>58470</c:v>
                </c:pt>
                <c:pt idx="5847">
                  <c:v>58480</c:v>
                </c:pt>
                <c:pt idx="5848">
                  <c:v>58490</c:v>
                </c:pt>
                <c:pt idx="5849">
                  <c:v>58500</c:v>
                </c:pt>
                <c:pt idx="5850">
                  <c:v>58510</c:v>
                </c:pt>
                <c:pt idx="5851">
                  <c:v>58520</c:v>
                </c:pt>
                <c:pt idx="5852">
                  <c:v>58530</c:v>
                </c:pt>
                <c:pt idx="5853">
                  <c:v>58540</c:v>
                </c:pt>
                <c:pt idx="5854">
                  <c:v>58550</c:v>
                </c:pt>
                <c:pt idx="5855">
                  <c:v>58560</c:v>
                </c:pt>
                <c:pt idx="5856">
                  <c:v>58570</c:v>
                </c:pt>
                <c:pt idx="5857">
                  <c:v>58580</c:v>
                </c:pt>
                <c:pt idx="5858">
                  <c:v>58590</c:v>
                </c:pt>
                <c:pt idx="5859">
                  <c:v>58600</c:v>
                </c:pt>
                <c:pt idx="5860">
                  <c:v>58610</c:v>
                </c:pt>
                <c:pt idx="5861">
                  <c:v>58620</c:v>
                </c:pt>
                <c:pt idx="5862">
                  <c:v>58630</c:v>
                </c:pt>
                <c:pt idx="5863">
                  <c:v>58640</c:v>
                </c:pt>
                <c:pt idx="5864">
                  <c:v>58650</c:v>
                </c:pt>
                <c:pt idx="5865">
                  <c:v>58660</c:v>
                </c:pt>
                <c:pt idx="5866">
                  <c:v>58670</c:v>
                </c:pt>
                <c:pt idx="5867">
                  <c:v>58680</c:v>
                </c:pt>
                <c:pt idx="5868">
                  <c:v>58690</c:v>
                </c:pt>
                <c:pt idx="5869">
                  <c:v>58700</c:v>
                </c:pt>
                <c:pt idx="5870">
                  <c:v>58710</c:v>
                </c:pt>
                <c:pt idx="5871">
                  <c:v>58720</c:v>
                </c:pt>
                <c:pt idx="5872">
                  <c:v>58730</c:v>
                </c:pt>
                <c:pt idx="5873">
                  <c:v>58740</c:v>
                </c:pt>
                <c:pt idx="5874">
                  <c:v>58750</c:v>
                </c:pt>
                <c:pt idx="5875">
                  <c:v>58760</c:v>
                </c:pt>
                <c:pt idx="5876">
                  <c:v>58770</c:v>
                </c:pt>
                <c:pt idx="5877">
                  <c:v>58780</c:v>
                </c:pt>
                <c:pt idx="5878">
                  <c:v>58790</c:v>
                </c:pt>
                <c:pt idx="5879">
                  <c:v>58800</c:v>
                </c:pt>
                <c:pt idx="5880">
                  <c:v>58810</c:v>
                </c:pt>
                <c:pt idx="5881">
                  <c:v>58820</c:v>
                </c:pt>
                <c:pt idx="5882">
                  <c:v>58830</c:v>
                </c:pt>
                <c:pt idx="5883">
                  <c:v>58840</c:v>
                </c:pt>
                <c:pt idx="5884">
                  <c:v>58850</c:v>
                </c:pt>
                <c:pt idx="5885">
                  <c:v>58860</c:v>
                </c:pt>
                <c:pt idx="5886">
                  <c:v>58870</c:v>
                </c:pt>
                <c:pt idx="5887">
                  <c:v>58880</c:v>
                </c:pt>
                <c:pt idx="5888">
                  <c:v>58890</c:v>
                </c:pt>
                <c:pt idx="5889">
                  <c:v>58900</c:v>
                </c:pt>
                <c:pt idx="5890">
                  <c:v>58910</c:v>
                </c:pt>
                <c:pt idx="5891">
                  <c:v>58920</c:v>
                </c:pt>
                <c:pt idx="5892">
                  <c:v>58930</c:v>
                </c:pt>
                <c:pt idx="5893">
                  <c:v>58940</c:v>
                </c:pt>
                <c:pt idx="5894">
                  <c:v>58950</c:v>
                </c:pt>
                <c:pt idx="5895">
                  <c:v>58960</c:v>
                </c:pt>
                <c:pt idx="5896">
                  <c:v>58970</c:v>
                </c:pt>
                <c:pt idx="5897">
                  <c:v>58980</c:v>
                </c:pt>
                <c:pt idx="5898">
                  <c:v>58990</c:v>
                </c:pt>
                <c:pt idx="5899">
                  <c:v>59000</c:v>
                </c:pt>
                <c:pt idx="5900">
                  <c:v>59010</c:v>
                </c:pt>
                <c:pt idx="5901">
                  <c:v>59020</c:v>
                </c:pt>
                <c:pt idx="5902">
                  <c:v>59030</c:v>
                </c:pt>
                <c:pt idx="5903">
                  <c:v>59040</c:v>
                </c:pt>
                <c:pt idx="5904">
                  <c:v>59050</c:v>
                </c:pt>
                <c:pt idx="5905">
                  <c:v>59060</c:v>
                </c:pt>
                <c:pt idx="5906">
                  <c:v>59070</c:v>
                </c:pt>
                <c:pt idx="5907">
                  <c:v>59080</c:v>
                </c:pt>
                <c:pt idx="5908">
                  <c:v>59090</c:v>
                </c:pt>
                <c:pt idx="5909">
                  <c:v>59100</c:v>
                </c:pt>
                <c:pt idx="5910">
                  <c:v>59110</c:v>
                </c:pt>
                <c:pt idx="5911">
                  <c:v>59120</c:v>
                </c:pt>
                <c:pt idx="5912">
                  <c:v>59130</c:v>
                </c:pt>
                <c:pt idx="5913">
                  <c:v>59140</c:v>
                </c:pt>
                <c:pt idx="5914">
                  <c:v>59150</c:v>
                </c:pt>
                <c:pt idx="5915">
                  <c:v>59160</c:v>
                </c:pt>
                <c:pt idx="5916">
                  <c:v>59170</c:v>
                </c:pt>
                <c:pt idx="5917">
                  <c:v>59180</c:v>
                </c:pt>
                <c:pt idx="5918">
                  <c:v>59190</c:v>
                </c:pt>
                <c:pt idx="5919">
                  <c:v>59200</c:v>
                </c:pt>
                <c:pt idx="5920">
                  <c:v>59210</c:v>
                </c:pt>
                <c:pt idx="5921">
                  <c:v>59220</c:v>
                </c:pt>
                <c:pt idx="5922">
                  <c:v>59230</c:v>
                </c:pt>
                <c:pt idx="5923">
                  <c:v>59240</c:v>
                </c:pt>
                <c:pt idx="5924">
                  <c:v>59250</c:v>
                </c:pt>
                <c:pt idx="5925">
                  <c:v>59260</c:v>
                </c:pt>
                <c:pt idx="5926">
                  <c:v>59270</c:v>
                </c:pt>
                <c:pt idx="5927">
                  <c:v>59280</c:v>
                </c:pt>
                <c:pt idx="5928">
                  <c:v>59290</c:v>
                </c:pt>
                <c:pt idx="5929">
                  <c:v>59300</c:v>
                </c:pt>
                <c:pt idx="5930">
                  <c:v>59310</c:v>
                </c:pt>
                <c:pt idx="5931">
                  <c:v>59320</c:v>
                </c:pt>
                <c:pt idx="5932">
                  <c:v>59330</c:v>
                </c:pt>
                <c:pt idx="5933">
                  <c:v>59340</c:v>
                </c:pt>
                <c:pt idx="5934">
                  <c:v>59350</c:v>
                </c:pt>
                <c:pt idx="5935">
                  <c:v>59360</c:v>
                </c:pt>
                <c:pt idx="5936">
                  <c:v>59370</c:v>
                </c:pt>
                <c:pt idx="5937">
                  <c:v>59380</c:v>
                </c:pt>
                <c:pt idx="5938">
                  <c:v>59390</c:v>
                </c:pt>
                <c:pt idx="5939">
                  <c:v>59400</c:v>
                </c:pt>
                <c:pt idx="5940">
                  <c:v>59410</c:v>
                </c:pt>
                <c:pt idx="5941">
                  <c:v>59420</c:v>
                </c:pt>
                <c:pt idx="5942">
                  <c:v>59430</c:v>
                </c:pt>
                <c:pt idx="5943">
                  <c:v>59440</c:v>
                </c:pt>
                <c:pt idx="5944">
                  <c:v>59450</c:v>
                </c:pt>
                <c:pt idx="5945">
                  <c:v>59460</c:v>
                </c:pt>
                <c:pt idx="5946">
                  <c:v>59470</c:v>
                </c:pt>
                <c:pt idx="5947">
                  <c:v>59480</c:v>
                </c:pt>
                <c:pt idx="5948">
                  <c:v>59490</c:v>
                </c:pt>
                <c:pt idx="5949">
                  <c:v>59500</c:v>
                </c:pt>
                <c:pt idx="5950">
                  <c:v>59510</c:v>
                </c:pt>
                <c:pt idx="5951">
                  <c:v>59520</c:v>
                </c:pt>
                <c:pt idx="5952">
                  <c:v>59530</c:v>
                </c:pt>
                <c:pt idx="5953">
                  <c:v>59540</c:v>
                </c:pt>
                <c:pt idx="5954">
                  <c:v>59550</c:v>
                </c:pt>
                <c:pt idx="5955">
                  <c:v>59560</c:v>
                </c:pt>
                <c:pt idx="5956">
                  <c:v>59570</c:v>
                </c:pt>
                <c:pt idx="5957">
                  <c:v>59580</c:v>
                </c:pt>
                <c:pt idx="5958">
                  <c:v>59590</c:v>
                </c:pt>
                <c:pt idx="5959">
                  <c:v>59600</c:v>
                </c:pt>
                <c:pt idx="5960">
                  <c:v>59610</c:v>
                </c:pt>
                <c:pt idx="5961">
                  <c:v>59620</c:v>
                </c:pt>
                <c:pt idx="5962">
                  <c:v>59630</c:v>
                </c:pt>
                <c:pt idx="5963">
                  <c:v>59640</c:v>
                </c:pt>
                <c:pt idx="5964">
                  <c:v>59650</c:v>
                </c:pt>
                <c:pt idx="5965">
                  <c:v>59660</c:v>
                </c:pt>
                <c:pt idx="5966">
                  <c:v>59670</c:v>
                </c:pt>
                <c:pt idx="5967">
                  <c:v>59680</c:v>
                </c:pt>
                <c:pt idx="5968">
                  <c:v>59690</c:v>
                </c:pt>
                <c:pt idx="5969">
                  <c:v>59700</c:v>
                </c:pt>
                <c:pt idx="5970">
                  <c:v>59710</c:v>
                </c:pt>
                <c:pt idx="5971">
                  <c:v>59720</c:v>
                </c:pt>
                <c:pt idx="5972">
                  <c:v>59730</c:v>
                </c:pt>
                <c:pt idx="5973">
                  <c:v>59740</c:v>
                </c:pt>
                <c:pt idx="5974">
                  <c:v>59750</c:v>
                </c:pt>
                <c:pt idx="5975">
                  <c:v>59760</c:v>
                </c:pt>
                <c:pt idx="5976">
                  <c:v>59770</c:v>
                </c:pt>
                <c:pt idx="5977">
                  <c:v>59780</c:v>
                </c:pt>
                <c:pt idx="5978">
                  <c:v>59790</c:v>
                </c:pt>
                <c:pt idx="5979">
                  <c:v>59800</c:v>
                </c:pt>
                <c:pt idx="5980">
                  <c:v>59810</c:v>
                </c:pt>
                <c:pt idx="5981">
                  <c:v>59820</c:v>
                </c:pt>
                <c:pt idx="5982">
                  <c:v>59830</c:v>
                </c:pt>
                <c:pt idx="5983">
                  <c:v>59840</c:v>
                </c:pt>
                <c:pt idx="5984">
                  <c:v>59850</c:v>
                </c:pt>
                <c:pt idx="5985">
                  <c:v>59860</c:v>
                </c:pt>
                <c:pt idx="5986">
                  <c:v>59870</c:v>
                </c:pt>
                <c:pt idx="5987">
                  <c:v>59880</c:v>
                </c:pt>
                <c:pt idx="5988">
                  <c:v>59890</c:v>
                </c:pt>
                <c:pt idx="5989">
                  <c:v>59900</c:v>
                </c:pt>
                <c:pt idx="5990">
                  <c:v>59910</c:v>
                </c:pt>
                <c:pt idx="5991">
                  <c:v>59920</c:v>
                </c:pt>
                <c:pt idx="5992">
                  <c:v>59930</c:v>
                </c:pt>
                <c:pt idx="5993">
                  <c:v>59940</c:v>
                </c:pt>
                <c:pt idx="5994">
                  <c:v>59950</c:v>
                </c:pt>
                <c:pt idx="5995">
                  <c:v>59960</c:v>
                </c:pt>
                <c:pt idx="5996">
                  <c:v>59970</c:v>
                </c:pt>
                <c:pt idx="5997">
                  <c:v>59980</c:v>
                </c:pt>
                <c:pt idx="5998">
                  <c:v>59990</c:v>
                </c:pt>
                <c:pt idx="5999">
                  <c:v>60000</c:v>
                </c:pt>
                <c:pt idx="6000">
                  <c:v>60010</c:v>
                </c:pt>
                <c:pt idx="6001">
                  <c:v>60020</c:v>
                </c:pt>
                <c:pt idx="6002">
                  <c:v>60030</c:v>
                </c:pt>
                <c:pt idx="6003">
                  <c:v>60040</c:v>
                </c:pt>
                <c:pt idx="6004">
                  <c:v>60050</c:v>
                </c:pt>
                <c:pt idx="6005">
                  <c:v>60060</c:v>
                </c:pt>
                <c:pt idx="6006">
                  <c:v>60070</c:v>
                </c:pt>
                <c:pt idx="6007">
                  <c:v>60080</c:v>
                </c:pt>
                <c:pt idx="6008">
                  <c:v>60090</c:v>
                </c:pt>
                <c:pt idx="6009">
                  <c:v>60100</c:v>
                </c:pt>
                <c:pt idx="6010">
                  <c:v>60110</c:v>
                </c:pt>
                <c:pt idx="6011">
                  <c:v>60120</c:v>
                </c:pt>
                <c:pt idx="6012">
                  <c:v>60130</c:v>
                </c:pt>
                <c:pt idx="6013">
                  <c:v>60140</c:v>
                </c:pt>
                <c:pt idx="6014">
                  <c:v>60150</c:v>
                </c:pt>
                <c:pt idx="6015">
                  <c:v>60160</c:v>
                </c:pt>
                <c:pt idx="6016">
                  <c:v>60170</c:v>
                </c:pt>
                <c:pt idx="6017">
                  <c:v>60180</c:v>
                </c:pt>
                <c:pt idx="6018">
                  <c:v>60190</c:v>
                </c:pt>
                <c:pt idx="6019">
                  <c:v>60200</c:v>
                </c:pt>
                <c:pt idx="6020">
                  <c:v>60210</c:v>
                </c:pt>
                <c:pt idx="6021">
                  <c:v>60220</c:v>
                </c:pt>
                <c:pt idx="6022">
                  <c:v>60230</c:v>
                </c:pt>
                <c:pt idx="6023">
                  <c:v>60240</c:v>
                </c:pt>
                <c:pt idx="6024">
                  <c:v>60250</c:v>
                </c:pt>
                <c:pt idx="6025">
                  <c:v>60260</c:v>
                </c:pt>
                <c:pt idx="6026">
                  <c:v>60270</c:v>
                </c:pt>
                <c:pt idx="6027">
                  <c:v>60280</c:v>
                </c:pt>
                <c:pt idx="6028">
                  <c:v>60290</c:v>
                </c:pt>
                <c:pt idx="6029">
                  <c:v>60300</c:v>
                </c:pt>
                <c:pt idx="6030">
                  <c:v>60310</c:v>
                </c:pt>
                <c:pt idx="6031">
                  <c:v>60320</c:v>
                </c:pt>
                <c:pt idx="6032">
                  <c:v>60330</c:v>
                </c:pt>
                <c:pt idx="6033">
                  <c:v>60340</c:v>
                </c:pt>
                <c:pt idx="6034">
                  <c:v>60350</c:v>
                </c:pt>
                <c:pt idx="6035">
                  <c:v>60360</c:v>
                </c:pt>
                <c:pt idx="6036">
                  <c:v>60370</c:v>
                </c:pt>
                <c:pt idx="6037">
                  <c:v>60380</c:v>
                </c:pt>
                <c:pt idx="6038">
                  <c:v>60390</c:v>
                </c:pt>
                <c:pt idx="6039">
                  <c:v>60400</c:v>
                </c:pt>
                <c:pt idx="6040">
                  <c:v>60410</c:v>
                </c:pt>
                <c:pt idx="6041">
                  <c:v>60420</c:v>
                </c:pt>
                <c:pt idx="6042">
                  <c:v>60430</c:v>
                </c:pt>
                <c:pt idx="6043">
                  <c:v>60440</c:v>
                </c:pt>
                <c:pt idx="6044">
                  <c:v>60450</c:v>
                </c:pt>
                <c:pt idx="6045">
                  <c:v>60460</c:v>
                </c:pt>
                <c:pt idx="6046">
                  <c:v>60470</c:v>
                </c:pt>
                <c:pt idx="6047">
                  <c:v>60480</c:v>
                </c:pt>
                <c:pt idx="6048">
                  <c:v>60490</c:v>
                </c:pt>
                <c:pt idx="6049">
                  <c:v>60500</c:v>
                </c:pt>
                <c:pt idx="6050">
                  <c:v>60510</c:v>
                </c:pt>
                <c:pt idx="6051">
                  <c:v>60520</c:v>
                </c:pt>
                <c:pt idx="6052">
                  <c:v>60530</c:v>
                </c:pt>
                <c:pt idx="6053">
                  <c:v>60540</c:v>
                </c:pt>
                <c:pt idx="6054">
                  <c:v>60550</c:v>
                </c:pt>
                <c:pt idx="6055">
                  <c:v>60560</c:v>
                </c:pt>
                <c:pt idx="6056">
                  <c:v>60570</c:v>
                </c:pt>
                <c:pt idx="6057">
                  <c:v>60580</c:v>
                </c:pt>
                <c:pt idx="6058">
                  <c:v>60590</c:v>
                </c:pt>
                <c:pt idx="6059">
                  <c:v>60600</c:v>
                </c:pt>
                <c:pt idx="6060">
                  <c:v>60610</c:v>
                </c:pt>
                <c:pt idx="6061">
                  <c:v>60620</c:v>
                </c:pt>
                <c:pt idx="6062">
                  <c:v>60630</c:v>
                </c:pt>
                <c:pt idx="6063">
                  <c:v>60640</c:v>
                </c:pt>
                <c:pt idx="6064">
                  <c:v>60650</c:v>
                </c:pt>
                <c:pt idx="6065">
                  <c:v>60660</c:v>
                </c:pt>
                <c:pt idx="6066">
                  <c:v>60670</c:v>
                </c:pt>
                <c:pt idx="6067">
                  <c:v>60680</c:v>
                </c:pt>
                <c:pt idx="6068">
                  <c:v>60690</c:v>
                </c:pt>
                <c:pt idx="6069">
                  <c:v>60700</c:v>
                </c:pt>
                <c:pt idx="6070">
                  <c:v>60710</c:v>
                </c:pt>
                <c:pt idx="6071">
                  <c:v>60720</c:v>
                </c:pt>
                <c:pt idx="6072">
                  <c:v>60730</c:v>
                </c:pt>
                <c:pt idx="6073">
                  <c:v>60740</c:v>
                </c:pt>
                <c:pt idx="6074">
                  <c:v>60750</c:v>
                </c:pt>
                <c:pt idx="6075">
                  <c:v>60760</c:v>
                </c:pt>
                <c:pt idx="6076">
                  <c:v>60770</c:v>
                </c:pt>
                <c:pt idx="6077">
                  <c:v>60780</c:v>
                </c:pt>
                <c:pt idx="6078">
                  <c:v>60790</c:v>
                </c:pt>
                <c:pt idx="6079">
                  <c:v>60800</c:v>
                </c:pt>
                <c:pt idx="6080">
                  <c:v>60810</c:v>
                </c:pt>
                <c:pt idx="6081">
                  <c:v>60820</c:v>
                </c:pt>
                <c:pt idx="6082">
                  <c:v>60830</c:v>
                </c:pt>
                <c:pt idx="6083">
                  <c:v>60840</c:v>
                </c:pt>
                <c:pt idx="6084">
                  <c:v>60850</c:v>
                </c:pt>
                <c:pt idx="6085">
                  <c:v>60860</c:v>
                </c:pt>
                <c:pt idx="6086">
                  <c:v>60870</c:v>
                </c:pt>
                <c:pt idx="6087">
                  <c:v>60880</c:v>
                </c:pt>
                <c:pt idx="6088">
                  <c:v>60890</c:v>
                </c:pt>
                <c:pt idx="6089">
                  <c:v>60900</c:v>
                </c:pt>
                <c:pt idx="6090">
                  <c:v>60910</c:v>
                </c:pt>
                <c:pt idx="6091">
                  <c:v>60920</c:v>
                </c:pt>
                <c:pt idx="6092">
                  <c:v>60930</c:v>
                </c:pt>
                <c:pt idx="6093">
                  <c:v>60940</c:v>
                </c:pt>
                <c:pt idx="6094">
                  <c:v>60950</c:v>
                </c:pt>
                <c:pt idx="6095">
                  <c:v>60960</c:v>
                </c:pt>
                <c:pt idx="6096">
                  <c:v>60970</c:v>
                </c:pt>
                <c:pt idx="6097">
                  <c:v>60980</c:v>
                </c:pt>
                <c:pt idx="6098">
                  <c:v>60990</c:v>
                </c:pt>
                <c:pt idx="6099">
                  <c:v>61000</c:v>
                </c:pt>
                <c:pt idx="6100">
                  <c:v>61010</c:v>
                </c:pt>
                <c:pt idx="6101">
                  <c:v>61020</c:v>
                </c:pt>
                <c:pt idx="6102">
                  <c:v>61030</c:v>
                </c:pt>
                <c:pt idx="6103">
                  <c:v>61040</c:v>
                </c:pt>
                <c:pt idx="6104">
                  <c:v>61050</c:v>
                </c:pt>
                <c:pt idx="6105">
                  <c:v>61060</c:v>
                </c:pt>
                <c:pt idx="6106">
                  <c:v>61070</c:v>
                </c:pt>
                <c:pt idx="6107">
                  <c:v>61080</c:v>
                </c:pt>
                <c:pt idx="6108">
                  <c:v>61090</c:v>
                </c:pt>
                <c:pt idx="6109">
                  <c:v>61100</c:v>
                </c:pt>
                <c:pt idx="6110">
                  <c:v>61110</c:v>
                </c:pt>
                <c:pt idx="6111">
                  <c:v>61120</c:v>
                </c:pt>
                <c:pt idx="6112">
                  <c:v>61130</c:v>
                </c:pt>
                <c:pt idx="6113">
                  <c:v>61140</c:v>
                </c:pt>
                <c:pt idx="6114">
                  <c:v>61150</c:v>
                </c:pt>
                <c:pt idx="6115">
                  <c:v>61160</c:v>
                </c:pt>
                <c:pt idx="6116">
                  <c:v>61170</c:v>
                </c:pt>
                <c:pt idx="6117">
                  <c:v>61180</c:v>
                </c:pt>
                <c:pt idx="6118">
                  <c:v>61190</c:v>
                </c:pt>
                <c:pt idx="6119">
                  <c:v>61200</c:v>
                </c:pt>
                <c:pt idx="6120">
                  <c:v>61210</c:v>
                </c:pt>
                <c:pt idx="6121">
                  <c:v>61220</c:v>
                </c:pt>
                <c:pt idx="6122">
                  <c:v>61230</c:v>
                </c:pt>
                <c:pt idx="6123">
                  <c:v>61240</c:v>
                </c:pt>
                <c:pt idx="6124">
                  <c:v>61250</c:v>
                </c:pt>
                <c:pt idx="6125">
                  <c:v>61260</c:v>
                </c:pt>
                <c:pt idx="6126">
                  <c:v>61270</c:v>
                </c:pt>
                <c:pt idx="6127">
                  <c:v>61280</c:v>
                </c:pt>
                <c:pt idx="6128">
                  <c:v>61290</c:v>
                </c:pt>
                <c:pt idx="6129">
                  <c:v>61300</c:v>
                </c:pt>
                <c:pt idx="6130">
                  <c:v>61310</c:v>
                </c:pt>
                <c:pt idx="6131">
                  <c:v>61320</c:v>
                </c:pt>
                <c:pt idx="6132">
                  <c:v>61330</c:v>
                </c:pt>
                <c:pt idx="6133">
                  <c:v>61340</c:v>
                </c:pt>
                <c:pt idx="6134">
                  <c:v>61350</c:v>
                </c:pt>
                <c:pt idx="6135">
                  <c:v>61360</c:v>
                </c:pt>
                <c:pt idx="6136">
                  <c:v>61370</c:v>
                </c:pt>
                <c:pt idx="6137">
                  <c:v>61380</c:v>
                </c:pt>
                <c:pt idx="6138">
                  <c:v>61390</c:v>
                </c:pt>
                <c:pt idx="6139">
                  <c:v>61400</c:v>
                </c:pt>
                <c:pt idx="6140">
                  <c:v>61410</c:v>
                </c:pt>
                <c:pt idx="6141">
                  <c:v>61420</c:v>
                </c:pt>
                <c:pt idx="6142">
                  <c:v>61430</c:v>
                </c:pt>
                <c:pt idx="6143">
                  <c:v>61440</c:v>
                </c:pt>
                <c:pt idx="6144">
                  <c:v>61450</c:v>
                </c:pt>
                <c:pt idx="6145">
                  <c:v>61460</c:v>
                </c:pt>
                <c:pt idx="6146">
                  <c:v>61470</c:v>
                </c:pt>
                <c:pt idx="6147">
                  <c:v>61480</c:v>
                </c:pt>
                <c:pt idx="6148">
                  <c:v>61490</c:v>
                </c:pt>
                <c:pt idx="6149">
                  <c:v>61500</c:v>
                </c:pt>
                <c:pt idx="6150">
                  <c:v>61510</c:v>
                </c:pt>
                <c:pt idx="6151">
                  <c:v>61520</c:v>
                </c:pt>
                <c:pt idx="6152">
                  <c:v>61530</c:v>
                </c:pt>
                <c:pt idx="6153">
                  <c:v>61540</c:v>
                </c:pt>
                <c:pt idx="6154">
                  <c:v>61550</c:v>
                </c:pt>
                <c:pt idx="6155">
                  <c:v>61560</c:v>
                </c:pt>
                <c:pt idx="6156">
                  <c:v>61570</c:v>
                </c:pt>
                <c:pt idx="6157">
                  <c:v>61580</c:v>
                </c:pt>
                <c:pt idx="6158">
                  <c:v>61590</c:v>
                </c:pt>
                <c:pt idx="6159">
                  <c:v>61600</c:v>
                </c:pt>
                <c:pt idx="6160">
                  <c:v>61610</c:v>
                </c:pt>
                <c:pt idx="6161">
                  <c:v>61620</c:v>
                </c:pt>
                <c:pt idx="6162">
                  <c:v>61630</c:v>
                </c:pt>
                <c:pt idx="6163">
                  <c:v>61640</c:v>
                </c:pt>
                <c:pt idx="6164">
                  <c:v>61650</c:v>
                </c:pt>
                <c:pt idx="6165">
                  <c:v>61660</c:v>
                </c:pt>
                <c:pt idx="6166">
                  <c:v>61670</c:v>
                </c:pt>
                <c:pt idx="6167">
                  <c:v>61680</c:v>
                </c:pt>
                <c:pt idx="6168">
                  <c:v>61690</c:v>
                </c:pt>
                <c:pt idx="6169">
                  <c:v>61700</c:v>
                </c:pt>
                <c:pt idx="6170">
                  <c:v>61710</c:v>
                </c:pt>
                <c:pt idx="6171">
                  <c:v>61720</c:v>
                </c:pt>
                <c:pt idx="6172">
                  <c:v>61730</c:v>
                </c:pt>
                <c:pt idx="6173">
                  <c:v>61740</c:v>
                </c:pt>
                <c:pt idx="6174">
                  <c:v>61750</c:v>
                </c:pt>
                <c:pt idx="6175">
                  <c:v>61760</c:v>
                </c:pt>
                <c:pt idx="6176">
                  <c:v>61770</c:v>
                </c:pt>
                <c:pt idx="6177">
                  <c:v>61780</c:v>
                </c:pt>
                <c:pt idx="6178">
                  <c:v>61790</c:v>
                </c:pt>
                <c:pt idx="6179">
                  <c:v>61800</c:v>
                </c:pt>
                <c:pt idx="6180">
                  <c:v>61810</c:v>
                </c:pt>
                <c:pt idx="6181">
                  <c:v>61820</c:v>
                </c:pt>
                <c:pt idx="6182">
                  <c:v>61830</c:v>
                </c:pt>
                <c:pt idx="6183">
                  <c:v>61840</c:v>
                </c:pt>
                <c:pt idx="6184">
                  <c:v>61850</c:v>
                </c:pt>
                <c:pt idx="6185">
                  <c:v>61860</c:v>
                </c:pt>
                <c:pt idx="6186">
                  <c:v>61870</c:v>
                </c:pt>
                <c:pt idx="6187">
                  <c:v>61880</c:v>
                </c:pt>
                <c:pt idx="6188">
                  <c:v>61890</c:v>
                </c:pt>
                <c:pt idx="6189">
                  <c:v>61900</c:v>
                </c:pt>
                <c:pt idx="6190">
                  <c:v>61910</c:v>
                </c:pt>
                <c:pt idx="6191">
                  <c:v>61920</c:v>
                </c:pt>
                <c:pt idx="6192">
                  <c:v>61930</c:v>
                </c:pt>
                <c:pt idx="6193">
                  <c:v>61940</c:v>
                </c:pt>
                <c:pt idx="6194">
                  <c:v>61950</c:v>
                </c:pt>
                <c:pt idx="6195">
                  <c:v>61960</c:v>
                </c:pt>
                <c:pt idx="6196">
                  <c:v>61970</c:v>
                </c:pt>
                <c:pt idx="6197">
                  <c:v>61980</c:v>
                </c:pt>
                <c:pt idx="6198">
                  <c:v>61990</c:v>
                </c:pt>
                <c:pt idx="6199">
                  <c:v>62000</c:v>
                </c:pt>
                <c:pt idx="6200">
                  <c:v>62010</c:v>
                </c:pt>
                <c:pt idx="6201">
                  <c:v>62020</c:v>
                </c:pt>
                <c:pt idx="6202">
                  <c:v>62030</c:v>
                </c:pt>
                <c:pt idx="6203">
                  <c:v>62040</c:v>
                </c:pt>
                <c:pt idx="6204">
                  <c:v>62050</c:v>
                </c:pt>
                <c:pt idx="6205">
                  <c:v>62060</c:v>
                </c:pt>
                <c:pt idx="6206">
                  <c:v>62070</c:v>
                </c:pt>
                <c:pt idx="6207">
                  <c:v>62080</c:v>
                </c:pt>
                <c:pt idx="6208">
                  <c:v>62090</c:v>
                </c:pt>
                <c:pt idx="6209">
                  <c:v>62100</c:v>
                </c:pt>
                <c:pt idx="6210">
                  <c:v>62110</c:v>
                </c:pt>
                <c:pt idx="6211">
                  <c:v>62120</c:v>
                </c:pt>
                <c:pt idx="6212">
                  <c:v>62130</c:v>
                </c:pt>
                <c:pt idx="6213">
                  <c:v>62140</c:v>
                </c:pt>
                <c:pt idx="6214">
                  <c:v>62150</c:v>
                </c:pt>
                <c:pt idx="6215">
                  <c:v>62160</c:v>
                </c:pt>
                <c:pt idx="6216">
                  <c:v>62170</c:v>
                </c:pt>
                <c:pt idx="6217">
                  <c:v>62180</c:v>
                </c:pt>
                <c:pt idx="6218">
                  <c:v>62190</c:v>
                </c:pt>
                <c:pt idx="6219">
                  <c:v>62200</c:v>
                </c:pt>
                <c:pt idx="6220">
                  <c:v>62210</c:v>
                </c:pt>
                <c:pt idx="6221">
                  <c:v>62220</c:v>
                </c:pt>
                <c:pt idx="6222">
                  <c:v>62230</c:v>
                </c:pt>
                <c:pt idx="6223">
                  <c:v>62240</c:v>
                </c:pt>
                <c:pt idx="6224">
                  <c:v>62250</c:v>
                </c:pt>
                <c:pt idx="6225">
                  <c:v>62260</c:v>
                </c:pt>
                <c:pt idx="6226">
                  <c:v>62270</c:v>
                </c:pt>
                <c:pt idx="6227">
                  <c:v>62280</c:v>
                </c:pt>
                <c:pt idx="6228">
                  <c:v>62290</c:v>
                </c:pt>
                <c:pt idx="6229">
                  <c:v>62300</c:v>
                </c:pt>
                <c:pt idx="6230">
                  <c:v>62310</c:v>
                </c:pt>
                <c:pt idx="6231">
                  <c:v>62320</c:v>
                </c:pt>
                <c:pt idx="6232">
                  <c:v>62330</c:v>
                </c:pt>
                <c:pt idx="6233">
                  <c:v>62340</c:v>
                </c:pt>
                <c:pt idx="6234">
                  <c:v>62350</c:v>
                </c:pt>
                <c:pt idx="6235">
                  <c:v>62360</c:v>
                </c:pt>
                <c:pt idx="6236">
                  <c:v>62370</c:v>
                </c:pt>
                <c:pt idx="6237">
                  <c:v>62380</c:v>
                </c:pt>
                <c:pt idx="6238">
                  <c:v>62390</c:v>
                </c:pt>
                <c:pt idx="6239">
                  <c:v>62400</c:v>
                </c:pt>
                <c:pt idx="6240">
                  <c:v>62410</c:v>
                </c:pt>
                <c:pt idx="6241">
                  <c:v>62420</c:v>
                </c:pt>
                <c:pt idx="6242">
                  <c:v>62430</c:v>
                </c:pt>
                <c:pt idx="6243">
                  <c:v>62440</c:v>
                </c:pt>
                <c:pt idx="6244">
                  <c:v>62450</c:v>
                </c:pt>
                <c:pt idx="6245">
                  <c:v>62460</c:v>
                </c:pt>
                <c:pt idx="6246">
                  <c:v>62470</c:v>
                </c:pt>
                <c:pt idx="6247">
                  <c:v>62480</c:v>
                </c:pt>
                <c:pt idx="6248">
                  <c:v>62490</c:v>
                </c:pt>
                <c:pt idx="6249">
                  <c:v>62500</c:v>
                </c:pt>
                <c:pt idx="6250">
                  <c:v>62510</c:v>
                </c:pt>
                <c:pt idx="6251">
                  <c:v>62520</c:v>
                </c:pt>
                <c:pt idx="6252">
                  <c:v>62530</c:v>
                </c:pt>
                <c:pt idx="6253">
                  <c:v>62540</c:v>
                </c:pt>
                <c:pt idx="6254">
                  <c:v>62550</c:v>
                </c:pt>
                <c:pt idx="6255">
                  <c:v>62560</c:v>
                </c:pt>
                <c:pt idx="6256">
                  <c:v>62570</c:v>
                </c:pt>
                <c:pt idx="6257">
                  <c:v>62580</c:v>
                </c:pt>
                <c:pt idx="6258">
                  <c:v>62590</c:v>
                </c:pt>
                <c:pt idx="6259">
                  <c:v>62600</c:v>
                </c:pt>
                <c:pt idx="6260">
                  <c:v>62610</c:v>
                </c:pt>
                <c:pt idx="6261">
                  <c:v>62620</c:v>
                </c:pt>
                <c:pt idx="6262">
                  <c:v>62630</c:v>
                </c:pt>
                <c:pt idx="6263">
                  <c:v>62640</c:v>
                </c:pt>
                <c:pt idx="6264">
                  <c:v>62650</c:v>
                </c:pt>
                <c:pt idx="6265">
                  <c:v>62660</c:v>
                </c:pt>
                <c:pt idx="6266">
                  <c:v>62670</c:v>
                </c:pt>
                <c:pt idx="6267">
                  <c:v>62680</c:v>
                </c:pt>
                <c:pt idx="6268">
                  <c:v>62690</c:v>
                </c:pt>
                <c:pt idx="6269">
                  <c:v>62700</c:v>
                </c:pt>
                <c:pt idx="6270">
                  <c:v>62710</c:v>
                </c:pt>
                <c:pt idx="6271">
                  <c:v>62720</c:v>
                </c:pt>
                <c:pt idx="6272">
                  <c:v>62730</c:v>
                </c:pt>
                <c:pt idx="6273">
                  <c:v>62740</c:v>
                </c:pt>
                <c:pt idx="6274">
                  <c:v>62750</c:v>
                </c:pt>
                <c:pt idx="6275">
                  <c:v>62760</c:v>
                </c:pt>
                <c:pt idx="6276">
                  <c:v>62770</c:v>
                </c:pt>
                <c:pt idx="6277">
                  <c:v>62780</c:v>
                </c:pt>
                <c:pt idx="6278">
                  <c:v>62790</c:v>
                </c:pt>
                <c:pt idx="6279">
                  <c:v>62800</c:v>
                </c:pt>
                <c:pt idx="6280">
                  <c:v>62810</c:v>
                </c:pt>
                <c:pt idx="6281">
                  <c:v>62820</c:v>
                </c:pt>
                <c:pt idx="6282">
                  <c:v>62830</c:v>
                </c:pt>
                <c:pt idx="6283">
                  <c:v>62840</c:v>
                </c:pt>
                <c:pt idx="6284">
                  <c:v>62850</c:v>
                </c:pt>
                <c:pt idx="6285">
                  <c:v>62860</c:v>
                </c:pt>
                <c:pt idx="6286">
                  <c:v>62870</c:v>
                </c:pt>
                <c:pt idx="6287">
                  <c:v>62880</c:v>
                </c:pt>
                <c:pt idx="6288">
                  <c:v>62890</c:v>
                </c:pt>
                <c:pt idx="6289">
                  <c:v>62900</c:v>
                </c:pt>
                <c:pt idx="6290">
                  <c:v>62910</c:v>
                </c:pt>
                <c:pt idx="6291">
                  <c:v>62920</c:v>
                </c:pt>
                <c:pt idx="6292">
                  <c:v>62930</c:v>
                </c:pt>
                <c:pt idx="6293">
                  <c:v>62940</c:v>
                </c:pt>
                <c:pt idx="6294">
                  <c:v>62950</c:v>
                </c:pt>
                <c:pt idx="6295">
                  <c:v>62960</c:v>
                </c:pt>
                <c:pt idx="6296">
                  <c:v>62970</c:v>
                </c:pt>
                <c:pt idx="6297">
                  <c:v>62980</c:v>
                </c:pt>
                <c:pt idx="6298">
                  <c:v>62990</c:v>
                </c:pt>
                <c:pt idx="6299">
                  <c:v>63000</c:v>
                </c:pt>
                <c:pt idx="6300">
                  <c:v>63010</c:v>
                </c:pt>
                <c:pt idx="6301">
                  <c:v>63020</c:v>
                </c:pt>
                <c:pt idx="6302">
                  <c:v>63030</c:v>
                </c:pt>
                <c:pt idx="6303">
                  <c:v>63040</c:v>
                </c:pt>
                <c:pt idx="6304">
                  <c:v>63050</c:v>
                </c:pt>
                <c:pt idx="6305">
                  <c:v>63060</c:v>
                </c:pt>
                <c:pt idx="6306">
                  <c:v>63070</c:v>
                </c:pt>
                <c:pt idx="6307">
                  <c:v>63080</c:v>
                </c:pt>
                <c:pt idx="6308">
                  <c:v>63090</c:v>
                </c:pt>
                <c:pt idx="6309">
                  <c:v>63100</c:v>
                </c:pt>
                <c:pt idx="6310">
                  <c:v>63110</c:v>
                </c:pt>
                <c:pt idx="6311">
                  <c:v>63120</c:v>
                </c:pt>
                <c:pt idx="6312">
                  <c:v>63130</c:v>
                </c:pt>
                <c:pt idx="6313">
                  <c:v>63140</c:v>
                </c:pt>
                <c:pt idx="6314">
                  <c:v>63150</c:v>
                </c:pt>
                <c:pt idx="6315">
                  <c:v>63160</c:v>
                </c:pt>
                <c:pt idx="6316">
                  <c:v>63170</c:v>
                </c:pt>
                <c:pt idx="6317">
                  <c:v>63180</c:v>
                </c:pt>
                <c:pt idx="6318">
                  <c:v>63190</c:v>
                </c:pt>
                <c:pt idx="6319">
                  <c:v>63200</c:v>
                </c:pt>
                <c:pt idx="6320">
                  <c:v>63210</c:v>
                </c:pt>
                <c:pt idx="6321">
                  <c:v>63220</c:v>
                </c:pt>
                <c:pt idx="6322">
                  <c:v>63230</c:v>
                </c:pt>
                <c:pt idx="6323">
                  <c:v>63240</c:v>
                </c:pt>
                <c:pt idx="6324">
                  <c:v>63250</c:v>
                </c:pt>
                <c:pt idx="6325">
                  <c:v>63260</c:v>
                </c:pt>
                <c:pt idx="6326">
                  <c:v>63270</c:v>
                </c:pt>
                <c:pt idx="6327">
                  <c:v>63280</c:v>
                </c:pt>
                <c:pt idx="6328">
                  <c:v>63290</c:v>
                </c:pt>
                <c:pt idx="6329">
                  <c:v>63300</c:v>
                </c:pt>
                <c:pt idx="6330">
                  <c:v>63310</c:v>
                </c:pt>
                <c:pt idx="6331">
                  <c:v>63320</c:v>
                </c:pt>
                <c:pt idx="6332">
                  <c:v>63330</c:v>
                </c:pt>
                <c:pt idx="6333">
                  <c:v>63340</c:v>
                </c:pt>
                <c:pt idx="6334">
                  <c:v>63350</c:v>
                </c:pt>
                <c:pt idx="6335">
                  <c:v>63360</c:v>
                </c:pt>
                <c:pt idx="6336">
                  <c:v>63370</c:v>
                </c:pt>
                <c:pt idx="6337">
                  <c:v>63380</c:v>
                </c:pt>
                <c:pt idx="6338">
                  <c:v>63390</c:v>
                </c:pt>
                <c:pt idx="6339">
                  <c:v>63400</c:v>
                </c:pt>
                <c:pt idx="6340">
                  <c:v>63410</c:v>
                </c:pt>
                <c:pt idx="6341">
                  <c:v>63420</c:v>
                </c:pt>
                <c:pt idx="6342">
                  <c:v>63430</c:v>
                </c:pt>
                <c:pt idx="6343">
                  <c:v>63440</c:v>
                </c:pt>
                <c:pt idx="6344">
                  <c:v>63450</c:v>
                </c:pt>
                <c:pt idx="6345">
                  <c:v>63460</c:v>
                </c:pt>
                <c:pt idx="6346">
                  <c:v>63470</c:v>
                </c:pt>
                <c:pt idx="6347">
                  <c:v>63480</c:v>
                </c:pt>
                <c:pt idx="6348">
                  <c:v>63490</c:v>
                </c:pt>
                <c:pt idx="6349">
                  <c:v>63500</c:v>
                </c:pt>
                <c:pt idx="6350">
                  <c:v>63510</c:v>
                </c:pt>
                <c:pt idx="6351">
                  <c:v>63520</c:v>
                </c:pt>
                <c:pt idx="6352">
                  <c:v>63530</c:v>
                </c:pt>
                <c:pt idx="6353">
                  <c:v>63540</c:v>
                </c:pt>
                <c:pt idx="6354">
                  <c:v>63550</c:v>
                </c:pt>
                <c:pt idx="6355">
                  <c:v>63560</c:v>
                </c:pt>
                <c:pt idx="6356">
                  <c:v>63570</c:v>
                </c:pt>
                <c:pt idx="6357">
                  <c:v>63580</c:v>
                </c:pt>
                <c:pt idx="6358">
                  <c:v>63590</c:v>
                </c:pt>
                <c:pt idx="6359">
                  <c:v>63600</c:v>
                </c:pt>
                <c:pt idx="6360">
                  <c:v>63610</c:v>
                </c:pt>
                <c:pt idx="6361">
                  <c:v>63620</c:v>
                </c:pt>
                <c:pt idx="6362">
                  <c:v>63630</c:v>
                </c:pt>
                <c:pt idx="6363">
                  <c:v>63640</c:v>
                </c:pt>
                <c:pt idx="6364">
                  <c:v>63650</c:v>
                </c:pt>
                <c:pt idx="6365">
                  <c:v>63660</c:v>
                </c:pt>
                <c:pt idx="6366">
                  <c:v>63670</c:v>
                </c:pt>
                <c:pt idx="6367">
                  <c:v>63680</c:v>
                </c:pt>
                <c:pt idx="6368">
                  <c:v>63690</c:v>
                </c:pt>
                <c:pt idx="6369">
                  <c:v>63700</c:v>
                </c:pt>
                <c:pt idx="6370">
                  <c:v>63710</c:v>
                </c:pt>
                <c:pt idx="6371">
                  <c:v>63720</c:v>
                </c:pt>
                <c:pt idx="6372">
                  <c:v>63730</c:v>
                </c:pt>
                <c:pt idx="6373">
                  <c:v>63740</c:v>
                </c:pt>
                <c:pt idx="6374">
                  <c:v>63750</c:v>
                </c:pt>
                <c:pt idx="6375">
                  <c:v>63760</c:v>
                </c:pt>
                <c:pt idx="6376">
                  <c:v>63770</c:v>
                </c:pt>
                <c:pt idx="6377">
                  <c:v>63780</c:v>
                </c:pt>
                <c:pt idx="6378">
                  <c:v>63790</c:v>
                </c:pt>
                <c:pt idx="6379">
                  <c:v>63800</c:v>
                </c:pt>
                <c:pt idx="6380">
                  <c:v>63810</c:v>
                </c:pt>
                <c:pt idx="6381">
                  <c:v>63820</c:v>
                </c:pt>
                <c:pt idx="6382">
                  <c:v>63830</c:v>
                </c:pt>
                <c:pt idx="6383">
                  <c:v>63840</c:v>
                </c:pt>
                <c:pt idx="6384">
                  <c:v>63850</c:v>
                </c:pt>
                <c:pt idx="6385">
                  <c:v>63860</c:v>
                </c:pt>
                <c:pt idx="6386">
                  <c:v>63870</c:v>
                </c:pt>
                <c:pt idx="6387">
                  <c:v>63880</c:v>
                </c:pt>
                <c:pt idx="6388">
                  <c:v>63890</c:v>
                </c:pt>
                <c:pt idx="6389">
                  <c:v>63900</c:v>
                </c:pt>
                <c:pt idx="6390">
                  <c:v>63910</c:v>
                </c:pt>
                <c:pt idx="6391">
                  <c:v>63920</c:v>
                </c:pt>
                <c:pt idx="6392">
                  <c:v>63930</c:v>
                </c:pt>
                <c:pt idx="6393">
                  <c:v>63940</c:v>
                </c:pt>
                <c:pt idx="6394">
                  <c:v>63950</c:v>
                </c:pt>
                <c:pt idx="6395">
                  <c:v>63960</c:v>
                </c:pt>
                <c:pt idx="6396">
                  <c:v>63970</c:v>
                </c:pt>
                <c:pt idx="6397">
                  <c:v>63980</c:v>
                </c:pt>
                <c:pt idx="6398">
                  <c:v>63990</c:v>
                </c:pt>
                <c:pt idx="6399">
                  <c:v>64000</c:v>
                </c:pt>
                <c:pt idx="6400">
                  <c:v>64010</c:v>
                </c:pt>
                <c:pt idx="6401">
                  <c:v>64020</c:v>
                </c:pt>
                <c:pt idx="6402">
                  <c:v>64030</c:v>
                </c:pt>
                <c:pt idx="6403">
                  <c:v>64040</c:v>
                </c:pt>
                <c:pt idx="6404">
                  <c:v>64050</c:v>
                </c:pt>
                <c:pt idx="6405">
                  <c:v>64060</c:v>
                </c:pt>
                <c:pt idx="6406">
                  <c:v>64070</c:v>
                </c:pt>
                <c:pt idx="6407">
                  <c:v>64080</c:v>
                </c:pt>
                <c:pt idx="6408">
                  <c:v>64090</c:v>
                </c:pt>
                <c:pt idx="6409">
                  <c:v>64100</c:v>
                </c:pt>
                <c:pt idx="6410">
                  <c:v>64110</c:v>
                </c:pt>
                <c:pt idx="6411">
                  <c:v>64120</c:v>
                </c:pt>
                <c:pt idx="6412">
                  <c:v>64130</c:v>
                </c:pt>
                <c:pt idx="6413">
                  <c:v>64140</c:v>
                </c:pt>
                <c:pt idx="6414">
                  <c:v>64150</c:v>
                </c:pt>
                <c:pt idx="6415">
                  <c:v>64160</c:v>
                </c:pt>
                <c:pt idx="6416">
                  <c:v>64170</c:v>
                </c:pt>
                <c:pt idx="6417">
                  <c:v>64180</c:v>
                </c:pt>
                <c:pt idx="6418">
                  <c:v>64190</c:v>
                </c:pt>
                <c:pt idx="6419">
                  <c:v>64200</c:v>
                </c:pt>
                <c:pt idx="6420">
                  <c:v>64210</c:v>
                </c:pt>
                <c:pt idx="6421">
                  <c:v>64220</c:v>
                </c:pt>
                <c:pt idx="6422">
                  <c:v>64230</c:v>
                </c:pt>
                <c:pt idx="6423">
                  <c:v>64240</c:v>
                </c:pt>
                <c:pt idx="6424">
                  <c:v>64250</c:v>
                </c:pt>
                <c:pt idx="6425">
                  <c:v>64260</c:v>
                </c:pt>
                <c:pt idx="6426">
                  <c:v>64270</c:v>
                </c:pt>
                <c:pt idx="6427">
                  <c:v>64280</c:v>
                </c:pt>
                <c:pt idx="6428">
                  <c:v>64290</c:v>
                </c:pt>
                <c:pt idx="6429">
                  <c:v>64300</c:v>
                </c:pt>
                <c:pt idx="6430">
                  <c:v>64310</c:v>
                </c:pt>
                <c:pt idx="6431">
                  <c:v>64320</c:v>
                </c:pt>
                <c:pt idx="6432">
                  <c:v>64330</c:v>
                </c:pt>
                <c:pt idx="6433">
                  <c:v>64340</c:v>
                </c:pt>
                <c:pt idx="6434">
                  <c:v>64350</c:v>
                </c:pt>
                <c:pt idx="6435">
                  <c:v>64360</c:v>
                </c:pt>
                <c:pt idx="6436">
                  <c:v>64370</c:v>
                </c:pt>
                <c:pt idx="6437">
                  <c:v>64380</c:v>
                </c:pt>
                <c:pt idx="6438">
                  <c:v>64390</c:v>
                </c:pt>
                <c:pt idx="6439">
                  <c:v>64400</c:v>
                </c:pt>
                <c:pt idx="6440">
                  <c:v>64410</c:v>
                </c:pt>
                <c:pt idx="6441">
                  <c:v>64420</c:v>
                </c:pt>
                <c:pt idx="6442">
                  <c:v>64430</c:v>
                </c:pt>
                <c:pt idx="6443">
                  <c:v>64440</c:v>
                </c:pt>
                <c:pt idx="6444">
                  <c:v>64450</c:v>
                </c:pt>
                <c:pt idx="6445">
                  <c:v>64460</c:v>
                </c:pt>
                <c:pt idx="6446">
                  <c:v>64470</c:v>
                </c:pt>
                <c:pt idx="6447">
                  <c:v>64480</c:v>
                </c:pt>
                <c:pt idx="6448">
                  <c:v>64490</c:v>
                </c:pt>
                <c:pt idx="6449">
                  <c:v>64500</c:v>
                </c:pt>
                <c:pt idx="6450">
                  <c:v>64510</c:v>
                </c:pt>
                <c:pt idx="6451">
                  <c:v>64520</c:v>
                </c:pt>
                <c:pt idx="6452">
                  <c:v>64530</c:v>
                </c:pt>
                <c:pt idx="6453">
                  <c:v>64540</c:v>
                </c:pt>
                <c:pt idx="6454">
                  <c:v>64550</c:v>
                </c:pt>
                <c:pt idx="6455">
                  <c:v>64560</c:v>
                </c:pt>
                <c:pt idx="6456">
                  <c:v>64570</c:v>
                </c:pt>
                <c:pt idx="6457">
                  <c:v>64580</c:v>
                </c:pt>
                <c:pt idx="6458">
                  <c:v>64590</c:v>
                </c:pt>
                <c:pt idx="6459">
                  <c:v>64600</c:v>
                </c:pt>
                <c:pt idx="6460">
                  <c:v>64610</c:v>
                </c:pt>
                <c:pt idx="6461">
                  <c:v>64620</c:v>
                </c:pt>
                <c:pt idx="6462">
                  <c:v>64630</c:v>
                </c:pt>
                <c:pt idx="6463">
                  <c:v>64640</c:v>
                </c:pt>
                <c:pt idx="6464">
                  <c:v>64650</c:v>
                </c:pt>
                <c:pt idx="6465">
                  <c:v>64660</c:v>
                </c:pt>
                <c:pt idx="6466">
                  <c:v>64670</c:v>
                </c:pt>
                <c:pt idx="6467">
                  <c:v>64680</c:v>
                </c:pt>
                <c:pt idx="6468">
                  <c:v>64690</c:v>
                </c:pt>
                <c:pt idx="6469">
                  <c:v>64700</c:v>
                </c:pt>
                <c:pt idx="6470">
                  <c:v>64710</c:v>
                </c:pt>
                <c:pt idx="6471">
                  <c:v>64720</c:v>
                </c:pt>
                <c:pt idx="6472">
                  <c:v>64730</c:v>
                </c:pt>
                <c:pt idx="6473">
                  <c:v>64740</c:v>
                </c:pt>
                <c:pt idx="6474">
                  <c:v>64750</c:v>
                </c:pt>
                <c:pt idx="6475">
                  <c:v>64760</c:v>
                </c:pt>
                <c:pt idx="6476">
                  <c:v>64770</c:v>
                </c:pt>
                <c:pt idx="6477">
                  <c:v>64780</c:v>
                </c:pt>
                <c:pt idx="6478">
                  <c:v>64790</c:v>
                </c:pt>
                <c:pt idx="6479">
                  <c:v>64800</c:v>
                </c:pt>
                <c:pt idx="6480">
                  <c:v>64810</c:v>
                </c:pt>
                <c:pt idx="6481">
                  <c:v>64820</c:v>
                </c:pt>
                <c:pt idx="6482">
                  <c:v>64830</c:v>
                </c:pt>
                <c:pt idx="6483">
                  <c:v>64840</c:v>
                </c:pt>
                <c:pt idx="6484">
                  <c:v>64850</c:v>
                </c:pt>
                <c:pt idx="6485">
                  <c:v>64860</c:v>
                </c:pt>
                <c:pt idx="6486">
                  <c:v>64870</c:v>
                </c:pt>
                <c:pt idx="6487">
                  <c:v>64880</c:v>
                </c:pt>
                <c:pt idx="6488">
                  <c:v>64890</c:v>
                </c:pt>
                <c:pt idx="6489">
                  <c:v>64900</c:v>
                </c:pt>
                <c:pt idx="6490">
                  <c:v>64910</c:v>
                </c:pt>
                <c:pt idx="6491">
                  <c:v>64920</c:v>
                </c:pt>
                <c:pt idx="6492">
                  <c:v>64930</c:v>
                </c:pt>
                <c:pt idx="6493">
                  <c:v>64940</c:v>
                </c:pt>
                <c:pt idx="6494">
                  <c:v>64950</c:v>
                </c:pt>
                <c:pt idx="6495">
                  <c:v>64960</c:v>
                </c:pt>
                <c:pt idx="6496">
                  <c:v>64970</c:v>
                </c:pt>
                <c:pt idx="6497">
                  <c:v>64980</c:v>
                </c:pt>
                <c:pt idx="6498">
                  <c:v>64990</c:v>
                </c:pt>
                <c:pt idx="6499">
                  <c:v>65000</c:v>
                </c:pt>
                <c:pt idx="6500">
                  <c:v>65010</c:v>
                </c:pt>
                <c:pt idx="6501">
                  <c:v>65020</c:v>
                </c:pt>
                <c:pt idx="6502">
                  <c:v>65030</c:v>
                </c:pt>
                <c:pt idx="6503">
                  <c:v>65040</c:v>
                </c:pt>
                <c:pt idx="6504">
                  <c:v>65050</c:v>
                </c:pt>
                <c:pt idx="6505">
                  <c:v>65060</c:v>
                </c:pt>
                <c:pt idx="6506">
                  <c:v>65070</c:v>
                </c:pt>
                <c:pt idx="6507">
                  <c:v>65080</c:v>
                </c:pt>
                <c:pt idx="6508">
                  <c:v>65090</c:v>
                </c:pt>
                <c:pt idx="6509">
                  <c:v>65100</c:v>
                </c:pt>
                <c:pt idx="6510">
                  <c:v>65110</c:v>
                </c:pt>
                <c:pt idx="6511">
                  <c:v>65120</c:v>
                </c:pt>
                <c:pt idx="6512">
                  <c:v>65130</c:v>
                </c:pt>
                <c:pt idx="6513">
                  <c:v>65140</c:v>
                </c:pt>
                <c:pt idx="6514">
                  <c:v>65150</c:v>
                </c:pt>
                <c:pt idx="6515">
                  <c:v>65160</c:v>
                </c:pt>
                <c:pt idx="6516">
                  <c:v>65170</c:v>
                </c:pt>
                <c:pt idx="6517">
                  <c:v>65180</c:v>
                </c:pt>
                <c:pt idx="6518">
                  <c:v>65190</c:v>
                </c:pt>
                <c:pt idx="6519">
                  <c:v>65200</c:v>
                </c:pt>
                <c:pt idx="6520">
                  <c:v>65210</c:v>
                </c:pt>
                <c:pt idx="6521">
                  <c:v>65220</c:v>
                </c:pt>
                <c:pt idx="6522">
                  <c:v>65230</c:v>
                </c:pt>
                <c:pt idx="6523">
                  <c:v>65240</c:v>
                </c:pt>
                <c:pt idx="6524">
                  <c:v>65250</c:v>
                </c:pt>
                <c:pt idx="6525">
                  <c:v>65260</c:v>
                </c:pt>
                <c:pt idx="6526">
                  <c:v>65270</c:v>
                </c:pt>
                <c:pt idx="6527">
                  <c:v>65280</c:v>
                </c:pt>
                <c:pt idx="6528">
                  <c:v>65290</c:v>
                </c:pt>
                <c:pt idx="6529">
                  <c:v>65300</c:v>
                </c:pt>
                <c:pt idx="6530">
                  <c:v>65310</c:v>
                </c:pt>
                <c:pt idx="6531">
                  <c:v>65320</c:v>
                </c:pt>
                <c:pt idx="6532">
                  <c:v>65330</c:v>
                </c:pt>
                <c:pt idx="6533">
                  <c:v>65340</c:v>
                </c:pt>
                <c:pt idx="6534">
                  <c:v>65350</c:v>
                </c:pt>
                <c:pt idx="6535">
                  <c:v>65360</c:v>
                </c:pt>
                <c:pt idx="6536">
                  <c:v>65370</c:v>
                </c:pt>
                <c:pt idx="6537">
                  <c:v>65380</c:v>
                </c:pt>
                <c:pt idx="6538">
                  <c:v>65390</c:v>
                </c:pt>
                <c:pt idx="6539">
                  <c:v>65400</c:v>
                </c:pt>
                <c:pt idx="6540">
                  <c:v>65410</c:v>
                </c:pt>
                <c:pt idx="6541">
                  <c:v>65420</c:v>
                </c:pt>
                <c:pt idx="6542">
                  <c:v>65430</c:v>
                </c:pt>
                <c:pt idx="6543">
                  <c:v>65440</c:v>
                </c:pt>
                <c:pt idx="6544">
                  <c:v>65450</c:v>
                </c:pt>
                <c:pt idx="6545">
                  <c:v>65460</c:v>
                </c:pt>
                <c:pt idx="6546">
                  <c:v>65470</c:v>
                </c:pt>
                <c:pt idx="6547">
                  <c:v>65480</c:v>
                </c:pt>
                <c:pt idx="6548">
                  <c:v>65490</c:v>
                </c:pt>
                <c:pt idx="6549">
                  <c:v>65500</c:v>
                </c:pt>
                <c:pt idx="6550">
                  <c:v>65510</c:v>
                </c:pt>
                <c:pt idx="6551">
                  <c:v>65520</c:v>
                </c:pt>
                <c:pt idx="6552">
                  <c:v>65530</c:v>
                </c:pt>
                <c:pt idx="6553">
                  <c:v>65540</c:v>
                </c:pt>
                <c:pt idx="6554">
                  <c:v>65550</c:v>
                </c:pt>
                <c:pt idx="6555">
                  <c:v>65560</c:v>
                </c:pt>
                <c:pt idx="6556">
                  <c:v>65570</c:v>
                </c:pt>
                <c:pt idx="6557">
                  <c:v>65580</c:v>
                </c:pt>
                <c:pt idx="6558">
                  <c:v>65590</c:v>
                </c:pt>
                <c:pt idx="6559">
                  <c:v>65600</c:v>
                </c:pt>
                <c:pt idx="6560">
                  <c:v>65610</c:v>
                </c:pt>
                <c:pt idx="6561">
                  <c:v>65620</c:v>
                </c:pt>
                <c:pt idx="6562">
                  <c:v>65630</c:v>
                </c:pt>
                <c:pt idx="6563">
                  <c:v>65640</c:v>
                </c:pt>
                <c:pt idx="6564">
                  <c:v>65650</c:v>
                </c:pt>
                <c:pt idx="6565">
                  <c:v>65660</c:v>
                </c:pt>
                <c:pt idx="6566">
                  <c:v>65670</c:v>
                </c:pt>
                <c:pt idx="6567">
                  <c:v>65680</c:v>
                </c:pt>
                <c:pt idx="6568">
                  <c:v>65690</c:v>
                </c:pt>
                <c:pt idx="6569">
                  <c:v>65700</c:v>
                </c:pt>
                <c:pt idx="6570">
                  <c:v>65710</c:v>
                </c:pt>
                <c:pt idx="6571">
                  <c:v>65720</c:v>
                </c:pt>
                <c:pt idx="6572">
                  <c:v>65730</c:v>
                </c:pt>
                <c:pt idx="6573">
                  <c:v>65740</c:v>
                </c:pt>
                <c:pt idx="6574">
                  <c:v>65750</c:v>
                </c:pt>
                <c:pt idx="6575">
                  <c:v>65760</c:v>
                </c:pt>
                <c:pt idx="6576">
                  <c:v>65770</c:v>
                </c:pt>
                <c:pt idx="6577">
                  <c:v>65780</c:v>
                </c:pt>
                <c:pt idx="6578">
                  <c:v>65790</c:v>
                </c:pt>
                <c:pt idx="6579">
                  <c:v>65800</c:v>
                </c:pt>
                <c:pt idx="6580">
                  <c:v>65810</c:v>
                </c:pt>
                <c:pt idx="6581">
                  <c:v>65820</c:v>
                </c:pt>
                <c:pt idx="6582">
                  <c:v>65830</c:v>
                </c:pt>
                <c:pt idx="6583">
                  <c:v>65840</c:v>
                </c:pt>
                <c:pt idx="6584">
                  <c:v>65850</c:v>
                </c:pt>
                <c:pt idx="6585">
                  <c:v>65860</c:v>
                </c:pt>
                <c:pt idx="6586">
                  <c:v>65870</c:v>
                </c:pt>
                <c:pt idx="6587">
                  <c:v>65880</c:v>
                </c:pt>
                <c:pt idx="6588">
                  <c:v>65890</c:v>
                </c:pt>
                <c:pt idx="6589">
                  <c:v>65900</c:v>
                </c:pt>
                <c:pt idx="6590">
                  <c:v>65910</c:v>
                </c:pt>
                <c:pt idx="6591">
                  <c:v>65920</c:v>
                </c:pt>
                <c:pt idx="6592">
                  <c:v>65930</c:v>
                </c:pt>
                <c:pt idx="6593">
                  <c:v>65940</c:v>
                </c:pt>
                <c:pt idx="6594">
                  <c:v>65950</c:v>
                </c:pt>
                <c:pt idx="6595">
                  <c:v>65960</c:v>
                </c:pt>
                <c:pt idx="6596">
                  <c:v>65970</c:v>
                </c:pt>
                <c:pt idx="6597">
                  <c:v>65980</c:v>
                </c:pt>
                <c:pt idx="6598">
                  <c:v>65990</c:v>
                </c:pt>
                <c:pt idx="6599">
                  <c:v>66000</c:v>
                </c:pt>
                <c:pt idx="6600">
                  <c:v>66010</c:v>
                </c:pt>
                <c:pt idx="6601">
                  <c:v>66020</c:v>
                </c:pt>
                <c:pt idx="6602">
                  <c:v>66030</c:v>
                </c:pt>
                <c:pt idx="6603">
                  <c:v>66040</c:v>
                </c:pt>
                <c:pt idx="6604">
                  <c:v>66050</c:v>
                </c:pt>
                <c:pt idx="6605">
                  <c:v>66060</c:v>
                </c:pt>
                <c:pt idx="6606">
                  <c:v>66070</c:v>
                </c:pt>
                <c:pt idx="6607">
                  <c:v>66080</c:v>
                </c:pt>
                <c:pt idx="6608">
                  <c:v>66090</c:v>
                </c:pt>
                <c:pt idx="6609">
                  <c:v>66100</c:v>
                </c:pt>
                <c:pt idx="6610">
                  <c:v>66110</c:v>
                </c:pt>
                <c:pt idx="6611">
                  <c:v>66120</c:v>
                </c:pt>
                <c:pt idx="6612">
                  <c:v>66130</c:v>
                </c:pt>
                <c:pt idx="6613">
                  <c:v>66140</c:v>
                </c:pt>
                <c:pt idx="6614">
                  <c:v>66150</c:v>
                </c:pt>
                <c:pt idx="6615">
                  <c:v>66160</c:v>
                </c:pt>
                <c:pt idx="6616">
                  <c:v>66170</c:v>
                </c:pt>
                <c:pt idx="6617">
                  <c:v>66180</c:v>
                </c:pt>
                <c:pt idx="6618">
                  <c:v>66190</c:v>
                </c:pt>
                <c:pt idx="6619">
                  <c:v>66200</c:v>
                </c:pt>
                <c:pt idx="6620">
                  <c:v>66210</c:v>
                </c:pt>
                <c:pt idx="6621">
                  <c:v>66220</c:v>
                </c:pt>
                <c:pt idx="6622">
                  <c:v>66230</c:v>
                </c:pt>
                <c:pt idx="6623">
                  <c:v>66240</c:v>
                </c:pt>
                <c:pt idx="6624">
                  <c:v>66250</c:v>
                </c:pt>
                <c:pt idx="6625">
                  <c:v>66260</c:v>
                </c:pt>
                <c:pt idx="6626">
                  <c:v>66270</c:v>
                </c:pt>
                <c:pt idx="6627">
                  <c:v>66280</c:v>
                </c:pt>
                <c:pt idx="6628">
                  <c:v>66290</c:v>
                </c:pt>
                <c:pt idx="6629">
                  <c:v>66300</c:v>
                </c:pt>
                <c:pt idx="6630">
                  <c:v>66310</c:v>
                </c:pt>
                <c:pt idx="6631">
                  <c:v>66320</c:v>
                </c:pt>
                <c:pt idx="6632">
                  <c:v>66330</c:v>
                </c:pt>
                <c:pt idx="6633">
                  <c:v>66340</c:v>
                </c:pt>
                <c:pt idx="6634">
                  <c:v>66350</c:v>
                </c:pt>
                <c:pt idx="6635">
                  <c:v>66360</c:v>
                </c:pt>
                <c:pt idx="6636">
                  <c:v>66370</c:v>
                </c:pt>
                <c:pt idx="6637">
                  <c:v>66380</c:v>
                </c:pt>
                <c:pt idx="6638">
                  <c:v>66390</c:v>
                </c:pt>
                <c:pt idx="6639">
                  <c:v>66400</c:v>
                </c:pt>
                <c:pt idx="6640">
                  <c:v>66410</c:v>
                </c:pt>
                <c:pt idx="6641">
                  <c:v>66420</c:v>
                </c:pt>
                <c:pt idx="6642">
                  <c:v>66430</c:v>
                </c:pt>
                <c:pt idx="6643">
                  <c:v>66440</c:v>
                </c:pt>
                <c:pt idx="6644">
                  <c:v>66450</c:v>
                </c:pt>
                <c:pt idx="6645">
                  <c:v>66460</c:v>
                </c:pt>
                <c:pt idx="6646">
                  <c:v>66470</c:v>
                </c:pt>
                <c:pt idx="6647">
                  <c:v>66480</c:v>
                </c:pt>
                <c:pt idx="6648">
                  <c:v>66490</c:v>
                </c:pt>
                <c:pt idx="6649">
                  <c:v>66500</c:v>
                </c:pt>
                <c:pt idx="6650">
                  <c:v>66510</c:v>
                </c:pt>
                <c:pt idx="6651">
                  <c:v>66520</c:v>
                </c:pt>
                <c:pt idx="6652">
                  <c:v>66530</c:v>
                </c:pt>
                <c:pt idx="6653">
                  <c:v>66540</c:v>
                </c:pt>
                <c:pt idx="6654">
                  <c:v>66550</c:v>
                </c:pt>
                <c:pt idx="6655">
                  <c:v>66560</c:v>
                </c:pt>
                <c:pt idx="6656">
                  <c:v>66570</c:v>
                </c:pt>
                <c:pt idx="6657">
                  <c:v>66580</c:v>
                </c:pt>
                <c:pt idx="6658">
                  <c:v>66590</c:v>
                </c:pt>
                <c:pt idx="6659">
                  <c:v>66600</c:v>
                </c:pt>
                <c:pt idx="6660">
                  <c:v>66610</c:v>
                </c:pt>
                <c:pt idx="6661">
                  <c:v>66620</c:v>
                </c:pt>
                <c:pt idx="6662">
                  <c:v>66630</c:v>
                </c:pt>
                <c:pt idx="6663">
                  <c:v>66640</c:v>
                </c:pt>
                <c:pt idx="6664">
                  <c:v>66650</c:v>
                </c:pt>
                <c:pt idx="6665">
                  <c:v>66660</c:v>
                </c:pt>
                <c:pt idx="6666">
                  <c:v>66670</c:v>
                </c:pt>
                <c:pt idx="6667">
                  <c:v>66680</c:v>
                </c:pt>
                <c:pt idx="6668">
                  <c:v>66690</c:v>
                </c:pt>
                <c:pt idx="6669">
                  <c:v>66700</c:v>
                </c:pt>
                <c:pt idx="6670">
                  <c:v>66710</c:v>
                </c:pt>
                <c:pt idx="6671">
                  <c:v>66720</c:v>
                </c:pt>
                <c:pt idx="6672">
                  <c:v>66730</c:v>
                </c:pt>
                <c:pt idx="6673">
                  <c:v>66740</c:v>
                </c:pt>
                <c:pt idx="6674">
                  <c:v>66750</c:v>
                </c:pt>
                <c:pt idx="6675">
                  <c:v>66760</c:v>
                </c:pt>
                <c:pt idx="6676">
                  <c:v>66770</c:v>
                </c:pt>
                <c:pt idx="6677">
                  <c:v>66780</c:v>
                </c:pt>
                <c:pt idx="6678">
                  <c:v>66790</c:v>
                </c:pt>
                <c:pt idx="6679">
                  <c:v>66800</c:v>
                </c:pt>
                <c:pt idx="6680">
                  <c:v>66810</c:v>
                </c:pt>
                <c:pt idx="6681">
                  <c:v>66820</c:v>
                </c:pt>
                <c:pt idx="6682">
                  <c:v>66830</c:v>
                </c:pt>
                <c:pt idx="6683">
                  <c:v>66840</c:v>
                </c:pt>
                <c:pt idx="6684">
                  <c:v>66850</c:v>
                </c:pt>
                <c:pt idx="6685">
                  <c:v>66860</c:v>
                </c:pt>
                <c:pt idx="6686">
                  <c:v>66870</c:v>
                </c:pt>
                <c:pt idx="6687">
                  <c:v>66880</c:v>
                </c:pt>
                <c:pt idx="6688">
                  <c:v>66890</c:v>
                </c:pt>
                <c:pt idx="6689">
                  <c:v>66900</c:v>
                </c:pt>
                <c:pt idx="6690">
                  <c:v>66910</c:v>
                </c:pt>
                <c:pt idx="6691">
                  <c:v>66920</c:v>
                </c:pt>
                <c:pt idx="6692">
                  <c:v>66930</c:v>
                </c:pt>
                <c:pt idx="6693">
                  <c:v>66940</c:v>
                </c:pt>
                <c:pt idx="6694">
                  <c:v>66950</c:v>
                </c:pt>
                <c:pt idx="6695">
                  <c:v>66960</c:v>
                </c:pt>
                <c:pt idx="6696">
                  <c:v>66970</c:v>
                </c:pt>
                <c:pt idx="6697">
                  <c:v>66980</c:v>
                </c:pt>
                <c:pt idx="6698">
                  <c:v>66990</c:v>
                </c:pt>
                <c:pt idx="6699">
                  <c:v>67000</c:v>
                </c:pt>
                <c:pt idx="6700">
                  <c:v>67010</c:v>
                </c:pt>
                <c:pt idx="6701">
                  <c:v>67020</c:v>
                </c:pt>
                <c:pt idx="6702">
                  <c:v>67030</c:v>
                </c:pt>
                <c:pt idx="6703">
                  <c:v>67040</c:v>
                </c:pt>
                <c:pt idx="6704">
                  <c:v>67050</c:v>
                </c:pt>
                <c:pt idx="6705">
                  <c:v>67060</c:v>
                </c:pt>
                <c:pt idx="6706">
                  <c:v>67070</c:v>
                </c:pt>
                <c:pt idx="6707">
                  <c:v>67080</c:v>
                </c:pt>
                <c:pt idx="6708">
                  <c:v>67090</c:v>
                </c:pt>
                <c:pt idx="6709">
                  <c:v>67100</c:v>
                </c:pt>
                <c:pt idx="6710">
                  <c:v>67110</c:v>
                </c:pt>
                <c:pt idx="6711">
                  <c:v>67120</c:v>
                </c:pt>
                <c:pt idx="6712">
                  <c:v>67130</c:v>
                </c:pt>
                <c:pt idx="6713">
                  <c:v>67140</c:v>
                </c:pt>
                <c:pt idx="6714">
                  <c:v>67150</c:v>
                </c:pt>
                <c:pt idx="6715">
                  <c:v>67160</c:v>
                </c:pt>
                <c:pt idx="6716">
                  <c:v>67170</c:v>
                </c:pt>
                <c:pt idx="6717">
                  <c:v>67180</c:v>
                </c:pt>
                <c:pt idx="6718">
                  <c:v>67190</c:v>
                </c:pt>
                <c:pt idx="6719">
                  <c:v>67200</c:v>
                </c:pt>
                <c:pt idx="6720">
                  <c:v>67210</c:v>
                </c:pt>
                <c:pt idx="6721">
                  <c:v>67220</c:v>
                </c:pt>
                <c:pt idx="6722">
                  <c:v>67230</c:v>
                </c:pt>
                <c:pt idx="6723">
                  <c:v>67240</c:v>
                </c:pt>
                <c:pt idx="6724">
                  <c:v>67250</c:v>
                </c:pt>
                <c:pt idx="6725">
                  <c:v>67260</c:v>
                </c:pt>
                <c:pt idx="6726">
                  <c:v>67270</c:v>
                </c:pt>
                <c:pt idx="6727">
                  <c:v>67280</c:v>
                </c:pt>
                <c:pt idx="6728">
                  <c:v>67290</c:v>
                </c:pt>
                <c:pt idx="6729">
                  <c:v>67300</c:v>
                </c:pt>
                <c:pt idx="6730">
                  <c:v>67310</c:v>
                </c:pt>
                <c:pt idx="6731">
                  <c:v>67320</c:v>
                </c:pt>
                <c:pt idx="6732">
                  <c:v>67330</c:v>
                </c:pt>
                <c:pt idx="6733">
                  <c:v>67340</c:v>
                </c:pt>
                <c:pt idx="6734">
                  <c:v>67350</c:v>
                </c:pt>
                <c:pt idx="6735">
                  <c:v>67360</c:v>
                </c:pt>
                <c:pt idx="6736">
                  <c:v>67370</c:v>
                </c:pt>
                <c:pt idx="6737">
                  <c:v>67380</c:v>
                </c:pt>
                <c:pt idx="6738">
                  <c:v>67390</c:v>
                </c:pt>
                <c:pt idx="6739">
                  <c:v>67400</c:v>
                </c:pt>
                <c:pt idx="6740">
                  <c:v>67410</c:v>
                </c:pt>
                <c:pt idx="6741">
                  <c:v>67420</c:v>
                </c:pt>
                <c:pt idx="6742">
                  <c:v>67430</c:v>
                </c:pt>
                <c:pt idx="6743">
                  <c:v>67440</c:v>
                </c:pt>
                <c:pt idx="6744">
                  <c:v>67450</c:v>
                </c:pt>
                <c:pt idx="6745">
                  <c:v>67460</c:v>
                </c:pt>
                <c:pt idx="6746">
                  <c:v>67470</c:v>
                </c:pt>
                <c:pt idx="6747">
                  <c:v>67480</c:v>
                </c:pt>
                <c:pt idx="6748">
                  <c:v>67490</c:v>
                </c:pt>
                <c:pt idx="6749">
                  <c:v>67500</c:v>
                </c:pt>
                <c:pt idx="6750">
                  <c:v>67510</c:v>
                </c:pt>
                <c:pt idx="6751">
                  <c:v>67520</c:v>
                </c:pt>
                <c:pt idx="6752">
                  <c:v>67530</c:v>
                </c:pt>
                <c:pt idx="6753">
                  <c:v>67540</c:v>
                </c:pt>
                <c:pt idx="6754">
                  <c:v>67550</c:v>
                </c:pt>
                <c:pt idx="6755">
                  <c:v>67560</c:v>
                </c:pt>
                <c:pt idx="6756">
                  <c:v>67570</c:v>
                </c:pt>
                <c:pt idx="6757">
                  <c:v>67580</c:v>
                </c:pt>
                <c:pt idx="6758">
                  <c:v>67590</c:v>
                </c:pt>
                <c:pt idx="6759">
                  <c:v>67600</c:v>
                </c:pt>
                <c:pt idx="6760">
                  <c:v>67610</c:v>
                </c:pt>
                <c:pt idx="6761">
                  <c:v>67620</c:v>
                </c:pt>
                <c:pt idx="6762">
                  <c:v>67630</c:v>
                </c:pt>
                <c:pt idx="6763">
                  <c:v>67640</c:v>
                </c:pt>
                <c:pt idx="6764">
                  <c:v>67650</c:v>
                </c:pt>
                <c:pt idx="6765">
                  <c:v>67660</c:v>
                </c:pt>
                <c:pt idx="6766">
                  <c:v>67670</c:v>
                </c:pt>
                <c:pt idx="6767">
                  <c:v>67680</c:v>
                </c:pt>
                <c:pt idx="6768">
                  <c:v>67690</c:v>
                </c:pt>
                <c:pt idx="6769">
                  <c:v>67700</c:v>
                </c:pt>
                <c:pt idx="6770">
                  <c:v>67710</c:v>
                </c:pt>
                <c:pt idx="6771">
                  <c:v>67720</c:v>
                </c:pt>
                <c:pt idx="6772">
                  <c:v>67730</c:v>
                </c:pt>
                <c:pt idx="6773">
                  <c:v>67740</c:v>
                </c:pt>
                <c:pt idx="6774">
                  <c:v>67750</c:v>
                </c:pt>
                <c:pt idx="6775">
                  <c:v>67760</c:v>
                </c:pt>
                <c:pt idx="6776">
                  <c:v>67770</c:v>
                </c:pt>
                <c:pt idx="6777">
                  <c:v>67780</c:v>
                </c:pt>
                <c:pt idx="6778">
                  <c:v>67790</c:v>
                </c:pt>
                <c:pt idx="6779">
                  <c:v>67800</c:v>
                </c:pt>
                <c:pt idx="6780">
                  <c:v>67810</c:v>
                </c:pt>
                <c:pt idx="6781">
                  <c:v>67820</c:v>
                </c:pt>
                <c:pt idx="6782">
                  <c:v>67830</c:v>
                </c:pt>
                <c:pt idx="6783">
                  <c:v>67840</c:v>
                </c:pt>
                <c:pt idx="6784">
                  <c:v>67850</c:v>
                </c:pt>
                <c:pt idx="6785">
                  <c:v>67860</c:v>
                </c:pt>
                <c:pt idx="6786">
                  <c:v>67870</c:v>
                </c:pt>
                <c:pt idx="6787">
                  <c:v>67880</c:v>
                </c:pt>
                <c:pt idx="6788">
                  <c:v>67890</c:v>
                </c:pt>
                <c:pt idx="6789">
                  <c:v>67900</c:v>
                </c:pt>
                <c:pt idx="6790">
                  <c:v>67910</c:v>
                </c:pt>
                <c:pt idx="6791">
                  <c:v>67920</c:v>
                </c:pt>
                <c:pt idx="6792">
                  <c:v>67930</c:v>
                </c:pt>
                <c:pt idx="6793">
                  <c:v>67940</c:v>
                </c:pt>
                <c:pt idx="6794">
                  <c:v>67950</c:v>
                </c:pt>
                <c:pt idx="6795">
                  <c:v>67960</c:v>
                </c:pt>
                <c:pt idx="6796">
                  <c:v>67970</c:v>
                </c:pt>
                <c:pt idx="6797">
                  <c:v>67980</c:v>
                </c:pt>
                <c:pt idx="6798">
                  <c:v>67990</c:v>
                </c:pt>
                <c:pt idx="6799">
                  <c:v>68000</c:v>
                </c:pt>
                <c:pt idx="6800">
                  <c:v>68010</c:v>
                </c:pt>
                <c:pt idx="6801">
                  <c:v>68020</c:v>
                </c:pt>
                <c:pt idx="6802">
                  <c:v>68030</c:v>
                </c:pt>
                <c:pt idx="6803">
                  <c:v>68040</c:v>
                </c:pt>
                <c:pt idx="6804">
                  <c:v>68050</c:v>
                </c:pt>
                <c:pt idx="6805">
                  <c:v>68060</c:v>
                </c:pt>
                <c:pt idx="6806">
                  <c:v>68070</c:v>
                </c:pt>
                <c:pt idx="6807">
                  <c:v>68080</c:v>
                </c:pt>
                <c:pt idx="6808">
                  <c:v>68090</c:v>
                </c:pt>
                <c:pt idx="6809">
                  <c:v>68100</c:v>
                </c:pt>
                <c:pt idx="6810">
                  <c:v>68110</c:v>
                </c:pt>
                <c:pt idx="6811">
                  <c:v>68120</c:v>
                </c:pt>
                <c:pt idx="6812">
                  <c:v>68130</c:v>
                </c:pt>
                <c:pt idx="6813">
                  <c:v>68140</c:v>
                </c:pt>
                <c:pt idx="6814">
                  <c:v>68150</c:v>
                </c:pt>
                <c:pt idx="6815">
                  <c:v>68160</c:v>
                </c:pt>
                <c:pt idx="6816">
                  <c:v>68170</c:v>
                </c:pt>
                <c:pt idx="6817">
                  <c:v>68180</c:v>
                </c:pt>
                <c:pt idx="6818">
                  <c:v>68190</c:v>
                </c:pt>
                <c:pt idx="6819">
                  <c:v>68200</c:v>
                </c:pt>
                <c:pt idx="6820">
                  <c:v>68210</c:v>
                </c:pt>
                <c:pt idx="6821">
                  <c:v>68220</c:v>
                </c:pt>
                <c:pt idx="6822">
                  <c:v>68230</c:v>
                </c:pt>
                <c:pt idx="6823">
                  <c:v>68240</c:v>
                </c:pt>
                <c:pt idx="6824">
                  <c:v>68250</c:v>
                </c:pt>
                <c:pt idx="6825">
                  <c:v>68260</c:v>
                </c:pt>
                <c:pt idx="6826">
                  <c:v>68270</c:v>
                </c:pt>
                <c:pt idx="6827">
                  <c:v>68280</c:v>
                </c:pt>
                <c:pt idx="6828">
                  <c:v>68290</c:v>
                </c:pt>
                <c:pt idx="6829">
                  <c:v>68300</c:v>
                </c:pt>
                <c:pt idx="6830">
                  <c:v>68310</c:v>
                </c:pt>
                <c:pt idx="6831">
                  <c:v>68320</c:v>
                </c:pt>
                <c:pt idx="6832">
                  <c:v>68330</c:v>
                </c:pt>
                <c:pt idx="6833">
                  <c:v>68340</c:v>
                </c:pt>
                <c:pt idx="6834">
                  <c:v>68350</c:v>
                </c:pt>
                <c:pt idx="6835">
                  <c:v>68360</c:v>
                </c:pt>
                <c:pt idx="6836">
                  <c:v>68370</c:v>
                </c:pt>
                <c:pt idx="6837">
                  <c:v>68380</c:v>
                </c:pt>
                <c:pt idx="6838">
                  <c:v>68390</c:v>
                </c:pt>
                <c:pt idx="6839">
                  <c:v>68400</c:v>
                </c:pt>
                <c:pt idx="6840">
                  <c:v>68410</c:v>
                </c:pt>
                <c:pt idx="6841">
                  <c:v>68420</c:v>
                </c:pt>
                <c:pt idx="6842">
                  <c:v>68430</c:v>
                </c:pt>
                <c:pt idx="6843">
                  <c:v>68440</c:v>
                </c:pt>
                <c:pt idx="6844">
                  <c:v>68450</c:v>
                </c:pt>
                <c:pt idx="6845">
                  <c:v>68460</c:v>
                </c:pt>
                <c:pt idx="6846">
                  <c:v>68470</c:v>
                </c:pt>
                <c:pt idx="6847">
                  <c:v>68480</c:v>
                </c:pt>
                <c:pt idx="6848">
                  <c:v>68490</c:v>
                </c:pt>
                <c:pt idx="6849">
                  <c:v>68500</c:v>
                </c:pt>
                <c:pt idx="6850">
                  <c:v>68510</c:v>
                </c:pt>
                <c:pt idx="6851">
                  <c:v>68520</c:v>
                </c:pt>
                <c:pt idx="6852">
                  <c:v>68530</c:v>
                </c:pt>
                <c:pt idx="6853">
                  <c:v>68540</c:v>
                </c:pt>
                <c:pt idx="6854">
                  <c:v>68550</c:v>
                </c:pt>
                <c:pt idx="6855">
                  <c:v>68560</c:v>
                </c:pt>
                <c:pt idx="6856">
                  <c:v>68570</c:v>
                </c:pt>
                <c:pt idx="6857">
                  <c:v>68580</c:v>
                </c:pt>
                <c:pt idx="6858">
                  <c:v>68590</c:v>
                </c:pt>
                <c:pt idx="6859">
                  <c:v>68600</c:v>
                </c:pt>
                <c:pt idx="6860">
                  <c:v>68610</c:v>
                </c:pt>
                <c:pt idx="6861">
                  <c:v>68620</c:v>
                </c:pt>
                <c:pt idx="6862">
                  <c:v>68630</c:v>
                </c:pt>
                <c:pt idx="6863">
                  <c:v>68640</c:v>
                </c:pt>
                <c:pt idx="6864">
                  <c:v>68650</c:v>
                </c:pt>
                <c:pt idx="6865">
                  <c:v>68660</c:v>
                </c:pt>
                <c:pt idx="6866">
                  <c:v>68670</c:v>
                </c:pt>
                <c:pt idx="6867">
                  <c:v>68680</c:v>
                </c:pt>
                <c:pt idx="6868">
                  <c:v>68690</c:v>
                </c:pt>
                <c:pt idx="6869">
                  <c:v>68700</c:v>
                </c:pt>
                <c:pt idx="6870">
                  <c:v>68710</c:v>
                </c:pt>
                <c:pt idx="6871">
                  <c:v>68720</c:v>
                </c:pt>
                <c:pt idx="6872">
                  <c:v>68730</c:v>
                </c:pt>
                <c:pt idx="6873">
                  <c:v>68740</c:v>
                </c:pt>
                <c:pt idx="6874">
                  <c:v>68750</c:v>
                </c:pt>
                <c:pt idx="6875">
                  <c:v>68760</c:v>
                </c:pt>
                <c:pt idx="6876">
                  <c:v>68770</c:v>
                </c:pt>
                <c:pt idx="6877">
                  <c:v>68780</c:v>
                </c:pt>
                <c:pt idx="6878">
                  <c:v>68790</c:v>
                </c:pt>
                <c:pt idx="6879">
                  <c:v>68800</c:v>
                </c:pt>
                <c:pt idx="6880">
                  <c:v>68810</c:v>
                </c:pt>
                <c:pt idx="6881">
                  <c:v>68820</c:v>
                </c:pt>
                <c:pt idx="6882">
                  <c:v>68830</c:v>
                </c:pt>
                <c:pt idx="6883">
                  <c:v>68840</c:v>
                </c:pt>
                <c:pt idx="6884">
                  <c:v>68850</c:v>
                </c:pt>
                <c:pt idx="6885">
                  <c:v>68860</c:v>
                </c:pt>
                <c:pt idx="6886">
                  <c:v>68870</c:v>
                </c:pt>
                <c:pt idx="6887">
                  <c:v>68880</c:v>
                </c:pt>
                <c:pt idx="6888">
                  <c:v>68890</c:v>
                </c:pt>
                <c:pt idx="6889">
                  <c:v>68900</c:v>
                </c:pt>
                <c:pt idx="6890">
                  <c:v>68910</c:v>
                </c:pt>
                <c:pt idx="6891">
                  <c:v>68920</c:v>
                </c:pt>
                <c:pt idx="6892">
                  <c:v>68930</c:v>
                </c:pt>
                <c:pt idx="6893">
                  <c:v>68940</c:v>
                </c:pt>
                <c:pt idx="6894">
                  <c:v>68950</c:v>
                </c:pt>
                <c:pt idx="6895">
                  <c:v>68960</c:v>
                </c:pt>
                <c:pt idx="6896">
                  <c:v>68970</c:v>
                </c:pt>
                <c:pt idx="6897">
                  <c:v>68980</c:v>
                </c:pt>
                <c:pt idx="6898">
                  <c:v>68990</c:v>
                </c:pt>
                <c:pt idx="6899">
                  <c:v>69000</c:v>
                </c:pt>
                <c:pt idx="6900">
                  <c:v>69010</c:v>
                </c:pt>
                <c:pt idx="6901">
                  <c:v>69020</c:v>
                </c:pt>
                <c:pt idx="6902">
                  <c:v>69030</c:v>
                </c:pt>
                <c:pt idx="6903">
                  <c:v>69040</c:v>
                </c:pt>
                <c:pt idx="6904">
                  <c:v>69050</c:v>
                </c:pt>
                <c:pt idx="6905">
                  <c:v>69060</c:v>
                </c:pt>
                <c:pt idx="6906">
                  <c:v>69070</c:v>
                </c:pt>
                <c:pt idx="6907">
                  <c:v>69080</c:v>
                </c:pt>
                <c:pt idx="6908">
                  <c:v>69090</c:v>
                </c:pt>
                <c:pt idx="6909">
                  <c:v>69100</c:v>
                </c:pt>
                <c:pt idx="6910">
                  <c:v>69110</c:v>
                </c:pt>
                <c:pt idx="6911">
                  <c:v>69120</c:v>
                </c:pt>
                <c:pt idx="6912">
                  <c:v>69130</c:v>
                </c:pt>
                <c:pt idx="6913">
                  <c:v>69140</c:v>
                </c:pt>
                <c:pt idx="6914">
                  <c:v>69150</c:v>
                </c:pt>
                <c:pt idx="6915">
                  <c:v>69160</c:v>
                </c:pt>
                <c:pt idx="6916">
                  <c:v>69170</c:v>
                </c:pt>
                <c:pt idx="6917">
                  <c:v>69180</c:v>
                </c:pt>
                <c:pt idx="6918">
                  <c:v>69190</c:v>
                </c:pt>
                <c:pt idx="6919">
                  <c:v>69200</c:v>
                </c:pt>
                <c:pt idx="6920">
                  <c:v>69210</c:v>
                </c:pt>
                <c:pt idx="6921">
                  <c:v>69220</c:v>
                </c:pt>
                <c:pt idx="6922">
                  <c:v>69230</c:v>
                </c:pt>
                <c:pt idx="6923">
                  <c:v>69240</c:v>
                </c:pt>
                <c:pt idx="6924">
                  <c:v>69250</c:v>
                </c:pt>
                <c:pt idx="6925">
                  <c:v>69260</c:v>
                </c:pt>
                <c:pt idx="6926">
                  <c:v>69270</c:v>
                </c:pt>
                <c:pt idx="6927">
                  <c:v>69280</c:v>
                </c:pt>
                <c:pt idx="6928">
                  <c:v>69290</c:v>
                </c:pt>
                <c:pt idx="6929">
                  <c:v>69300</c:v>
                </c:pt>
                <c:pt idx="6930">
                  <c:v>69310</c:v>
                </c:pt>
                <c:pt idx="6931">
                  <c:v>69320</c:v>
                </c:pt>
                <c:pt idx="6932">
                  <c:v>69330</c:v>
                </c:pt>
                <c:pt idx="6933">
                  <c:v>69340</c:v>
                </c:pt>
                <c:pt idx="6934">
                  <c:v>69350</c:v>
                </c:pt>
                <c:pt idx="6935">
                  <c:v>69360</c:v>
                </c:pt>
                <c:pt idx="6936">
                  <c:v>69370</c:v>
                </c:pt>
                <c:pt idx="6937">
                  <c:v>69380</c:v>
                </c:pt>
                <c:pt idx="6938">
                  <c:v>69390</c:v>
                </c:pt>
                <c:pt idx="6939">
                  <c:v>69400</c:v>
                </c:pt>
                <c:pt idx="6940">
                  <c:v>69410</c:v>
                </c:pt>
                <c:pt idx="6941">
                  <c:v>69420</c:v>
                </c:pt>
                <c:pt idx="6942">
                  <c:v>69430</c:v>
                </c:pt>
                <c:pt idx="6943">
                  <c:v>69440</c:v>
                </c:pt>
                <c:pt idx="6944">
                  <c:v>69450</c:v>
                </c:pt>
                <c:pt idx="6945">
                  <c:v>69460</c:v>
                </c:pt>
                <c:pt idx="6946">
                  <c:v>69470</c:v>
                </c:pt>
                <c:pt idx="6947">
                  <c:v>69480</c:v>
                </c:pt>
                <c:pt idx="6948">
                  <c:v>69490</c:v>
                </c:pt>
                <c:pt idx="6949">
                  <c:v>69500</c:v>
                </c:pt>
                <c:pt idx="6950">
                  <c:v>69510</c:v>
                </c:pt>
                <c:pt idx="6951">
                  <c:v>69520</c:v>
                </c:pt>
                <c:pt idx="6952">
                  <c:v>69530</c:v>
                </c:pt>
                <c:pt idx="6953">
                  <c:v>69540</c:v>
                </c:pt>
                <c:pt idx="6954">
                  <c:v>69550</c:v>
                </c:pt>
                <c:pt idx="6955">
                  <c:v>69560</c:v>
                </c:pt>
                <c:pt idx="6956">
                  <c:v>69570</c:v>
                </c:pt>
                <c:pt idx="6957">
                  <c:v>69580</c:v>
                </c:pt>
                <c:pt idx="6958">
                  <c:v>69590</c:v>
                </c:pt>
                <c:pt idx="6959">
                  <c:v>69600</c:v>
                </c:pt>
                <c:pt idx="6960">
                  <c:v>69610</c:v>
                </c:pt>
                <c:pt idx="6961">
                  <c:v>69620</c:v>
                </c:pt>
                <c:pt idx="6962">
                  <c:v>69630</c:v>
                </c:pt>
                <c:pt idx="6963">
                  <c:v>69640</c:v>
                </c:pt>
                <c:pt idx="6964">
                  <c:v>69650</c:v>
                </c:pt>
                <c:pt idx="6965">
                  <c:v>69660</c:v>
                </c:pt>
                <c:pt idx="6966">
                  <c:v>69670</c:v>
                </c:pt>
                <c:pt idx="6967">
                  <c:v>69680</c:v>
                </c:pt>
                <c:pt idx="6968">
                  <c:v>69690</c:v>
                </c:pt>
                <c:pt idx="6969">
                  <c:v>69700</c:v>
                </c:pt>
                <c:pt idx="6970">
                  <c:v>69710</c:v>
                </c:pt>
                <c:pt idx="6971">
                  <c:v>69720</c:v>
                </c:pt>
                <c:pt idx="6972">
                  <c:v>69730</c:v>
                </c:pt>
                <c:pt idx="6973">
                  <c:v>69740</c:v>
                </c:pt>
                <c:pt idx="6974">
                  <c:v>69750</c:v>
                </c:pt>
                <c:pt idx="6975">
                  <c:v>69760</c:v>
                </c:pt>
                <c:pt idx="6976">
                  <c:v>69770</c:v>
                </c:pt>
                <c:pt idx="6977">
                  <c:v>69780</c:v>
                </c:pt>
                <c:pt idx="6978">
                  <c:v>69790</c:v>
                </c:pt>
                <c:pt idx="6979">
                  <c:v>69800</c:v>
                </c:pt>
                <c:pt idx="6980">
                  <c:v>69810</c:v>
                </c:pt>
                <c:pt idx="6981">
                  <c:v>69820</c:v>
                </c:pt>
                <c:pt idx="6982">
                  <c:v>69830</c:v>
                </c:pt>
                <c:pt idx="6983">
                  <c:v>69840</c:v>
                </c:pt>
                <c:pt idx="6984">
                  <c:v>69850</c:v>
                </c:pt>
                <c:pt idx="6985">
                  <c:v>69860</c:v>
                </c:pt>
                <c:pt idx="6986">
                  <c:v>69870</c:v>
                </c:pt>
                <c:pt idx="6987">
                  <c:v>69880</c:v>
                </c:pt>
                <c:pt idx="6988">
                  <c:v>69890</c:v>
                </c:pt>
                <c:pt idx="6989">
                  <c:v>69900</c:v>
                </c:pt>
                <c:pt idx="6990">
                  <c:v>69910</c:v>
                </c:pt>
                <c:pt idx="6991">
                  <c:v>69920</c:v>
                </c:pt>
                <c:pt idx="6992">
                  <c:v>69930</c:v>
                </c:pt>
                <c:pt idx="6993">
                  <c:v>69940</c:v>
                </c:pt>
                <c:pt idx="6994">
                  <c:v>69950</c:v>
                </c:pt>
                <c:pt idx="6995">
                  <c:v>69960</c:v>
                </c:pt>
                <c:pt idx="6996">
                  <c:v>69970</c:v>
                </c:pt>
                <c:pt idx="6997">
                  <c:v>69980</c:v>
                </c:pt>
                <c:pt idx="6998">
                  <c:v>69990</c:v>
                </c:pt>
                <c:pt idx="6999">
                  <c:v>70000</c:v>
                </c:pt>
                <c:pt idx="7000">
                  <c:v>70010</c:v>
                </c:pt>
                <c:pt idx="7001">
                  <c:v>70020</c:v>
                </c:pt>
                <c:pt idx="7002">
                  <c:v>70030</c:v>
                </c:pt>
                <c:pt idx="7003">
                  <c:v>70040</c:v>
                </c:pt>
                <c:pt idx="7004">
                  <c:v>70050</c:v>
                </c:pt>
                <c:pt idx="7005">
                  <c:v>70060</c:v>
                </c:pt>
                <c:pt idx="7006">
                  <c:v>70070</c:v>
                </c:pt>
                <c:pt idx="7007">
                  <c:v>70080</c:v>
                </c:pt>
                <c:pt idx="7008">
                  <c:v>70090</c:v>
                </c:pt>
                <c:pt idx="7009">
                  <c:v>70100</c:v>
                </c:pt>
                <c:pt idx="7010">
                  <c:v>70110</c:v>
                </c:pt>
                <c:pt idx="7011">
                  <c:v>70120</c:v>
                </c:pt>
                <c:pt idx="7012">
                  <c:v>70130</c:v>
                </c:pt>
                <c:pt idx="7013">
                  <c:v>70140</c:v>
                </c:pt>
                <c:pt idx="7014">
                  <c:v>70150</c:v>
                </c:pt>
                <c:pt idx="7015">
                  <c:v>70160</c:v>
                </c:pt>
                <c:pt idx="7016">
                  <c:v>70170</c:v>
                </c:pt>
                <c:pt idx="7017">
                  <c:v>70180</c:v>
                </c:pt>
                <c:pt idx="7018">
                  <c:v>70190</c:v>
                </c:pt>
                <c:pt idx="7019">
                  <c:v>70200</c:v>
                </c:pt>
                <c:pt idx="7020">
                  <c:v>70210</c:v>
                </c:pt>
                <c:pt idx="7021">
                  <c:v>70220</c:v>
                </c:pt>
                <c:pt idx="7022">
                  <c:v>70230</c:v>
                </c:pt>
                <c:pt idx="7023">
                  <c:v>70240</c:v>
                </c:pt>
                <c:pt idx="7024">
                  <c:v>70250</c:v>
                </c:pt>
                <c:pt idx="7025">
                  <c:v>70260</c:v>
                </c:pt>
                <c:pt idx="7026">
                  <c:v>70270</c:v>
                </c:pt>
                <c:pt idx="7027">
                  <c:v>70280</c:v>
                </c:pt>
                <c:pt idx="7028">
                  <c:v>70290</c:v>
                </c:pt>
                <c:pt idx="7029">
                  <c:v>70300</c:v>
                </c:pt>
                <c:pt idx="7030">
                  <c:v>70310</c:v>
                </c:pt>
                <c:pt idx="7031">
                  <c:v>70320</c:v>
                </c:pt>
                <c:pt idx="7032">
                  <c:v>70330</c:v>
                </c:pt>
                <c:pt idx="7033">
                  <c:v>70340</c:v>
                </c:pt>
                <c:pt idx="7034">
                  <c:v>70350</c:v>
                </c:pt>
                <c:pt idx="7035">
                  <c:v>70360</c:v>
                </c:pt>
                <c:pt idx="7036">
                  <c:v>70370</c:v>
                </c:pt>
                <c:pt idx="7037">
                  <c:v>70380</c:v>
                </c:pt>
                <c:pt idx="7038">
                  <c:v>70390</c:v>
                </c:pt>
                <c:pt idx="7039">
                  <c:v>70400</c:v>
                </c:pt>
                <c:pt idx="7040">
                  <c:v>70410</c:v>
                </c:pt>
                <c:pt idx="7041">
                  <c:v>70420</c:v>
                </c:pt>
                <c:pt idx="7042">
                  <c:v>70430</c:v>
                </c:pt>
                <c:pt idx="7043">
                  <c:v>70440</c:v>
                </c:pt>
                <c:pt idx="7044">
                  <c:v>70450</c:v>
                </c:pt>
                <c:pt idx="7045">
                  <c:v>70460</c:v>
                </c:pt>
                <c:pt idx="7046">
                  <c:v>70470</c:v>
                </c:pt>
                <c:pt idx="7047">
                  <c:v>70480</c:v>
                </c:pt>
                <c:pt idx="7048">
                  <c:v>70490</c:v>
                </c:pt>
                <c:pt idx="7049">
                  <c:v>70500</c:v>
                </c:pt>
                <c:pt idx="7050">
                  <c:v>70510</c:v>
                </c:pt>
                <c:pt idx="7051">
                  <c:v>70520</c:v>
                </c:pt>
                <c:pt idx="7052">
                  <c:v>70530</c:v>
                </c:pt>
                <c:pt idx="7053">
                  <c:v>70540</c:v>
                </c:pt>
                <c:pt idx="7054">
                  <c:v>70550</c:v>
                </c:pt>
                <c:pt idx="7055">
                  <c:v>70560</c:v>
                </c:pt>
                <c:pt idx="7056">
                  <c:v>70570</c:v>
                </c:pt>
                <c:pt idx="7057">
                  <c:v>70580</c:v>
                </c:pt>
                <c:pt idx="7058">
                  <c:v>70590</c:v>
                </c:pt>
                <c:pt idx="7059">
                  <c:v>70600</c:v>
                </c:pt>
                <c:pt idx="7060">
                  <c:v>70610</c:v>
                </c:pt>
                <c:pt idx="7061">
                  <c:v>70620</c:v>
                </c:pt>
                <c:pt idx="7062">
                  <c:v>70630</c:v>
                </c:pt>
                <c:pt idx="7063">
                  <c:v>70640</c:v>
                </c:pt>
                <c:pt idx="7064">
                  <c:v>70650</c:v>
                </c:pt>
                <c:pt idx="7065">
                  <c:v>70660</c:v>
                </c:pt>
                <c:pt idx="7066">
                  <c:v>70670</c:v>
                </c:pt>
                <c:pt idx="7067">
                  <c:v>70680</c:v>
                </c:pt>
                <c:pt idx="7068">
                  <c:v>70690</c:v>
                </c:pt>
                <c:pt idx="7069">
                  <c:v>70700</c:v>
                </c:pt>
                <c:pt idx="7070">
                  <c:v>70710</c:v>
                </c:pt>
                <c:pt idx="7071">
                  <c:v>70720</c:v>
                </c:pt>
                <c:pt idx="7072">
                  <c:v>70730</c:v>
                </c:pt>
                <c:pt idx="7073">
                  <c:v>70740</c:v>
                </c:pt>
                <c:pt idx="7074">
                  <c:v>70750</c:v>
                </c:pt>
                <c:pt idx="7075">
                  <c:v>70760</c:v>
                </c:pt>
                <c:pt idx="7076">
                  <c:v>70770</c:v>
                </c:pt>
                <c:pt idx="7077">
                  <c:v>70780</c:v>
                </c:pt>
                <c:pt idx="7078">
                  <c:v>70790</c:v>
                </c:pt>
                <c:pt idx="7079">
                  <c:v>70800</c:v>
                </c:pt>
                <c:pt idx="7080">
                  <c:v>70810</c:v>
                </c:pt>
                <c:pt idx="7081">
                  <c:v>70820</c:v>
                </c:pt>
                <c:pt idx="7082">
                  <c:v>70830</c:v>
                </c:pt>
                <c:pt idx="7083">
                  <c:v>70840</c:v>
                </c:pt>
                <c:pt idx="7084">
                  <c:v>70850</c:v>
                </c:pt>
                <c:pt idx="7085">
                  <c:v>70860</c:v>
                </c:pt>
                <c:pt idx="7086">
                  <c:v>70870</c:v>
                </c:pt>
                <c:pt idx="7087">
                  <c:v>70880</c:v>
                </c:pt>
                <c:pt idx="7088">
                  <c:v>70890</c:v>
                </c:pt>
                <c:pt idx="7089">
                  <c:v>70900</c:v>
                </c:pt>
                <c:pt idx="7090">
                  <c:v>70910</c:v>
                </c:pt>
                <c:pt idx="7091">
                  <c:v>70920</c:v>
                </c:pt>
                <c:pt idx="7092">
                  <c:v>70930</c:v>
                </c:pt>
                <c:pt idx="7093">
                  <c:v>70940</c:v>
                </c:pt>
                <c:pt idx="7094">
                  <c:v>70950</c:v>
                </c:pt>
                <c:pt idx="7095">
                  <c:v>70960</c:v>
                </c:pt>
                <c:pt idx="7096">
                  <c:v>70970</c:v>
                </c:pt>
                <c:pt idx="7097">
                  <c:v>70980</c:v>
                </c:pt>
                <c:pt idx="7098">
                  <c:v>70990</c:v>
                </c:pt>
                <c:pt idx="7099">
                  <c:v>71000</c:v>
                </c:pt>
                <c:pt idx="7100">
                  <c:v>71010</c:v>
                </c:pt>
                <c:pt idx="7101">
                  <c:v>71020</c:v>
                </c:pt>
                <c:pt idx="7102">
                  <c:v>71030</c:v>
                </c:pt>
                <c:pt idx="7103">
                  <c:v>71040</c:v>
                </c:pt>
                <c:pt idx="7104">
                  <c:v>71050</c:v>
                </c:pt>
                <c:pt idx="7105">
                  <c:v>71060</c:v>
                </c:pt>
                <c:pt idx="7106">
                  <c:v>71070</c:v>
                </c:pt>
                <c:pt idx="7107">
                  <c:v>71080</c:v>
                </c:pt>
                <c:pt idx="7108">
                  <c:v>71090</c:v>
                </c:pt>
                <c:pt idx="7109">
                  <c:v>71100</c:v>
                </c:pt>
                <c:pt idx="7110">
                  <c:v>71110</c:v>
                </c:pt>
                <c:pt idx="7111">
                  <c:v>71120</c:v>
                </c:pt>
                <c:pt idx="7112">
                  <c:v>71130</c:v>
                </c:pt>
                <c:pt idx="7113">
                  <c:v>71140</c:v>
                </c:pt>
                <c:pt idx="7114">
                  <c:v>71150</c:v>
                </c:pt>
                <c:pt idx="7115">
                  <c:v>71160</c:v>
                </c:pt>
                <c:pt idx="7116">
                  <c:v>71170</c:v>
                </c:pt>
                <c:pt idx="7117">
                  <c:v>71180</c:v>
                </c:pt>
                <c:pt idx="7118">
                  <c:v>71190</c:v>
                </c:pt>
                <c:pt idx="7119">
                  <c:v>71200</c:v>
                </c:pt>
                <c:pt idx="7120">
                  <c:v>71210</c:v>
                </c:pt>
                <c:pt idx="7121">
                  <c:v>71220</c:v>
                </c:pt>
                <c:pt idx="7122">
                  <c:v>71230</c:v>
                </c:pt>
                <c:pt idx="7123">
                  <c:v>71240</c:v>
                </c:pt>
                <c:pt idx="7124">
                  <c:v>71250</c:v>
                </c:pt>
                <c:pt idx="7125">
                  <c:v>71260</c:v>
                </c:pt>
                <c:pt idx="7126">
                  <c:v>71270</c:v>
                </c:pt>
                <c:pt idx="7127">
                  <c:v>71280</c:v>
                </c:pt>
                <c:pt idx="7128">
                  <c:v>71290</c:v>
                </c:pt>
                <c:pt idx="7129">
                  <c:v>71300</c:v>
                </c:pt>
                <c:pt idx="7130">
                  <c:v>71310</c:v>
                </c:pt>
                <c:pt idx="7131">
                  <c:v>71320</c:v>
                </c:pt>
                <c:pt idx="7132">
                  <c:v>71330</c:v>
                </c:pt>
                <c:pt idx="7133">
                  <c:v>71340</c:v>
                </c:pt>
                <c:pt idx="7134">
                  <c:v>71350</c:v>
                </c:pt>
                <c:pt idx="7135">
                  <c:v>71360</c:v>
                </c:pt>
                <c:pt idx="7136">
                  <c:v>71370</c:v>
                </c:pt>
                <c:pt idx="7137">
                  <c:v>71380</c:v>
                </c:pt>
                <c:pt idx="7138">
                  <c:v>71390</c:v>
                </c:pt>
                <c:pt idx="7139">
                  <c:v>71400</c:v>
                </c:pt>
                <c:pt idx="7140">
                  <c:v>71410</c:v>
                </c:pt>
                <c:pt idx="7141">
                  <c:v>71420</c:v>
                </c:pt>
                <c:pt idx="7142">
                  <c:v>71430</c:v>
                </c:pt>
                <c:pt idx="7143">
                  <c:v>71440</c:v>
                </c:pt>
                <c:pt idx="7144">
                  <c:v>71450</c:v>
                </c:pt>
                <c:pt idx="7145">
                  <c:v>71460</c:v>
                </c:pt>
                <c:pt idx="7146">
                  <c:v>71470</c:v>
                </c:pt>
                <c:pt idx="7147">
                  <c:v>71480</c:v>
                </c:pt>
                <c:pt idx="7148">
                  <c:v>71490</c:v>
                </c:pt>
                <c:pt idx="7149">
                  <c:v>71500</c:v>
                </c:pt>
                <c:pt idx="7150">
                  <c:v>71510</c:v>
                </c:pt>
                <c:pt idx="7151">
                  <c:v>71520</c:v>
                </c:pt>
                <c:pt idx="7152">
                  <c:v>71530</c:v>
                </c:pt>
                <c:pt idx="7153">
                  <c:v>71540</c:v>
                </c:pt>
                <c:pt idx="7154">
                  <c:v>71550</c:v>
                </c:pt>
                <c:pt idx="7155">
                  <c:v>71560</c:v>
                </c:pt>
                <c:pt idx="7156">
                  <c:v>71570</c:v>
                </c:pt>
                <c:pt idx="7157">
                  <c:v>71580</c:v>
                </c:pt>
                <c:pt idx="7158">
                  <c:v>71590</c:v>
                </c:pt>
                <c:pt idx="7159">
                  <c:v>71600</c:v>
                </c:pt>
                <c:pt idx="7160">
                  <c:v>71610</c:v>
                </c:pt>
                <c:pt idx="7161">
                  <c:v>71620</c:v>
                </c:pt>
                <c:pt idx="7162">
                  <c:v>71630</c:v>
                </c:pt>
                <c:pt idx="7163">
                  <c:v>71640</c:v>
                </c:pt>
                <c:pt idx="7164">
                  <c:v>71650</c:v>
                </c:pt>
                <c:pt idx="7165">
                  <c:v>71660</c:v>
                </c:pt>
                <c:pt idx="7166">
                  <c:v>71670</c:v>
                </c:pt>
                <c:pt idx="7167">
                  <c:v>71680</c:v>
                </c:pt>
                <c:pt idx="7168">
                  <c:v>71690</c:v>
                </c:pt>
                <c:pt idx="7169">
                  <c:v>71700</c:v>
                </c:pt>
                <c:pt idx="7170">
                  <c:v>71710</c:v>
                </c:pt>
                <c:pt idx="7171">
                  <c:v>71720</c:v>
                </c:pt>
                <c:pt idx="7172">
                  <c:v>71730</c:v>
                </c:pt>
                <c:pt idx="7173">
                  <c:v>71740</c:v>
                </c:pt>
                <c:pt idx="7174">
                  <c:v>71750</c:v>
                </c:pt>
                <c:pt idx="7175">
                  <c:v>71760</c:v>
                </c:pt>
                <c:pt idx="7176">
                  <c:v>71770</c:v>
                </c:pt>
                <c:pt idx="7177">
                  <c:v>71780</c:v>
                </c:pt>
                <c:pt idx="7178">
                  <c:v>71790</c:v>
                </c:pt>
                <c:pt idx="7179">
                  <c:v>71800</c:v>
                </c:pt>
                <c:pt idx="7180">
                  <c:v>71810</c:v>
                </c:pt>
                <c:pt idx="7181">
                  <c:v>71820</c:v>
                </c:pt>
                <c:pt idx="7182">
                  <c:v>71830</c:v>
                </c:pt>
                <c:pt idx="7183">
                  <c:v>71840</c:v>
                </c:pt>
                <c:pt idx="7184">
                  <c:v>71850</c:v>
                </c:pt>
                <c:pt idx="7185">
                  <c:v>71860</c:v>
                </c:pt>
                <c:pt idx="7186">
                  <c:v>71870</c:v>
                </c:pt>
                <c:pt idx="7187">
                  <c:v>71880</c:v>
                </c:pt>
                <c:pt idx="7188">
                  <c:v>71890</c:v>
                </c:pt>
                <c:pt idx="7189">
                  <c:v>71900</c:v>
                </c:pt>
                <c:pt idx="7190">
                  <c:v>71910</c:v>
                </c:pt>
                <c:pt idx="7191">
                  <c:v>71920</c:v>
                </c:pt>
                <c:pt idx="7192">
                  <c:v>71930</c:v>
                </c:pt>
                <c:pt idx="7193">
                  <c:v>71940</c:v>
                </c:pt>
                <c:pt idx="7194">
                  <c:v>71950</c:v>
                </c:pt>
                <c:pt idx="7195">
                  <c:v>71960</c:v>
                </c:pt>
                <c:pt idx="7196">
                  <c:v>71970</c:v>
                </c:pt>
                <c:pt idx="7197">
                  <c:v>71980</c:v>
                </c:pt>
                <c:pt idx="7198">
                  <c:v>71990</c:v>
                </c:pt>
                <c:pt idx="7199">
                  <c:v>72000</c:v>
                </c:pt>
                <c:pt idx="7200">
                  <c:v>72010</c:v>
                </c:pt>
                <c:pt idx="7201">
                  <c:v>72020</c:v>
                </c:pt>
                <c:pt idx="7202">
                  <c:v>72030</c:v>
                </c:pt>
                <c:pt idx="7203">
                  <c:v>72040</c:v>
                </c:pt>
                <c:pt idx="7204">
                  <c:v>72050</c:v>
                </c:pt>
                <c:pt idx="7205">
                  <c:v>72060</c:v>
                </c:pt>
                <c:pt idx="7206">
                  <c:v>72070</c:v>
                </c:pt>
                <c:pt idx="7207">
                  <c:v>72080</c:v>
                </c:pt>
                <c:pt idx="7208">
                  <c:v>72090</c:v>
                </c:pt>
                <c:pt idx="7209">
                  <c:v>72100</c:v>
                </c:pt>
                <c:pt idx="7210">
                  <c:v>72110</c:v>
                </c:pt>
                <c:pt idx="7211">
                  <c:v>72120</c:v>
                </c:pt>
                <c:pt idx="7212">
                  <c:v>72130</c:v>
                </c:pt>
                <c:pt idx="7213">
                  <c:v>72140</c:v>
                </c:pt>
                <c:pt idx="7214">
                  <c:v>72150</c:v>
                </c:pt>
                <c:pt idx="7215">
                  <c:v>72160</c:v>
                </c:pt>
                <c:pt idx="7216">
                  <c:v>72170</c:v>
                </c:pt>
                <c:pt idx="7217">
                  <c:v>72180</c:v>
                </c:pt>
                <c:pt idx="7218">
                  <c:v>72190</c:v>
                </c:pt>
                <c:pt idx="7219">
                  <c:v>72200</c:v>
                </c:pt>
                <c:pt idx="7220">
                  <c:v>72210</c:v>
                </c:pt>
                <c:pt idx="7221">
                  <c:v>72220</c:v>
                </c:pt>
                <c:pt idx="7222">
                  <c:v>72230</c:v>
                </c:pt>
                <c:pt idx="7223">
                  <c:v>72240</c:v>
                </c:pt>
                <c:pt idx="7224">
                  <c:v>72250</c:v>
                </c:pt>
                <c:pt idx="7225">
                  <c:v>72260</c:v>
                </c:pt>
                <c:pt idx="7226">
                  <c:v>72270</c:v>
                </c:pt>
                <c:pt idx="7227">
                  <c:v>72280</c:v>
                </c:pt>
                <c:pt idx="7228">
                  <c:v>72290</c:v>
                </c:pt>
                <c:pt idx="7229">
                  <c:v>72300</c:v>
                </c:pt>
                <c:pt idx="7230">
                  <c:v>72310</c:v>
                </c:pt>
                <c:pt idx="7231">
                  <c:v>72320</c:v>
                </c:pt>
                <c:pt idx="7232">
                  <c:v>72330</c:v>
                </c:pt>
                <c:pt idx="7233">
                  <c:v>72340</c:v>
                </c:pt>
                <c:pt idx="7234">
                  <c:v>72350</c:v>
                </c:pt>
                <c:pt idx="7235">
                  <c:v>72360</c:v>
                </c:pt>
                <c:pt idx="7236">
                  <c:v>72370</c:v>
                </c:pt>
                <c:pt idx="7237">
                  <c:v>72380</c:v>
                </c:pt>
                <c:pt idx="7238">
                  <c:v>72390</c:v>
                </c:pt>
                <c:pt idx="7239">
                  <c:v>72400</c:v>
                </c:pt>
                <c:pt idx="7240">
                  <c:v>72410</c:v>
                </c:pt>
                <c:pt idx="7241">
                  <c:v>72420</c:v>
                </c:pt>
                <c:pt idx="7242">
                  <c:v>72430</c:v>
                </c:pt>
                <c:pt idx="7243">
                  <c:v>72440</c:v>
                </c:pt>
                <c:pt idx="7244">
                  <c:v>72450</c:v>
                </c:pt>
                <c:pt idx="7245">
                  <c:v>72460</c:v>
                </c:pt>
                <c:pt idx="7246">
                  <c:v>72470</c:v>
                </c:pt>
                <c:pt idx="7247">
                  <c:v>72480</c:v>
                </c:pt>
                <c:pt idx="7248">
                  <c:v>72490</c:v>
                </c:pt>
                <c:pt idx="7249">
                  <c:v>72500</c:v>
                </c:pt>
                <c:pt idx="7250">
                  <c:v>72510</c:v>
                </c:pt>
                <c:pt idx="7251">
                  <c:v>72520</c:v>
                </c:pt>
                <c:pt idx="7252">
                  <c:v>72530</c:v>
                </c:pt>
                <c:pt idx="7253">
                  <c:v>72540</c:v>
                </c:pt>
                <c:pt idx="7254">
                  <c:v>72550</c:v>
                </c:pt>
                <c:pt idx="7255">
                  <c:v>72560</c:v>
                </c:pt>
                <c:pt idx="7256">
                  <c:v>72570</c:v>
                </c:pt>
                <c:pt idx="7257">
                  <c:v>72580</c:v>
                </c:pt>
                <c:pt idx="7258">
                  <c:v>72590</c:v>
                </c:pt>
                <c:pt idx="7259">
                  <c:v>72600</c:v>
                </c:pt>
                <c:pt idx="7260">
                  <c:v>72610</c:v>
                </c:pt>
                <c:pt idx="7261">
                  <c:v>72620</c:v>
                </c:pt>
                <c:pt idx="7262">
                  <c:v>72630</c:v>
                </c:pt>
                <c:pt idx="7263">
                  <c:v>72640</c:v>
                </c:pt>
                <c:pt idx="7264">
                  <c:v>72650</c:v>
                </c:pt>
                <c:pt idx="7265">
                  <c:v>72660</c:v>
                </c:pt>
                <c:pt idx="7266">
                  <c:v>72670</c:v>
                </c:pt>
                <c:pt idx="7267">
                  <c:v>72680</c:v>
                </c:pt>
                <c:pt idx="7268">
                  <c:v>72690</c:v>
                </c:pt>
                <c:pt idx="7269">
                  <c:v>72700</c:v>
                </c:pt>
                <c:pt idx="7270">
                  <c:v>72710</c:v>
                </c:pt>
                <c:pt idx="7271">
                  <c:v>72720</c:v>
                </c:pt>
                <c:pt idx="7272">
                  <c:v>72730</c:v>
                </c:pt>
                <c:pt idx="7273">
                  <c:v>72740</c:v>
                </c:pt>
                <c:pt idx="7274">
                  <c:v>72750</c:v>
                </c:pt>
                <c:pt idx="7275">
                  <c:v>72760</c:v>
                </c:pt>
                <c:pt idx="7276">
                  <c:v>72770</c:v>
                </c:pt>
                <c:pt idx="7277">
                  <c:v>72780</c:v>
                </c:pt>
                <c:pt idx="7278">
                  <c:v>72790</c:v>
                </c:pt>
                <c:pt idx="7279">
                  <c:v>72800</c:v>
                </c:pt>
                <c:pt idx="7280">
                  <c:v>72810</c:v>
                </c:pt>
                <c:pt idx="7281">
                  <c:v>72820</c:v>
                </c:pt>
                <c:pt idx="7282">
                  <c:v>72830</c:v>
                </c:pt>
                <c:pt idx="7283">
                  <c:v>72840</c:v>
                </c:pt>
                <c:pt idx="7284">
                  <c:v>72850</c:v>
                </c:pt>
                <c:pt idx="7285">
                  <c:v>72860</c:v>
                </c:pt>
                <c:pt idx="7286">
                  <c:v>72870</c:v>
                </c:pt>
                <c:pt idx="7287">
                  <c:v>72880</c:v>
                </c:pt>
                <c:pt idx="7288">
                  <c:v>72890</c:v>
                </c:pt>
                <c:pt idx="7289">
                  <c:v>72900</c:v>
                </c:pt>
                <c:pt idx="7290">
                  <c:v>72910</c:v>
                </c:pt>
                <c:pt idx="7291">
                  <c:v>72920</c:v>
                </c:pt>
                <c:pt idx="7292">
                  <c:v>72930</c:v>
                </c:pt>
                <c:pt idx="7293">
                  <c:v>72940</c:v>
                </c:pt>
                <c:pt idx="7294">
                  <c:v>72950</c:v>
                </c:pt>
                <c:pt idx="7295">
                  <c:v>72960</c:v>
                </c:pt>
                <c:pt idx="7296">
                  <c:v>72970</c:v>
                </c:pt>
                <c:pt idx="7297">
                  <c:v>72980</c:v>
                </c:pt>
                <c:pt idx="7298">
                  <c:v>72990</c:v>
                </c:pt>
                <c:pt idx="7299">
                  <c:v>73000</c:v>
                </c:pt>
                <c:pt idx="7300">
                  <c:v>73010</c:v>
                </c:pt>
                <c:pt idx="7301">
                  <c:v>73020</c:v>
                </c:pt>
                <c:pt idx="7302">
                  <c:v>73030</c:v>
                </c:pt>
                <c:pt idx="7303">
                  <c:v>73040</c:v>
                </c:pt>
                <c:pt idx="7304">
                  <c:v>73050</c:v>
                </c:pt>
                <c:pt idx="7305">
                  <c:v>73060</c:v>
                </c:pt>
                <c:pt idx="7306">
                  <c:v>73070</c:v>
                </c:pt>
                <c:pt idx="7307">
                  <c:v>73080</c:v>
                </c:pt>
                <c:pt idx="7308">
                  <c:v>73090</c:v>
                </c:pt>
                <c:pt idx="7309">
                  <c:v>73100</c:v>
                </c:pt>
                <c:pt idx="7310">
                  <c:v>73110</c:v>
                </c:pt>
                <c:pt idx="7311">
                  <c:v>73120</c:v>
                </c:pt>
                <c:pt idx="7312">
                  <c:v>73130</c:v>
                </c:pt>
                <c:pt idx="7313">
                  <c:v>73140</c:v>
                </c:pt>
                <c:pt idx="7314">
                  <c:v>73150</c:v>
                </c:pt>
                <c:pt idx="7315">
                  <c:v>73160</c:v>
                </c:pt>
                <c:pt idx="7316">
                  <c:v>73170</c:v>
                </c:pt>
                <c:pt idx="7317">
                  <c:v>73180</c:v>
                </c:pt>
                <c:pt idx="7318">
                  <c:v>73190</c:v>
                </c:pt>
                <c:pt idx="7319">
                  <c:v>73200</c:v>
                </c:pt>
                <c:pt idx="7320">
                  <c:v>73210</c:v>
                </c:pt>
                <c:pt idx="7321">
                  <c:v>73220</c:v>
                </c:pt>
                <c:pt idx="7322">
                  <c:v>73230</c:v>
                </c:pt>
                <c:pt idx="7323">
                  <c:v>73240</c:v>
                </c:pt>
                <c:pt idx="7324">
                  <c:v>73250</c:v>
                </c:pt>
                <c:pt idx="7325">
                  <c:v>73260</c:v>
                </c:pt>
                <c:pt idx="7326">
                  <c:v>73270</c:v>
                </c:pt>
                <c:pt idx="7327">
                  <c:v>73280</c:v>
                </c:pt>
                <c:pt idx="7328">
                  <c:v>73290</c:v>
                </c:pt>
                <c:pt idx="7329">
                  <c:v>73300</c:v>
                </c:pt>
                <c:pt idx="7330">
                  <c:v>73310</c:v>
                </c:pt>
                <c:pt idx="7331">
                  <c:v>73320</c:v>
                </c:pt>
                <c:pt idx="7332">
                  <c:v>73330</c:v>
                </c:pt>
                <c:pt idx="7333">
                  <c:v>73340</c:v>
                </c:pt>
                <c:pt idx="7334">
                  <c:v>73350</c:v>
                </c:pt>
                <c:pt idx="7335">
                  <c:v>73360</c:v>
                </c:pt>
                <c:pt idx="7336">
                  <c:v>73370</c:v>
                </c:pt>
                <c:pt idx="7337">
                  <c:v>73380</c:v>
                </c:pt>
                <c:pt idx="7338">
                  <c:v>73390</c:v>
                </c:pt>
                <c:pt idx="7339">
                  <c:v>73400</c:v>
                </c:pt>
                <c:pt idx="7340">
                  <c:v>73410</c:v>
                </c:pt>
                <c:pt idx="7341">
                  <c:v>73420</c:v>
                </c:pt>
                <c:pt idx="7342">
                  <c:v>73430</c:v>
                </c:pt>
                <c:pt idx="7343">
                  <c:v>73440</c:v>
                </c:pt>
                <c:pt idx="7344">
                  <c:v>73450</c:v>
                </c:pt>
                <c:pt idx="7345">
                  <c:v>73460</c:v>
                </c:pt>
                <c:pt idx="7346">
                  <c:v>73470</c:v>
                </c:pt>
                <c:pt idx="7347">
                  <c:v>73480</c:v>
                </c:pt>
                <c:pt idx="7348">
                  <c:v>73490</c:v>
                </c:pt>
                <c:pt idx="7349">
                  <c:v>73500</c:v>
                </c:pt>
                <c:pt idx="7350">
                  <c:v>73510</c:v>
                </c:pt>
                <c:pt idx="7351">
                  <c:v>73520</c:v>
                </c:pt>
                <c:pt idx="7352">
                  <c:v>73530</c:v>
                </c:pt>
                <c:pt idx="7353">
                  <c:v>73540</c:v>
                </c:pt>
                <c:pt idx="7354">
                  <c:v>73550</c:v>
                </c:pt>
                <c:pt idx="7355">
                  <c:v>73560</c:v>
                </c:pt>
                <c:pt idx="7356">
                  <c:v>73570</c:v>
                </c:pt>
                <c:pt idx="7357">
                  <c:v>73580</c:v>
                </c:pt>
                <c:pt idx="7358">
                  <c:v>73590</c:v>
                </c:pt>
                <c:pt idx="7359">
                  <c:v>73600</c:v>
                </c:pt>
                <c:pt idx="7360">
                  <c:v>73610</c:v>
                </c:pt>
                <c:pt idx="7361">
                  <c:v>73620</c:v>
                </c:pt>
                <c:pt idx="7362">
                  <c:v>73630</c:v>
                </c:pt>
                <c:pt idx="7363">
                  <c:v>73640</c:v>
                </c:pt>
                <c:pt idx="7364">
                  <c:v>73650</c:v>
                </c:pt>
                <c:pt idx="7365">
                  <c:v>73660</c:v>
                </c:pt>
                <c:pt idx="7366">
                  <c:v>73670</c:v>
                </c:pt>
                <c:pt idx="7367">
                  <c:v>73680</c:v>
                </c:pt>
                <c:pt idx="7368">
                  <c:v>73690</c:v>
                </c:pt>
                <c:pt idx="7369">
                  <c:v>73700</c:v>
                </c:pt>
                <c:pt idx="7370">
                  <c:v>73710</c:v>
                </c:pt>
                <c:pt idx="7371">
                  <c:v>73720</c:v>
                </c:pt>
                <c:pt idx="7372">
                  <c:v>73730</c:v>
                </c:pt>
                <c:pt idx="7373">
                  <c:v>73740</c:v>
                </c:pt>
                <c:pt idx="7374">
                  <c:v>73750</c:v>
                </c:pt>
                <c:pt idx="7375">
                  <c:v>73760</c:v>
                </c:pt>
                <c:pt idx="7376">
                  <c:v>73770</c:v>
                </c:pt>
                <c:pt idx="7377">
                  <c:v>73780</c:v>
                </c:pt>
                <c:pt idx="7378">
                  <c:v>73790</c:v>
                </c:pt>
                <c:pt idx="7379">
                  <c:v>73800</c:v>
                </c:pt>
                <c:pt idx="7380">
                  <c:v>73810</c:v>
                </c:pt>
                <c:pt idx="7381">
                  <c:v>73820</c:v>
                </c:pt>
                <c:pt idx="7382">
                  <c:v>73830</c:v>
                </c:pt>
                <c:pt idx="7383">
                  <c:v>73840</c:v>
                </c:pt>
                <c:pt idx="7384">
                  <c:v>73850</c:v>
                </c:pt>
                <c:pt idx="7385">
                  <c:v>73860</c:v>
                </c:pt>
                <c:pt idx="7386">
                  <c:v>73870</c:v>
                </c:pt>
                <c:pt idx="7387">
                  <c:v>73880</c:v>
                </c:pt>
                <c:pt idx="7388">
                  <c:v>73890</c:v>
                </c:pt>
                <c:pt idx="7389">
                  <c:v>73900</c:v>
                </c:pt>
                <c:pt idx="7390">
                  <c:v>73910</c:v>
                </c:pt>
                <c:pt idx="7391">
                  <c:v>73920</c:v>
                </c:pt>
                <c:pt idx="7392">
                  <c:v>73930</c:v>
                </c:pt>
                <c:pt idx="7393">
                  <c:v>73940</c:v>
                </c:pt>
                <c:pt idx="7394">
                  <c:v>73950</c:v>
                </c:pt>
                <c:pt idx="7395">
                  <c:v>73960</c:v>
                </c:pt>
                <c:pt idx="7396">
                  <c:v>73970</c:v>
                </c:pt>
                <c:pt idx="7397">
                  <c:v>73980</c:v>
                </c:pt>
                <c:pt idx="7398">
                  <c:v>73990</c:v>
                </c:pt>
                <c:pt idx="7399">
                  <c:v>74000</c:v>
                </c:pt>
                <c:pt idx="7400">
                  <c:v>74010</c:v>
                </c:pt>
                <c:pt idx="7401">
                  <c:v>74020</c:v>
                </c:pt>
                <c:pt idx="7402">
                  <c:v>74030</c:v>
                </c:pt>
                <c:pt idx="7403">
                  <c:v>74040</c:v>
                </c:pt>
                <c:pt idx="7404">
                  <c:v>74050</c:v>
                </c:pt>
                <c:pt idx="7405">
                  <c:v>74060</c:v>
                </c:pt>
                <c:pt idx="7406">
                  <c:v>74070</c:v>
                </c:pt>
                <c:pt idx="7407">
                  <c:v>74080</c:v>
                </c:pt>
                <c:pt idx="7408">
                  <c:v>74090</c:v>
                </c:pt>
                <c:pt idx="7409">
                  <c:v>74100</c:v>
                </c:pt>
                <c:pt idx="7410">
                  <c:v>74110</c:v>
                </c:pt>
                <c:pt idx="7411">
                  <c:v>74120</c:v>
                </c:pt>
                <c:pt idx="7412">
                  <c:v>74130</c:v>
                </c:pt>
                <c:pt idx="7413">
                  <c:v>74140</c:v>
                </c:pt>
                <c:pt idx="7414">
                  <c:v>74150</c:v>
                </c:pt>
                <c:pt idx="7415">
                  <c:v>74160</c:v>
                </c:pt>
                <c:pt idx="7416">
                  <c:v>74170</c:v>
                </c:pt>
                <c:pt idx="7417">
                  <c:v>74180</c:v>
                </c:pt>
                <c:pt idx="7418">
                  <c:v>74190</c:v>
                </c:pt>
                <c:pt idx="7419">
                  <c:v>74200</c:v>
                </c:pt>
                <c:pt idx="7420">
                  <c:v>74210</c:v>
                </c:pt>
                <c:pt idx="7421">
                  <c:v>74220</c:v>
                </c:pt>
                <c:pt idx="7422">
                  <c:v>74230</c:v>
                </c:pt>
                <c:pt idx="7423">
                  <c:v>74240</c:v>
                </c:pt>
                <c:pt idx="7424">
                  <c:v>74250</c:v>
                </c:pt>
                <c:pt idx="7425">
                  <c:v>74260</c:v>
                </c:pt>
                <c:pt idx="7426">
                  <c:v>74270</c:v>
                </c:pt>
                <c:pt idx="7427">
                  <c:v>74280</c:v>
                </c:pt>
                <c:pt idx="7428">
                  <c:v>74290</c:v>
                </c:pt>
                <c:pt idx="7429">
                  <c:v>74300</c:v>
                </c:pt>
                <c:pt idx="7430">
                  <c:v>74310</c:v>
                </c:pt>
                <c:pt idx="7431">
                  <c:v>74320</c:v>
                </c:pt>
                <c:pt idx="7432">
                  <c:v>74330</c:v>
                </c:pt>
                <c:pt idx="7433">
                  <c:v>74340</c:v>
                </c:pt>
                <c:pt idx="7434">
                  <c:v>74350</c:v>
                </c:pt>
                <c:pt idx="7435">
                  <c:v>74360</c:v>
                </c:pt>
                <c:pt idx="7436">
                  <c:v>74370</c:v>
                </c:pt>
                <c:pt idx="7437">
                  <c:v>74380</c:v>
                </c:pt>
                <c:pt idx="7438">
                  <c:v>74390</c:v>
                </c:pt>
                <c:pt idx="7439">
                  <c:v>74400</c:v>
                </c:pt>
                <c:pt idx="7440">
                  <c:v>74410</c:v>
                </c:pt>
                <c:pt idx="7441">
                  <c:v>74420</c:v>
                </c:pt>
                <c:pt idx="7442">
                  <c:v>74430</c:v>
                </c:pt>
                <c:pt idx="7443">
                  <c:v>74440</c:v>
                </c:pt>
                <c:pt idx="7444">
                  <c:v>74450</c:v>
                </c:pt>
                <c:pt idx="7445">
                  <c:v>74460</c:v>
                </c:pt>
                <c:pt idx="7446">
                  <c:v>74470</c:v>
                </c:pt>
                <c:pt idx="7447">
                  <c:v>74480</c:v>
                </c:pt>
                <c:pt idx="7448">
                  <c:v>74490</c:v>
                </c:pt>
                <c:pt idx="7449">
                  <c:v>74500</c:v>
                </c:pt>
                <c:pt idx="7450">
                  <c:v>74510</c:v>
                </c:pt>
                <c:pt idx="7451">
                  <c:v>74520</c:v>
                </c:pt>
                <c:pt idx="7452">
                  <c:v>74530</c:v>
                </c:pt>
                <c:pt idx="7453">
                  <c:v>74540</c:v>
                </c:pt>
                <c:pt idx="7454">
                  <c:v>74550</c:v>
                </c:pt>
                <c:pt idx="7455">
                  <c:v>74560</c:v>
                </c:pt>
                <c:pt idx="7456">
                  <c:v>74570</c:v>
                </c:pt>
                <c:pt idx="7457">
                  <c:v>74580</c:v>
                </c:pt>
                <c:pt idx="7458">
                  <c:v>74590</c:v>
                </c:pt>
                <c:pt idx="7459">
                  <c:v>74600</c:v>
                </c:pt>
                <c:pt idx="7460">
                  <c:v>74610</c:v>
                </c:pt>
                <c:pt idx="7461">
                  <c:v>74620</c:v>
                </c:pt>
                <c:pt idx="7462">
                  <c:v>74630</c:v>
                </c:pt>
                <c:pt idx="7463">
                  <c:v>74640</c:v>
                </c:pt>
                <c:pt idx="7464">
                  <c:v>74650</c:v>
                </c:pt>
                <c:pt idx="7465">
                  <c:v>74660</c:v>
                </c:pt>
                <c:pt idx="7466">
                  <c:v>74670</c:v>
                </c:pt>
                <c:pt idx="7467">
                  <c:v>74680</c:v>
                </c:pt>
                <c:pt idx="7468">
                  <c:v>74690</c:v>
                </c:pt>
                <c:pt idx="7469">
                  <c:v>74700</c:v>
                </c:pt>
                <c:pt idx="7470">
                  <c:v>74710</c:v>
                </c:pt>
                <c:pt idx="7471">
                  <c:v>74720</c:v>
                </c:pt>
                <c:pt idx="7472">
                  <c:v>74730</c:v>
                </c:pt>
                <c:pt idx="7473">
                  <c:v>74740</c:v>
                </c:pt>
                <c:pt idx="7474">
                  <c:v>74750</c:v>
                </c:pt>
                <c:pt idx="7475">
                  <c:v>74760</c:v>
                </c:pt>
                <c:pt idx="7476">
                  <c:v>74770</c:v>
                </c:pt>
                <c:pt idx="7477">
                  <c:v>74780</c:v>
                </c:pt>
                <c:pt idx="7478">
                  <c:v>74790</c:v>
                </c:pt>
                <c:pt idx="7479">
                  <c:v>74800</c:v>
                </c:pt>
                <c:pt idx="7480">
                  <c:v>74810</c:v>
                </c:pt>
                <c:pt idx="7481">
                  <c:v>74820</c:v>
                </c:pt>
                <c:pt idx="7482">
                  <c:v>74830</c:v>
                </c:pt>
                <c:pt idx="7483">
                  <c:v>74840</c:v>
                </c:pt>
                <c:pt idx="7484">
                  <c:v>74850</c:v>
                </c:pt>
                <c:pt idx="7485">
                  <c:v>74860</c:v>
                </c:pt>
                <c:pt idx="7486">
                  <c:v>74870</c:v>
                </c:pt>
                <c:pt idx="7487">
                  <c:v>74880</c:v>
                </c:pt>
                <c:pt idx="7488">
                  <c:v>74890</c:v>
                </c:pt>
                <c:pt idx="7489">
                  <c:v>74900</c:v>
                </c:pt>
                <c:pt idx="7490">
                  <c:v>74910</c:v>
                </c:pt>
                <c:pt idx="7491">
                  <c:v>74920</c:v>
                </c:pt>
                <c:pt idx="7492">
                  <c:v>74930</c:v>
                </c:pt>
                <c:pt idx="7493">
                  <c:v>74940</c:v>
                </c:pt>
                <c:pt idx="7494">
                  <c:v>74950</c:v>
                </c:pt>
                <c:pt idx="7495">
                  <c:v>74960</c:v>
                </c:pt>
                <c:pt idx="7496">
                  <c:v>74970</c:v>
                </c:pt>
                <c:pt idx="7497">
                  <c:v>74980</c:v>
                </c:pt>
                <c:pt idx="7498">
                  <c:v>74990</c:v>
                </c:pt>
                <c:pt idx="7499">
                  <c:v>75000</c:v>
                </c:pt>
                <c:pt idx="7500">
                  <c:v>75010</c:v>
                </c:pt>
                <c:pt idx="7501">
                  <c:v>75020</c:v>
                </c:pt>
                <c:pt idx="7502">
                  <c:v>75030</c:v>
                </c:pt>
                <c:pt idx="7503">
                  <c:v>75040</c:v>
                </c:pt>
                <c:pt idx="7504">
                  <c:v>75050</c:v>
                </c:pt>
                <c:pt idx="7505">
                  <c:v>75060</c:v>
                </c:pt>
                <c:pt idx="7506">
                  <c:v>75070</c:v>
                </c:pt>
                <c:pt idx="7507">
                  <c:v>75080</c:v>
                </c:pt>
                <c:pt idx="7508">
                  <c:v>75090</c:v>
                </c:pt>
                <c:pt idx="7509">
                  <c:v>75100</c:v>
                </c:pt>
                <c:pt idx="7510">
                  <c:v>75110</c:v>
                </c:pt>
                <c:pt idx="7511">
                  <c:v>75120</c:v>
                </c:pt>
                <c:pt idx="7512">
                  <c:v>75130</c:v>
                </c:pt>
                <c:pt idx="7513">
                  <c:v>75140</c:v>
                </c:pt>
                <c:pt idx="7514">
                  <c:v>75150</c:v>
                </c:pt>
                <c:pt idx="7515">
                  <c:v>75160</c:v>
                </c:pt>
                <c:pt idx="7516">
                  <c:v>75170</c:v>
                </c:pt>
                <c:pt idx="7517">
                  <c:v>75180</c:v>
                </c:pt>
                <c:pt idx="7518">
                  <c:v>75190</c:v>
                </c:pt>
                <c:pt idx="7519">
                  <c:v>75200</c:v>
                </c:pt>
                <c:pt idx="7520">
                  <c:v>75210</c:v>
                </c:pt>
                <c:pt idx="7521">
                  <c:v>75220</c:v>
                </c:pt>
                <c:pt idx="7522">
                  <c:v>75230</c:v>
                </c:pt>
                <c:pt idx="7523">
                  <c:v>75240</c:v>
                </c:pt>
                <c:pt idx="7524">
                  <c:v>75250</c:v>
                </c:pt>
                <c:pt idx="7525">
                  <c:v>75260</c:v>
                </c:pt>
                <c:pt idx="7526">
                  <c:v>75270</c:v>
                </c:pt>
                <c:pt idx="7527">
                  <c:v>75280</c:v>
                </c:pt>
                <c:pt idx="7528">
                  <c:v>75290</c:v>
                </c:pt>
                <c:pt idx="7529">
                  <c:v>75300</c:v>
                </c:pt>
                <c:pt idx="7530">
                  <c:v>75310</c:v>
                </c:pt>
                <c:pt idx="7531">
                  <c:v>75320</c:v>
                </c:pt>
                <c:pt idx="7532">
                  <c:v>75330</c:v>
                </c:pt>
                <c:pt idx="7533">
                  <c:v>75340</c:v>
                </c:pt>
                <c:pt idx="7534">
                  <c:v>75350</c:v>
                </c:pt>
                <c:pt idx="7535">
                  <c:v>75360</c:v>
                </c:pt>
                <c:pt idx="7536">
                  <c:v>75370</c:v>
                </c:pt>
                <c:pt idx="7537">
                  <c:v>75380</c:v>
                </c:pt>
                <c:pt idx="7538">
                  <c:v>75390</c:v>
                </c:pt>
                <c:pt idx="7539">
                  <c:v>75400</c:v>
                </c:pt>
                <c:pt idx="7540">
                  <c:v>75410</c:v>
                </c:pt>
                <c:pt idx="7541">
                  <c:v>75420</c:v>
                </c:pt>
                <c:pt idx="7542">
                  <c:v>75430</c:v>
                </c:pt>
                <c:pt idx="7543">
                  <c:v>75440</c:v>
                </c:pt>
                <c:pt idx="7544">
                  <c:v>75450</c:v>
                </c:pt>
                <c:pt idx="7545">
                  <c:v>75460</c:v>
                </c:pt>
                <c:pt idx="7546">
                  <c:v>75470</c:v>
                </c:pt>
                <c:pt idx="7547">
                  <c:v>75480</c:v>
                </c:pt>
                <c:pt idx="7548">
                  <c:v>75490</c:v>
                </c:pt>
                <c:pt idx="7549">
                  <c:v>75500</c:v>
                </c:pt>
                <c:pt idx="7550">
                  <c:v>75510</c:v>
                </c:pt>
                <c:pt idx="7551">
                  <c:v>75520</c:v>
                </c:pt>
                <c:pt idx="7552">
                  <c:v>75530</c:v>
                </c:pt>
                <c:pt idx="7553">
                  <c:v>75540</c:v>
                </c:pt>
                <c:pt idx="7554">
                  <c:v>75550</c:v>
                </c:pt>
                <c:pt idx="7555">
                  <c:v>75560</c:v>
                </c:pt>
                <c:pt idx="7556">
                  <c:v>75570</c:v>
                </c:pt>
                <c:pt idx="7557">
                  <c:v>75580</c:v>
                </c:pt>
                <c:pt idx="7558">
                  <c:v>75590</c:v>
                </c:pt>
                <c:pt idx="7559">
                  <c:v>75600</c:v>
                </c:pt>
                <c:pt idx="7560">
                  <c:v>75610</c:v>
                </c:pt>
                <c:pt idx="7561">
                  <c:v>75620</c:v>
                </c:pt>
                <c:pt idx="7562">
                  <c:v>75630</c:v>
                </c:pt>
                <c:pt idx="7563">
                  <c:v>75640</c:v>
                </c:pt>
                <c:pt idx="7564">
                  <c:v>75650</c:v>
                </c:pt>
                <c:pt idx="7565">
                  <c:v>75660</c:v>
                </c:pt>
                <c:pt idx="7566">
                  <c:v>75670</c:v>
                </c:pt>
                <c:pt idx="7567">
                  <c:v>75680</c:v>
                </c:pt>
                <c:pt idx="7568">
                  <c:v>75690</c:v>
                </c:pt>
                <c:pt idx="7569">
                  <c:v>75700</c:v>
                </c:pt>
                <c:pt idx="7570">
                  <c:v>75710</c:v>
                </c:pt>
                <c:pt idx="7571">
                  <c:v>75720</c:v>
                </c:pt>
                <c:pt idx="7572">
                  <c:v>75730</c:v>
                </c:pt>
                <c:pt idx="7573">
                  <c:v>75740</c:v>
                </c:pt>
                <c:pt idx="7574">
                  <c:v>75750</c:v>
                </c:pt>
                <c:pt idx="7575">
                  <c:v>75760</c:v>
                </c:pt>
                <c:pt idx="7576">
                  <c:v>75770</c:v>
                </c:pt>
                <c:pt idx="7577">
                  <c:v>75780</c:v>
                </c:pt>
                <c:pt idx="7578">
                  <c:v>75790</c:v>
                </c:pt>
                <c:pt idx="7579">
                  <c:v>75800</c:v>
                </c:pt>
                <c:pt idx="7580">
                  <c:v>75810</c:v>
                </c:pt>
                <c:pt idx="7581">
                  <c:v>75820</c:v>
                </c:pt>
                <c:pt idx="7582">
                  <c:v>75830</c:v>
                </c:pt>
                <c:pt idx="7583">
                  <c:v>75840</c:v>
                </c:pt>
                <c:pt idx="7584">
                  <c:v>75850</c:v>
                </c:pt>
                <c:pt idx="7585">
                  <c:v>75860</c:v>
                </c:pt>
                <c:pt idx="7586">
                  <c:v>75870</c:v>
                </c:pt>
                <c:pt idx="7587">
                  <c:v>75880</c:v>
                </c:pt>
                <c:pt idx="7588">
                  <c:v>75890</c:v>
                </c:pt>
                <c:pt idx="7589">
                  <c:v>75900</c:v>
                </c:pt>
                <c:pt idx="7590">
                  <c:v>75910</c:v>
                </c:pt>
                <c:pt idx="7591">
                  <c:v>75920</c:v>
                </c:pt>
                <c:pt idx="7592">
                  <c:v>75930</c:v>
                </c:pt>
                <c:pt idx="7593">
                  <c:v>75940</c:v>
                </c:pt>
                <c:pt idx="7594">
                  <c:v>75950</c:v>
                </c:pt>
                <c:pt idx="7595">
                  <c:v>75960</c:v>
                </c:pt>
                <c:pt idx="7596">
                  <c:v>75970</c:v>
                </c:pt>
                <c:pt idx="7597">
                  <c:v>75980</c:v>
                </c:pt>
                <c:pt idx="7598">
                  <c:v>75990</c:v>
                </c:pt>
                <c:pt idx="7599">
                  <c:v>76000</c:v>
                </c:pt>
                <c:pt idx="7600">
                  <c:v>76010</c:v>
                </c:pt>
                <c:pt idx="7601">
                  <c:v>76020</c:v>
                </c:pt>
                <c:pt idx="7602">
                  <c:v>76030</c:v>
                </c:pt>
                <c:pt idx="7603">
                  <c:v>76040</c:v>
                </c:pt>
                <c:pt idx="7604">
                  <c:v>76050</c:v>
                </c:pt>
                <c:pt idx="7605">
                  <c:v>76060</c:v>
                </c:pt>
                <c:pt idx="7606">
                  <c:v>76070</c:v>
                </c:pt>
                <c:pt idx="7607">
                  <c:v>76080</c:v>
                </c:pt>
                <c:pt idx="7608">
                  <c:v>76090</c:v>
                </c:pt>
                <c:pt idx="7609">
                  <c:v>76100</c:v>
                </c:pt>
                <c:pt idx="7610">
                  <c:v>76110</c:v>
                </c:pt>
                <c:pt idx="7611">
                  <c:v>76120</c:v>
                </c:pt>
                <c:pt idx="7612">
                  <c:v>76130</c:v>
                </c:pt>
                <c:pt idx="7613">
                  <c:v>76140</c:v>
                </c:pt>
                <c:pt idx="7614">
                  <c:v>76150</c:v>
                </c:pt>
                <c:pt idx="7615">
                  <c:v>76160</c:v>
                </c:pt>
                <c:pt idx="7616">
                  <c:v>76170</c:v>
                </c:pt>
                <c:pt idx="7617">
                  <c:v>76180</c:v>
                </c:pt>
                <c:pt idx="7618">
                  <c:v>76190</c:v>
                </c:pt>
                <c:pt idx="7619">
                  <c:v>76200</c:v>
                </c:pt>
                <c:pt idx="7620">
                  <c:v>76210</c:v>
                </c:pt>
                <c:pt idx="7621">
                  <c:v>76220</c:v>
                </c:pt>
                <c:pt idx="7622">
                  <c:v>76230</c:v>
                </c:pt>
                <c:pt idx="7623">
                  <c:v>76240</c:v>
                </c:pt>
                <c:pt idx="7624">
                  <c:v>76250</c:v>
                </c:pt>
                <c:pt idx="7625">
                  <c:v>76260</c:v>
                </c:pt>
                <c:pt idx="7626">
                  <c:v>76270</c:v>
                </c:pt>
                <c:pt idx="7627">
                  <c:v>76280</c:v>
                </c:pt>
                <c:pt idx="7628">
                  <c:v>76290</c:v>
                </c:pt>
                <c:pt idx="7629">
                  <c:v>76300</c:v>
                </c:pt>
                <c:pt idx="7630">
                  <c:v>76310</c:v>
                </c:pt>
                <c:pt idx="7631">
                  <c:v>76320</c:v>
                </c:pt>
                <c:pt idx="7632">
                  <c:v>76330</c:v>
                </c:pt>
                <c:pt idx="7633">
                  <c:v>76340</c:v>
                </c:pt>
                <c:pt idx="7634">
                  <c:v>76350</c:v>
                </c:pt>
                <c:pt idx="7635">
                  <c:v>76360</c:v>
                </c:pt>
                <c:pt idx="7636">
                  <c:v>76370</c:v>
                </c:pt>
                <c:pt idx="7637">
                  <c:v>76380</c:v>
                </c:pt>
                <c:pt idx="7638">
                  <c:v>76390</c:v>
                </c:pt>
                <c:pt idx="7639">
                  <c:v>76400</c:v>
                </c:pt>
                <c:pt idx="7640">
                  <c:v>76410</c:v>
                </c:pt>
                <c:pt idx="7641">
                  <c:v>76420</c:v>
                </c:pt>
                <c:pt idx="7642">
                  <c:v>76430</c:v>
                </c:pt>
                <c:pt idx="7643">
                  <c:v>76440</c:v>
                </c:pt>
                <c:pt idx="7644">
                  <c:v>76450</c:v>
                </c:pt>
                <c:pt idx="7645">
                  <c:v>76460</c:v>
                </c:pt>
                <c:pt idx="7646">
                  <c:v>76470</c:v>
                </c:pt>
                <c:pt idx="7647">
                  <c:v>76480</c:v>
                </c:pt>
                <c:pt idx="7648">
                  <c:v>76490</c:v>
                </c:pt>
                <c:pt idx="7649">
                  <c:v>76500</c:v>
                </c:pt>
                <c:pt idx="7650">
                  <c:v>76510</c:v>
                </c:pt>
                <c:pt idx="7651">
                  <c:v>76520</c:v>
                </c:pt>
                <c:pt idx="7652">
                  <c:v>76530</c:v>
                </c:pt>
                <c:pt idx="7653">
                  <c:v>76540</c:v>
                </c:pt>
                <c:pt idx="7654">
                  <c:v>76550</c:v>
                </c:pt>
                <c:pt idx="7655">
                  <c:v>76560</c:v>
                </c:pt>
                <c:pt idx="7656">
                  <c:v>76570</c:v>
                </c:pt>
                <c:pt idx="7657">
                  <c:v>76580</c:v>
                </c:pt>
                <c:pt idx="7658">
                  <c:v>76590</c:v>
                </c:pt>
                <c:pt idx="7659">
                  <c:v>76600</c:v>
                </c:pt>
                <c:pt idx="7660">
                  <c:v>76610</c:v>
                </c:pt>
                <c:pt idx="7661">
                  <c:v>76620</c:v>
                </c:pt>
                <c:pt idx="7662">
                  <c:v>76630</c:v>
                </c:pt>
                <c:pt idx="7663">
                  <c:v>76640</c:v>
                </c:pt>
                <c:pt idx="7664">
                  <c:v>76650</c:v>
                </c:pt>
                <c:pt idx="7665">
                  <c:v>76660</c:v>
                </c:pt>
                <c:pt idx="7666">
                  <c:v>76670</c:v>
                </c:pt>
                <c:pt idx="7667">
                  <c:v>76680</c:v>
                </c:pt>
                <c:pt idx="7668">
                  <c:v>76690</c:v>
                </c:pt>
                <c:pt idx="7669">
                  <c:v>76700</c:v>
                </c:pt>
                <c:pt idx="7670">
                  <c:v>76710</c:v>
                </c:pt>
                <c:pt idx="7671">
                  <c:v>76720</c:v>
                </c:pt>
                <c:pt idx="7672">
                  <c:v>76730</c:v>
                </c:pt>
                <c:pt idx="7673">
                  <c:v>76740</c:v>
                </c:pt>
                <c:pt idx="7674">
                  <c:v>76750</c:v>
                </c:pt>
                <c:pt idx="7675">
                  <c:v>76760</c:v>
                </c:pt>
                <c:pt idx="7676">
                  <c:v>76770</c:v>
                </c:pt>
                <c:pt idx="7677">
                  <c:v>76780</c:v>
                </c:pt>
                <c:pt idx="7678">
                  <c:v>76790</c:v>
                </c:pt>
                <c:pt idx="7679">
                  <c:v>76800</c:v>
                </c:pt>
                <c:pt idx="7680">
                  <c:v>76810</c:v>
                </c:pt>
                <c:pt idx="7681">
                  <c:v>76820</c:v>
                </c:pt>
                <c:pt idx="7682">
                  <c:v>76830</c:v>
                </c:pt>
                <c:pt idx="7683">
                  <c:v>76840</c:v>
                </c:pt>
                <c:pt idx="7684">
                  <c:v>76850</c:v>
                </c:pt>
                <c:pt idx="7685">
                  <c:v>76860</c:v>
                </c:pt>
                <c:pt idx="7686">
                  <c:v>76870</c:v>
                </c:pt>
                <c:pt idx="7687">
                  <c:v>76880</c:v>
                </c:pt>
                <c:pt idx="7688">
                  <c:v>76890</c:v>
                </c:pt>
                <c:pt idx="7689">
                  <c:v>76900</c:v>
                </c:pt>
                <c:pt idx="7690">
                  <c:v>76910</c:v>
                </c:pt>
                <c:pt idx="7691">
                  <c:v>76920</c:v>
                </c:pt>
                <c:pt idx="7692">
                  <c:v>76930</c:v>
                </c:pt>
                <c:pt idx="7693">
                  <c:v>76940</c:v>
                </c:pt>
                <c:pt idx="7694">
                  <c:v>76950</c:v>
                </c:pt>
                <c:pt idx="7695">
                  <c:v>76960</c:v>
                </c:pt>
                <c:pt idx="7696">
                  <c:v>76970</c:v>
                </c:pt>
                <c:pt idx="7697">
                  <c:v>76980</c:v>
                </c:pt>
                <c:pt idx="7698">
                  <c:v>76990</c:v>
                </c:pt>
                <c:pt idx="7699">
                  <c:v>77000</c:v>
                </c:pt>
                <c:pt idx="7700">
                  <c:v>77010</c:v>
                </c:pt>
                <c:pt idx="7701">
                  <c:v>77020</c:v>
                </c:pt>
                <c:pt idx="7702">
                  <c:v>77030</c:v>
                </c:pt>
                <c:pt idx="7703">
                  <c:v>77040</c:v>
                </c:pt>
                <c:pt idx="7704">
                  <c:v>77050</c:v>
                </c:pt>
                <c:pt idx="7705">
                  <c:v>77060</c:v>
                </c:pt>
                <c:pt idx="7706">
                  <c:v>77070</c:v>
                </c:pt>
                <c:pt idx="7707">
                  <c:v>77080</c:v>
                </c:pt>
                <c:pt idx="7708">
                  <c:v>77090</c:v>
                </c:pt>
                <c:pt idx="7709">
                  <c:v>77100</c:v>
                </c:pt>
                <c:pt idx="7710">
                  <c:v>77110</c:v>
                </c:pt>
                <c:pt idx="7711">
                  <c:v>77120</c:v>
                </c:pt>
                <c:pt idx="7712">
                  <c:v>77130</c:v>
                </c:pt>
                <c:pt idx="7713">
                  <c:v>77140</c:v>
                </c:pt>
                <c:pt idx="7714">
                  <c:v>77150</c:v>
                </c:pt>
                <c:pt idx="7715">
                  <c:v>77160</c:v>
                </c:pt>
                <c:pt idx="7716">
                  <c:v>77170</c:v>
                </c:pt>
                <c:pt idx="7717">
                  <c:v>77180</c:v>
                </c:pt>
                <c:pt idx="7718">
                  <c:v>77190</c:v>
                </c:pt>
                <c:pt idx="7719">
                  <c:v>77200</c:v>
                </c:pt>
                <c:pt idx="7720">
                  <c:v>77210</c:v>
                </c:pt>
                <c:pt idx="7721">
                  <c:v>77220</c:v>
                </c:pt>
                <c:pt idx="7722">
                  <c:v>77230</c:v>
                </c:pt>
                <c:pt idx="7723">
                  <c:v>77240</c:v>
                </c:pt>
                <c:pt idx="7724">
                  <c:v>77250</c:v>
                </c:pt>
                <c:pt idx="7725">
                  <c:v>77260</c:v>
                </c:pt>
                <c:pt idx="7726">
                  <c:v>77270</c:v>
                </c:pt>
                <c:pt idx="7727">
                  <c:v>77280</c:v>
                </c:pt>
                <c:pt idx="7728">
                  <c:v>77290</c:v>
                </c:pt>
                <c:pt idx="7729">
                  <c:v>77300</c:v>
                </c:pt>
                <c:pt idx="7730">
                  <c:v>77310</c:v>
                </c:pt>
                <c:pt idx="7731">
                  <c:v>77320</c:v>
                </c:pt>
                <c:pt idx="7732">
                  <c:v>77330</c:v>
                </c:pt>
                <c:pt idx="7733">
                  <c:v>77340</c:v>
                </c:pt>
                <c:pt idx="7734">
                  <c:v>77350</c:v>
                </c:pt>
                <c:pt idx="7735">
                  <c:v>77360</c:v>
                </c:pt>
                <c:pt idx="7736">
                  <c:v>77370</c:v>
                </c:pt>
                <c:pt idx="7737">
                  <c:v>77380</c:v>
                </c:pt>
                <c:pt idx="7738">
                  <c:v>77390</c:v>
                </c:pt>
                <c:pt idx="7739">
                  <c:v>77400</c:v>
                </c:pt>
                <c:pt idx="7740">
                  <c:v>77410</c:v>
                </c:pt>
                <c:pt idx="7741">
                  <c:v>77420</c:v>
                </c:pt>
                <c:pt idx="7742">
                  <c:v>77430</c:v>
                </c:pt>
                <c:pt idx="7743">
                  <c:v>77440</c:v>
                </c:pt>
                <c:pt idx="7744">
                  <c:v>77450</c:v>
                </c:pt>
                <c:pt idx="7745">
                  <c:v>77460</c:v>
                </c:pt>
                <c:pt idx="7746">
                  <c:v>77470</c:v>
                </c:pt>
                <c:pt idx="7747">
                  <c:v>77480</c:v>
                </c:pt>
                <c:pt idx="7748">
                  <c:v>77490</c:v>
                </c:pt>
                <c:pt idx="7749">
                  <c:v>77500</c:v>
                </c:pt>
                <c:pt idx="7750">
                  <c:v>77510</c:v>
                </c:pt>
                <c:pt idx="7751">
                  <c:v>77520</c:v>
                </c:pt>
                <c:pt idx="7752">
                  <c:v>77530</c:v>
                </c:pt>
                <c:pt idx="7753">
                  <c:v>77540</c:v>
                </c:pt>
                <c:pt idx="7754">
                  <c:v>77550</c:v>
                </c:pt>
                <c:pt idx="7755">
                  <c:v>77560</c:v>
                </c:pt>
                <c:pt idx="7756">
                  <c:v>77570</c:v>
                </c:pt>
                <c:pt idx="7757">
                  <c:v>77580</c:v>
                </c:pt>
                <c:pt idx="7758">
                  <c:v>77590</c:v>
                </c:pt>
                <c:pt idx="7759">
                  <c:v>77600</c:v>
                </c:pt>
                <c:pt idx="7760">
                  <c:v>77610</c:v>
                </c:pt>
                <c:pt idx="7761">
                  <c:v>77620</c:v>
                </c:pt>
                <c:pt idx="7762">
                  <c:v>77630</c:v>
                </c:pt>
                <c:pt idx="7763">
                  <c:v>77640</c:v>
                </c:pt>
                <c:pt idx="7764">
                  <c:v>77650</c:v>
                </c:pt>
                <c:pt idx="7765">
                  <c:v>77660</c:v>
                </c:pt>
                <c:pt idx="7766">
                  <c:v>77670</c:v>
                </c:pt>
                <c:pt idx="7767">
                  <c:v>77680</c:v>
                </c:pt>
                <c:pt idx="7768">
                  <c:v>77690</c:v>
                </c:pt>
                <c:pt idx="7769">
                  <c:v>77700</c:v>
                </c:pt>
                <c:pt idx="7770">
                  <c:v>77710</c:v>
                </c:pt>
                <c:pt idx="7771">
                  <c:v>77720</c:v>
                </c:pt>
                <c:pt idx="7772">
                  <c:v>77730</c:v>
                </c:pt>
                <c:pt idx="7773">
                  <c:v>77740</c:v>
                </c:pt>
                <c:pt idx="7774">
                  <c:v>77750</c:v>
                </c:pt>
                <c:pt idx="7775">
                  <c:v>77760</c:v>
                </c:pt>
                <c:pt idx="7776">
                  <c:v>77770</c:v>
                </c:pt>
                <c:pt idx="7777">
                  <c:v>77780</c:v>
                </c:pt>
                <c:pt idx="7778">
                  <c:v>77790</c:v>
                </c:pt>
                <c:pt idx="7779">
                  <c:v>77800</c:v>
                </c:pt>
                <c:pt idx="7780">
                  <c:v>77810</c:v>
                </c:pt>
                <c:pt idx="7781">
                  <c:v>77820</c:v>
                </c:pt>
                <c:pt idx="7782">
                  <c:v>77830</c:v>
                </c:pt>
                <c:pt idx="7783">
                  <c:v>77840</c:v>
                </c:pt>
                <c:pt idx="7784">
                  <c:v>77850</c:v>
                </c:pt>
                <c:pt idx="7785">
                  <c:v>77860</c:v>
                </c:pt>
                <c:pt idx="7786">
                  <c:v>77870</c:v>
                </c:pt>
                <c:pt idx="7787">
                  <c:v>77880</c:v>
                </c:pt>
                <c:pt idx="7788">
                  <c:v>77890</c:v>
                </c:pt>
                <c:pt idx="7789">
                  <c:v>77900</c:v>
                </c:pt>
                <c:pt idx="7790">
                  <c:v>77910</c:v>
                </c:pt>
                <c:pt idx="7791">
                  <c:v>77920</c:v>
                </c:pt>
                <c:pt idx="7792">
                  <c:v>77930</c:v>
                </c:pt>
                <c:pt idx="7793">
                  <c:v>77940</c:v>
                </c:pt>
                <c:pt idx="7794">
                  <c:v>77950</c:v>
                </c:pt>
                <c:pt idx="7795">
                  <c:v>77960</c:v>
                </c:pt>
                <c:pt idx="7796">
                  <c:v>77970</c:v>
                </c:pt>
                <c:pt idx="7797">
                  <c:v>77980</c:v>
                </c:pt>
                <c:pt idx="7798">
                  <c:v>77990</c:v>
                </c:pt>
                <c:pt idx="7799">
                  <c:v>78000</c:v>
                </c:pt>
                <c:pt idx="7800">
                  <c:v>78010</c:v>
                </c:pt>
                <c:pt idx="7801">
                  <c:v>78020</c:v>
                </c:pt>
                <c:pt idx="7802">
                  <c:v>78030</c:v>
                </c:pt>
                <c:pt idx="7803">
                  <c:v>78040</c:v>
                </c:pt>
                <c:pt idx="7804">
                  <c:v>78050</c:v>
                </c:pt>
                <c:pt idx="7805">
                  <c:v>78060</c:v>
                </c:pt>
                <c:pt idx="7806">
                  <c:v>78070</c:v>
                </c:pt>
                <c:pt idx="7807">
                  <c:v>78080</c:v>
                </c:pt>
                <c:pt idx="7808">
                  <c:v>78090</c:v>
                </c:pt>
                <c:pt idx="7809">
                  <c:v>78100</c:v>
                </c:pt>
                <c:pt idx="7810">
                  <c:v>78110</c:v>
                </c:pt>
                <c:pt idx="7811">
                  <c:v>78120</c:v>
                </c:pt>
                <c:pt idx="7812">
                  <c:v>78130</c:v>
                </c:pt>
                <c:pt idx="7813">
                  <c:v>78140</c:v>
                </c:pt>
                <c:pt idx="7814">
                  <c:v>78150</c:v>
                </c:pt>
                <c:pt idx="7815">
                  <c:v>78160</c:v>
                </c:pt>
                <c:pt idx="7816">
                  <c:v>78170</c:v>
                </c:pt>
                <c:pt idx="7817">
                  <c:v>78180</c:v>
                </c:pt>
                <c:pt idx="7818">
                  <c:v>78190</c:v>
                </c:pt>
                <c:pt idx="7819">
                  <c:v>78200</c:v>
                </c:pt>
                <c:pt idx="7820">
                  <c:v>78210</c:v>
                </c:pt>
                <c:pt idx="7821">
                  <c:v>78220</c:v>
                </c:pt>
                <c:pt idx="7822">
                  <c:v>78230</c:v>
                </c:pt>
                <c:pt idx="7823">
                  <c:v>78240</c:v>
                </c:pt>
                <c:pt idx="7824">
                  <c:v>78250</c:v>
                </c:pt>
                <c:pt idx="7825">
                  <c:v>78260</c:v>
                </c:pt>
                <c:pt idx="7826">
                  <c:v>78270</c:v>
                </c:pt>
                <c:pt idx="7827">
                  <c:v>78280</c:v>
                </c:pt>
                <c:pt idx="7828">
                  <c:v>78290</c:v>
                </c:pt>
                <c:pt idx="7829">
                  <c:v>78300</c:v>
                </c:pt>
                <c:pt idx="7830">
                  <c:v>78310</c:v>
                </c:pt>
                <c:pt idx="7831">
                  <c:v>78320</c:v>
                </c:pt>
                <c:pt idx="7832">
                  <c:v>78330</c:v>
                </c:pt>
                <c:pt idx="7833">
                  <c:v>78340</c:v>
                </c:pt>
                <c:pt idx="7834">
                  <c:v>78350</c:v>
                </c:pt>
                <c:pt idx="7835">
                  <c:v>78360</c:v>
                </c:pt>
                <c:pt idx="7836">
                  <c:v>78370</c:v>
                </c:pt>
                <c:pt idx="7837">
                  <c:v>78380</c:v>
                </c:pt>
                <c:pt idx="7838">
                  <c:v>78390</c:v>
                </c:pt>
                <c:pt idx="7839">
                  <c:v>78400</c:v>
                </c:pt>
                <c:pt idx="7840">
                  <c:v>78410</c:v>
                </c:pt>
                <c:pt idx="7841">
                  <c:v>78420</c:v>
                </c:pt>
                <c:pt idx="7842">
                  <c:v>78430</c:v>
                </c:pt>
                <c:pt idx="7843">
                  <c:v>78440</c:v>
                </c:pt>
                <c:pt idx="7844">
                  <c:v>78450</c:v>
                </c:pt>
                <c:pt idx="7845">
                  <c:v>78460</c:v>
                </c:pt>
                <c:pt idx="7846">
                  <c:v>78470</c:v>
                </c:pt>
                <c:pt idx="7847">
                  <c:v>78480</c:v>
                </c:pt>
                <c:pt idx="7848">
                  <c:v>78490</c:v>
                </c:pt>
                <c:pt idx="7849">
                  <c:v>78500</c:v>
                </c:pt>
                <c:pt idx="7850">
                  <c:v>78510</c:v>
                </c:pt>
                <c:pt idx="7851">
                  <c:v>78520</c:v>
                </c:pt>
                <c:pt idx="7852">
                  <c:v>78530</c:v>
                </c:pt>
                <c:pt idx="7853">
                  <c:v>78540</c:v>
                </c:pt>
                <c:pt idx="7854">
                  <c:v>78550</c:v>
                </c:pt>
                <c:pt idx="7855">
                  <c:v>78560</c:v>
                </c:pt>
                <c:pt idx="7856">
                  <c:v>78570</c:v>
                </c:pt>
                <c:pt idx="7857">
                  <c:v>78580</c:v>
                </c:pt>
                <c:pt idx="7858">
                  <c:v>78590</c:v>
                </c:pt>
                <c:pt idx="7859">
                  <c:v>78600</c:v>
                </c:pt>
                <c:pt idx="7860">
                  <c:v>78610</c:v>
                </c:pt>
                <c:pt idx="7861">
                  <c:v>78620</c:v>
                </c:pt>
                <c:pt idx="7862">
                  <c:v>78630</c:v>
                </c:pt>
                <c:pt idx="7863">
                  <c:v>78640</c:v>
                </c:pt>
                <c:pt idx="7864">
                  <c:v>78650</c:v>
                </c:pt>
                <c:pt idx="7865">
                  <c:v>78660</c:v>
                </c:pt>
                <c:pt idx="7866">
                  <c:v>78670</c:v>
                </c:pt>
                <c:pt idx="7867">
                  <c:v>78680</c:v>
                </c:pt>
                <c:pt idx="7868">
                  <c:v>78690</c:v>
                </c:pt>
                <c:pt idx="7869">
                  <c:v>78700</c:v>
                </c:pt>
                <c:pt idx="7870">
                  <c:v>78710</c:v>
                </c:pt>
                <c:pt idx="7871">
                  <c:v>78720</c:v>
                </c:pt>
                <c:pt idx="7872">
                  <c:v>78730</c:v>
                </c:pt>
                <c:pt idx="7873">
                  <c:v>78740</c:v>
                </c:pt>
                <c:pt idx="7874">
                  <c:v>78750</c:v>
                </c:pt>
                <c:pt idx="7875">
                  <c:v>78760</c:v>
                </c:pt>
                <c:pt idx="7876">
                  <c:v>78770</c:v>
                </c:pt>
                <c:pt idx="7877">
                  <c:v>78780</c:v>
                </c:pt>
                <c:pt idx="7878">
                  <c:v>78790</c:v>
                </c:pt>
                <c:pt idx="7879">
                  <c:v>78800</c:v>
                </c:pt>
                <c:pt idx="7880">
                  <c:v>78810</c:v>
                </c:pt>
                <c:pt idx="7881">
                  <c:v>78820</c:v>
                </c:pt>
                <c:pt idx="7882">
                  <c:v>78830</c:v>
                </c:pt>
                <c:pt idx="7883">
                  <c:v>78840</c:v>
                </c:pt>
                <c:pt idx="7884">
                  <c:v>78850</c:v>
                </c:pt>
                <c:pt idx="7885">
                  <c:v>78860</c:v>
                </c:pt>
                <c:pt idx="7886">
                  <c:v>78870</c:v>
                </c:pt>
                <c:pt idx="7887">
                  <c:v>78880</c:v>
                </c:pt>
                <c:pt idx="7888">
                  <c:v>78890</c:v>
                </c:pt>
                <c:pt idx="7889">
                  <c:v>78900</c:v>
                </c:pt>
                <c:pt idx="7890">
                  <c:v>78910</c:v>
                </c:pt>
                <c:pt idx="7891">
                  <c:v>78920</c:v>
                </c:pt>
                <c:pt idx="7892">
                  <c:v>78930</c:v>
                </c:pt>
                <c:pt idx="7893">
                  <c:v>78940</c:v>
                </c:pt>
                <c:pt idx="7894">
                  <c:v>78950</c:v>
                </c:pt>
                <c:pt idx="7895">
                  <c:v>78960</c:v>
                </c:pt>
                <c:pt idx="7896">
                  <c:v>78970</c:v>
                </c:pt>
                <c:pt idx="7897">
                  <c:v>78980</c:v>
                </c:pt>
                <c:pt idx="7898">
                  <c:v>78990</c:v>
                </c:pt>
                <c:pt idx="7899">
                  <c:v>79000</c:v>
                </c:pt>
                <c:pt idx="7900">
                  <c:v>79010</c:v>
                </c:pt>
                <c:pt idx="7901">
                  <c:v>79020</c:v>
                </c:pt>
                <c:pt idx="7902">
                  <c:v>79030</c:v>
                </c:pt>
                <c:pt idx="7903">
                  <c:v>79040</c:v>
                </c:pt>
                <c:pt idx="7904">
                  <c:v>79050</c:v>
                </c:pt>
                <c:pt idx="7905">
                  <c:v>79060</c:v>
                </c:pt>
                <c:pt idx="7906">
                  <c:v>79070</c:v>
                </c:pt>
                <c:pt idx="7907">
                  <c:v>79080</c:v>
                </c:pt>
                <c:pt idx="7908">
                  <c:v>79090</c:v>
                </c:pt>
                <c:pt idx="7909">
                  <c:v>79100</c:v>
                </c:pt>
                <c:pt idx="7910">
                  <c:v>79110</c:v>
                </c:pt>
                <c:pt idx="7911">
                  <c:v>79120</c:v>
                </c:pt>
                <c:pt idx="7912">
                  <c:v>79130</c:v>
                </c:pt>
                <c:pt idx="7913">
                  <c:v>79140</c:v>
                </c:pt>
                <c:pt idx="7914">
                  <c:v>79150</c:v>
                </c:pt>
                <c:pt idx="7915">
                  <c:v>79160</c:v>
                </c:pt>
                <c:pt idx="7916">
                  <c:v>79170</c:v>
                </c:pt>
                <c:pt idx="7917">
                  <c:v>79180</c:v>
                </c:pt>
                <c:pt idx="7918">
                  <c:v>79190</c:v>
                </c:pt>
                <c:pt idx="7919">
                  <c:v>79200</c:v>
                </c:pt>
                <c:pt idx="7920">
                  <c:v>79210</c:v>
                </c:pt>
                <c:pt idx="7921">
                  <c:v>79220</c:v>
                </c:pt>
                <c:pt idx="7922">
                  <c:v>79230</c:v>
                </c:pt>
                <c:pt idx="7923">
                  <c:v>79240</c:v>
                </c:pt>
                <c:pt idx="7924">
                  <c:v>79250</c:v>
                </c:pt>
                <c:pt idx="7925">
                  <c:v>79260</c:v>
                </c:pt>
                <c:pt idx="7926">
                  <c:v>79270</c:v>
                </c:pt>
                <c:pt idx="7927">
                  <c:v>79280</c:v>
                </c:pt>
                <c:pt idx="7928">
                  <c:v>79290</c:v>
                </c:pt>
                <c:pt idx="7929">
                  <c:v>79300</c:v>
                </c:pt>
                <c:pt idx="7930">
                  <c:v>79310</c:v>
                </c:pt>
                <c:pt idx="7931">
                  <c:v>79320</c:v>
                </c:pt>
                <c:pt idx="7932">
                  <c:v>79330</c:v>
                </c:pt>
                <c:pt idx="7933">
                  <c:v>79340</c:v>
                </c:pt>
                <c:pt idx="7934">
                  <c:v>79350</c:v>
                </c:pt>
                <c:pt idx="7935">
                  <c:v>79360</c:v>
                </c:pt>
                <c:pt idx="7936">
                  <c:v>79370</c:v>
                </c:pt>
                <c:pt idx="7937">
                  <c:v>79380</c:v>
                </c:pt>
                <c:pt idx="7938">
                  <c:v>79390</c:v>
                </c:pt>
                <c:pt idx="7939">
                  <c:v>79400</c:v>
                </c:pt>
                <c:pt idx="7940">
                  <c:v>79410</c:v>
                </c:pt>
                <c:pt idx="7941">
                  <c:v>79420</c:v>
                </c:pt>
                <c:pt idx="7942">
                  <c:v>79430</c:v>
                </c:pt>
                <c:pt idx="7943">
                  <c:v>79440</c:v>
                </c:pt>
                <c:pt idx="7944">
                  <c:v>79450</c:v>
                </c:pt>
                <c:pt idx="7945">
                  <c:v>79460</c:v>
                </c:pt>
                <c:pt idx="7946">
                  <c:v>79470</c:v>
                </c:pt>
                <c:pt idx="7947">
                  <c:v>79480</c:v>
                </c:pt>
                <c:pt idx="7948">
                  <c:v>79490</c:v>
                </c:pt>
                <c:pt idx="7949">
                  <c:v>79500</c:v>
                </c:pt>
                <c:pt idx="7950">
                  <c:v>79510</c:v>
                </c:pt>
                <c:pt idx="7951">
                  <c:v>79520</c:v>
                </c:pt>
                <c:pt idx="7952">
                  <c:v>79530</c:v>
                </c:pt>
                <c:pt idx="7953">
                  <c:v>79540</c:v>
                </c:pt>
                <c:pt idx="7954">
                  <c:v>79550</c:v>
                </c:pt>
                <c:pt idx="7955">
                  <c:v>79560</c:v>
                </c:pt>
                <c:pt idx="7956">
                  <c:v>79570</c:v>
                </c:pt>
                <c:pt idx="7957">
                  <c:v>79580</c:v>
                </c:pt>
                <c:pt idx="7958">
                  <c:v>79590</c:v>
                </c:pt>
                <c:pt idx="7959">
                  <c:v>79600</c:v>
                </c:pt>
                <c:pt idx="7960">
                  <c:v>79610</c:v>
                </c:pt>
                <c:pt idx="7961">
                  <c:v>79620</c:v>
                </c:pt>
                <c:pt idx="7962">
                  <c:v>79630</c:v>
                </c:pt>
                <c:pt idx="7963">
                  <c:v>79640</c:v>
                </c:pt>
                <c:pt idx="7964">
                  <c:v>79650</c:v>
                </c:pt>
                <c:pt idx="7965">
                  <c:v>79660</c:v>
                </c:pt>
                <c:pt idx="7966">
                  <c:v>79670</c:v>
                </c:pt>
                <c:pt idx="7967">
                  <c:v>79680</c:v>
                </c:pt>
                <c:pt idx="7968">
                  <c:v>79690</c:v>
                </c:pt>
                <c:pt idx="7969">
                  <c:v>79700</c:v>
                </c:pt>
                <c:pt idx="7970">
                  <c:v>79710</c:v>
                </c:pt>
                <c:pt idx="7971">
                  <c:v>79720</c:v>
                </c:pt>
                <c:pt idx="7972">
                  <c:v>79730</c:v>
                </c:pt>
                <c:pt idx="7973">
                  <c:v>79740</c:v>
                </c:pt>
                <c:pt idx="7974">
                  <c:v>79750</c:v>
                </c:pt>
                <c:pt idx="7975">
                  <c:v>79760</c:v>
                </c:pt>
                <c:pt idx="7976">
                  <c:v>79770</c:v>
                </c:pt>
                <c:pt idx="7977">
                  <c:v>79780</c:v>
                </c:pt>
                <c:pt idx="7978">
                  <c:v>79790</c:v>
                </c:pt>
                <c:pt idx="7979">
                  <c:v>79800</c:v>
                </c:pt>
                <c:pt idx="7980">
                  <c:v>79810</c:v>
                </c:pt>
                <c:pt idx="7981">
                  <c:v>79820</c:v>
                </c:pt>
                <c:pt idx="7982">
                  <c:v>79830</c:v>
                </c:pt>
                <c:pt idx="7983">
                  <c:v>79840</c:v>
                </c:pt>
                <c:pt idx="7984">
                  <c:v>79850</c:v>
                </c:pt>
                <c:pt idx="7985">
                  <c:v>79860</c:v>
                </c:pt>
                <c:pt idx="7986">
                  <c:v>79870</c:v>
                </c:pt>
                <c:pt idx="7987">
                  <c:v>79880</c:v>
                </c:pt>
                <c:pt idx="7988">
                  <c:v>79890</c:v>
                </c:pt>
                <c:pt idx="7989">
                  <c:v>79900</c:v>
                </c:pt>
                <c:pt idx="7990">
                  <c:v>79910</c:v>
                </c:pt>
                <c:pt idx="7991">
                  <c:v>79920</c:v>
                </c:pt>
                <c:pt idx="7992">
                  <c:v>79930</c:v>
                </c:pt>
                <c:pt idx="7993">
                  <c:v>79940</c:v>
                </c:pt>
                <c:pt idx="7994">
                  <c:v>79950</c:v>
                </c:pt>
                <c:pt idx="7995">
                  <c:v>79960</c:v>
                </c:pt>
                <c:pt idx="7996">
                  <c:v>79970</c:v>
                </c:pt>
                <c:pt idx="7997">
                  <c:v>79980</c:v>
                </c:pt>
                <c:pt idx="7998">
                  <c:v>79990</c:v>
                </c:pt>
                <c:pt idx="7999">
                  <c:v>80000</c:v>
                </c:pt>
                <c:pt idx="8000">
                  <c:v>80010</c:v>
                </c:pt>
                <c:pt idx="8001">
                  <c:v>80020</c:v>
                </c:pt>
                <c:pt idx="8002">
                  <c:v>80030</c:v>
                </c:pt>
                <c:pt idx="8003">
                  <c:v>80040</c:v>
                </c:pt>
                <c:pt idx="8004">
                  <c:v>80050</c:v>
                </c:pt>
                <c:pt idx="8005">
                  <c:v>80060</c:v>
                </c:pt>
                <c:pt idx="8006">
                  <c:v>80070</c:v>
                </c:pt>
                <c:pt idx="8007">
                  <c:v>80080</c:v>
                </c:pt>
                <c:pt idx="8008">
                  <c:v>80090</c:v>
                </c:pt>
                <c:pt idx="8009">
                  <c:v>80100</c:v>
                </c:pt>
                <c:pt idx="8010">
                  <c:v>80110</c:v>
                </c:pt>
                <c:pt idx="8011">
                  <c:v>80120</c:v>
                </c:pt>
                <c:pt idx="8012">
                  <c:v>80130</c:v>
                </c:pt>
                <c:pt idx="8013">
                  <c:v>80140</c:v>
                </c:pt>
                <c:pt idx="8014">
                  <c:v>80150</c:v>
                </c:pt>
                <c:pt idx="8015">
                  <c:v>80160</c:v>
                </c:pt>
                <c:pt idx="8016">
                  <c:v>80170</c:v>
                </c:pt>
                <c:pt idx="8017">
                  <c:v>80180</c:v>
                </c:pt>
                <c:pt idx="8018">
                  <c:v>80190</c:v>
                </c:pt>
                <c:pt idx="8019">
                  <c:v>80200</c:v>
                </c:pt>
                <c:pt idx="8020">
                  <c:v>80210</c:v>
                </c:pt>
                <c:pt idx="8021">
                  <c:v>80220</c:v>
                </c:pt>
                <c:pt idx="8022">
                  <c:v>80230</c:v>
                </c:pt>
                <c:pt idx="8023">
                  <c:v>80240</c:v>
                </c:pt>
                <c:pt idx="8024">
                  <c:v>80250</c:v>
                </c:pt>
                <c:pt idx="8025">
                  <c:v>80260</c:v>
                </c:pt>
                <c:pt idx="8026">
                  <c:v>80270</c:v>
                </c:pt>
                <c:pt idx="8027">
                  <c:v>80280</c:v>
                </c:pt>
                <c:pt idx="8028">
                  <c:v>80290</c:v>
                </c:pt>
                <c:pt idx="8029">
                  <c:v>80300</c:v>
                </c:pt>
                <c:pt idx="8030">
                  <c:v>80310</c:v>
                </c:pt>
                <c:pt idx="8031">
                  <c:v>80320</c:v>
                </c:pt>
                <c:pt idx="8032">
                  <c:v>80330</c:v>
                </c:pt>
                <c:pt idx="8033">
                  <c:v>80340</c:v>
                </c:pt>
                <c:pt idx="8034">
                  <c:v>80350</c:v>
                </c:pt>
                <c:pt idx="8035">
                  <c:v>80360</c:v>
                </c:pt>
                <c:pt idx="8036">
                  <c:v>80370</c:v>
                </c:pt>
                <c:pt idx="8037">
                  <c:v>80380</c:v>
                </c:pt>
                <c:pt idx="8038">
                  <c:v>80390</c:v>
                </c:pt>
                <c:pt idx="8039">
                  <c:v>80400</c:v>
                </c:pt>
                <c:pt idx="8040">
                  <c:v>80410</c:v>
                </c:pt>
                <c:pt idx="8041">
                  <c:v>80420</c:v>
                </c:pt>
                <c:pt idx="8042">
                  <c:v>80430</c:v>
                </c:pt>
                <c:pt idx="8043">
                  <c:v>80440</c:v>
                </c:pt>
                <c:pt idx="8044">
                  <c:v>80450</c:v>
                </c:pt>
                <c:pt idx="8045">
                  <c:v>80460</c:v>
                </c:pt>
                <c:pt idx="8046">
                  <c:v>80470</c:v>
                </c:pt>
                <c:pt idx="8047">
                  <c:v>80480</c:v>
                </c:pt>
                <c:pt idx="8048">
                  <c:v>80490</c:v>
                </c:pt>
                <c:pt idx="8049">
                  <c:v>80500</c:v>
                </c:pt>
                <c:pt idx="8050">
                  <c:v>80510</c:v>
                </c:pt>
                <c:pt idx="8051">
                  <c:v>80520</c:v>
                </c:pt>
                <c:pt idx="8052">
                  <c:v>80530</c:v>
                </c:pt>
                <c:pt idx="8053">
                  <c:v>80540</c:v>
                </c:pt>
                <c:pt idx="8054">
                  <c:v>80550</c:v>
                </c:pt>
                <c:pt idx="8055">
                  <c:v>80560</c:v>
                </c:pt>
                <c:pt idx="8056">
                  <c:v>80570</c:v>
                </c:pt>
                <c:pt idx="8057">
                  <c:v>80580</c:v>
                </c:pt>
                <c:pt idx="8058">
                  <c:v>80590</c:v>
                </c:pt>
                <c:pt idx="8059">
                  <c:v>80600</c:v>
                </c:pt>
                <c:pt idx="8060">
                  <c:v>80610</c:v>
                </c:pt>
                <c:pt idx="8061">
                  <c:v>80620</c:v>
                </c:pt>
                <c:pt idx="8062">
                  <c:v>80630</c:v>
                </c:pt>
                <c:pt idx="8063">
                  <c:v>80640</c:v>
                </c:pt>
                <c:pt idx="8064">
                  <c:v>80650</c:v>
                </c:pt>
                <c:pt idx="8065">
                  <c:v>80660</c:v>
                </c:pt>
                <c:pt idx="8066">
                  <c:v>80670</c:v>
                </c:pt>
                <c:pt idx="8067">
                  <c:v>80680</c:v>
                </c:pt>
                <c:pt idx="8068">
                  <c:v>80690</c:v>
                </c:pt>
                <c:pt idx="8069">
                  <c:v>80700</c:v>
                </c:pt>
                <c:pt idx="8070">
                  <c:v>80710</c:v>
                </c:pt>
                <c:pt idx="8071">
                  <c:v>80720</c:v>
                </c:pt>
                <c:pt idx="8072">
                  <c:v>80730</c:v>
                </c:pt>
                <c:pt idx="8073">
                  <c:v>80740</c:v>
                </c:pt>
                <c:pt idx="8074">
                  <c:v>80750</c:v>
                </c:pt>
                <c:pt idx="8075">
                  <c:v>80760</c:v>
                </c:pt>
                <c:pt idx="8076">
                  <c:v>80770</c:v>
                </c:pt>
                <c:pt idx="8077">
                  <c:v>80780</c:v>
                </c:pt>
                <c:pt idx="8078">
                  <c:v>80790</c:v>
                </c:pt>
                <c:pt idx="8079">
                  <c:v>80800</c:v>
                </c:pt>
                <c:pt idx="8080">
                  <c:v>80810</c:v>
                </c:pt>
                <c:pt idx="8081">
                  <c:v>80820</c:v>
                </c:pt>
                <c:pt idx="8082">
                  <c:v>80830</c:v>
                </c:pt>
                <c:pt idx="8083">
                  <c:v>80840</c:v>
                </c:pt>
                <c:pt idx="8084">
                  <c:v>80850</c:v>
                </c:pt>
                <c:pt idx="8085">
                  <c:v>80860</c:v>
                </c:pt>
                <c:pt idx="8086">
                  <c:v>80870</c:v>
                </c:pt>
                <c:pt idx="8087">
                  <c:v>80880</c:v>
                </c:pt>
                <c:pt idx="8088">
                  <c:v>80890</c:v>
                </c:pt>
                <c:pt idx="8089">
                  <c:v>80900</c:v>
                </c:pt>
                <c:pt idx="8090">
                  <c:v>80910</c:v>
                </c:pt>
                <c:pt idx="8091">
                  <c:v>80920</c:v>
                </c:pt>
                <c:pt idx="8092">
                  <c:v>80930</c:v>
                </c:pt>
                <c:pt idx="8093">
                  <c:v>80940</c:v>
                </c:pt>
                <c:pt idx="8094">
                  <c:v>80950</c:v>
                </c:pt>
                <c:pt idx="8095">
                  <c:v>80960</c:v>
                </c:pt>
                <c:pt idx="8096">
                  <c:v>80970</c:v>
                </c:pt>
                <c:pt idx="8097">
                  <c:v>80980</c:v>
                </c:pt>
                <c:pt idx="8098">
                  <c:v>80990</c:v>
                </c:pt>
                <c:pt idx="8099">
                  <c:v>81000</c:v>
                </c:pt>
                <c:pt idx="8100">
                  <c:v>81010</c:v>
                </c:pt>
                <c:pt idx="8101">
                  <c:v>81020</c:v>
                </c:pt>
                <c:pt idx="8102">
                  <c:v>81030</c:v>
                </c:pt>
                <c:pt idx="8103">
                  <c:v>81040</c:v>
                </c:pt>
                <c:pt idx="8104">
                  <c:v>81050</c:v>
                </c:pt>
                <c:pt idx="8105">
                  <c:v>81060</c:v>
                </c:pt>
                <c:pt idx="8106">
                  <c:v>81070</c:v>
                </c:pt>
                <c:pt idx="8107">
                  <c:v>81080</c:v>
                </c:pt>
                <c:pt idx="8108">
                  <c:v>81090</c:v>
                </c:pt>
                <c:pt idx="8109">
                  <c:v>81100</c:v>
                </c:pt>
                <c:pt idx="8110">
                  <c:v>81110</c:v>
                </c:pt>
                <c:pt idx="8111">
                  <c:v>81120</c:v>
                </c:pt>
                <c:pt idx="8112">
                  <c:v>81130</c:v>
                </c:pt>
                <c:pt idx="8113">
                  <c:v>81140</c:v>
                </c:pt>
                <c:pt idx="8114">
                  <c:v>81150</c:v>
                </c:pt>
                <c:pt idx="8115">
                  <c:v>81160</c:v>
                </c:pt>
                <c:pt idx="8116">
                  <c:v>81170</c:v>
                </c:pt>
                <c:pt idx="8117">
                  <c:v>81180</c:v>
                </c:pt>
                <c:pt idx="8118">
                  <c:v>81190</c:v>
                </c:pt>
                <c:pt idx="8119">
                  <c:v>81200</c:v>
                </c:pt>
                <c:pt idx="8120">
                  <c:v>81210</c:v>
                </c:pt>
                <c:pt idx="8121">
                  <c:v>81220</c:v>
                </c:pt>
                <c:pt idx="8122">
                  <c:v>81230</c:v>
                </c:pt>
                <c:pt idx="8123">
                  <c:v>81240</c:v>
                </c:pt>
                <c:pt idx="8124">
                  <c:v>81250</c:v>
                </c:pt>
                <c:pt idx="8125">
                  <c:v>81260</c:v>
                </c:pt>
                <c:pt idx="8126">
                  <c:v>81270</c:v>
                </c:pt>
                <c:pt idx="8127">
                  <c:v>81280</c:v>
                </c:pt>
                <c:pt idx="8128">
                  <c:v>81290</c:v>
                </c:pt>
                <c:pt idx="8129">
                  <c:v>81300</c:v>
                </c:pt>
                <c:pt idx="8130">
                  <c:v>81310</c:v>
                </c:pt>
                <c:pt idx="8131">
                  <c:v>81320</c:v>
                </c:pt>
                <c:pt idx="8132">
                  <c:v>81330</c:v>
                </c:pt>
                <c:pt idx="8133">
                  <c:v>81340</c:v>
                </c:pt>
                <c:pt idx="8134">
                  <c:v>81350</c:v>
                </c:pt>
                <c:pt idx="8135">
                  <c:v>81360</c:v>
                </c:pt>
                <c:pt idx="8136">
                  <c:v>81370</c:v>
                </c:pt>
                <c:pt idx="8137">
                  <c:v>81380</c:v>
                </c:pt>
                <c:pt idx="8138">
                  <c:v>81390</c:v>
                </c:pt>
                <c:pt idx="8139">
                  <c:v>81400</c:v>
                </c:pt>
                <c:pt idx="8140">
                  <c:v>81410</c:v>
                </c:pt>
                <c:pt idx="8141">
                  <c:v>81420</c:v>
                </c:pt>
                <c:pt idx="8142">
                  <c:v>81430</c:v>
                </c:pt>
                <c:pt idx="8143">
                  <c:v>81440</c:v>
                </c:pt>
                <c:pt idx="8144">
                  <c:v>81450</c:v>
                </c:pt>
                <c:pt idx="8145">
                  <c:v>81460</c:v>
                </c:pt>
                <c:pt idx="8146">
                  <c:v>81470</c:v>
                </c:pt>
                <c:pt idx="8147">
                  <c:v>81480</c:v>
                </c:pt>
                <c:pt idx="8148">
                  <c:v>81490</c:v>
                </c:pt>
                <c:pt idx="8149">
                  <c:v>81500</c:v>
                </c:pt>
                <c:pt idx="8150">
                  <c:v>81510</c:v>
                </c:pt>
                <c:pt idx="8151">
                  <c:v>81520</c:v>
                </c:pt>
                <c:pt idx="8152">
                  <c:v>81530</c:v>
                </c:pt>
                <c:pt idx="8153">
                  <c:v>81540</c:v>
                </c:pt>
                <c:pt idx="8154">
                  <c:v>81550</c:v>
                </c:pt>
                <c:pt idx="8155">
                  <c:v>81560</c:v>
                </c:pt>
                <c:pt idx="8156">
                  <c:v>81570</c:v>
                </c:pt>
                <c:pt idx="8157">
                  <c:v>81580</c:v>
                </c:pt>
                <c:pt idx="8158">
                  <c:v>81590</c:v>
                </c:pt>
                <c:pt idx="8159">
                  <c:v>81600</c:v>
                </c:pt>
                <c:pt idx="8160">
                  <c:v>81610</c:v>
                </c:pt>
                <c:pt idx="8161">
                  <c:v>81620</c:v>
                </c:pt>
                <c:pt idx="8162">
                  <c:v>81630</c:v>
                </c:pt>
                <c:pt idx="8163">
                  <c:v>81640</c:v>
                </c:pt>
                <c:pt idx="8164">
                  <c:v>81650</c:v>
                </c:pt>
                <c:pt idx="8165">
                  <c:v>81660</c:v>
                </c:pt>
                <c:pt idx="8166">
                  <c:v>81670</c:v>
                </c:pt>
                <c:pt idx="8167">
                  <c:v>81680</c:v>
                </c:pt>
                <c:pt idx="8168">
                  <c:v>81690</c:v>
                </c:pt>
                <c:pt idx="8169">
                  <c:v>81700</c:v>
                </c:pt>
                <c:pt idx="8170">
                  <c:v>81710</c:v>
                </c:pt>
                <c:pt idx="8171">
                  <c:v>81720</c:v>
                </c:pt>
                <c:pt idx="8172">
                  <c:v>81730</c:v>
                </c:pt>
                <c:pt idx="8173">
                  <c:v>81740</c:v>
                </c:pt>
                <c:pt idx="8174">
                  <c:v>81750</c:v>
                </c:pt>
                <c:pt idx="8175">
                  <c:v>81760</c:v>
                </c:pt>
                <c:pt idx="8176">
                  <c:v>81770</c:v>
                </c:pt>
                <c:pt idx="8177">
                  <c:v>81780</c:v>
                </c:pt>
                <c:pt idx="8178">
                  <c:v>81790</c:v>
                </c:pt>
                <c:pt idx="8179">
                  <c:v>81800</c:v>
                </c:pt>
                <c:pt idx="8180">
                  <c:v>81810</c:v>
                </c:pt>
                <c:pt idx="8181">
                  <c:v>81820</c:v>
                </c:pt>
                <c:pt idx="8182">
                  <c:v>81830</c:v>
                </c:pt>
                <c:pt idx="8183">
                  <c:v>81840</c:v>
                </c:pt>
                <c:pt idx="8184">
                  <c:v>81850</c:v>
                </c:pt>
                <c:pt idx="8185">
                  <c:v>81860</c:v>
                </c:pt>
                <c:pt idx="8186">
                  <c:v>81870</c:v>
                </c:pt>
                <c:pt idx="8187">
                  <c:v>81880</c:v>
                </c:pt>
                <c:pt idx="8188">
                  <c:v>81890</c:v>
                </c:pt>
                <c:pt idx="8189">
                  <c:v>81900</c:v>
                </c:pt>
                <c:pt idx="8190">
                  <c:v>81910</c:v>
                </c:pt>
                <c:pt idx="8191">
                  <c:v>81920</c:v>
                </c:pt>
                <c:pt idx="8192">
                  <c:v>81930</c:v>
                </c:pt>
                <c:pt idx="8193">
                  <c:v>81940</c:v>
                </c:pt>
                <c:pt idx="8194">
                  <c:v>81950</c:v>
                </c:pt>
                <c:pt idx="8195">
                  <c:v>81960</c:v>
                </c:pt>
                <c:pt idx="8196">
                  <c:v>81970</c:v>
                </c:pt>
                <c:pt idx="8197">
                  <c:v>81980</c:v>
                </c:pt>
                <c:pt idx="8198">
                  <c:v>81990</c:v>
                </c:pt>
                <c:pt idx="8199">
                  <c:v>82000</c:v>
                </c:pt>
                <c:pt idx="8200">
                  <c:v>82010</c:v>
                </c:pt>
                <c:pt idx="8201">
                  <c:v>82020</c:v>
                </c:pt>
                <c:pt idx="8202">
                  <c:v>82030</c:v>
                </c:pt>
                <c:pt idx="8203">
                  <c:v>82040</c:v>
                </c:pt>
                <c:pt idx="8204">
                  <c:v>82050</c:v>
                </c:pt>
                <c:pt idx="8205">
                  <c:v>82060</c:v>
                </c:pt>
                <c:pt idx="8206">
                  <c:v>82070</c:v>
                </c:pt>
                <c:pt idx="8207">
                  <c:v>82080</c:v>
                </c:pt>
                <c:pt idx="8208">
                  <c:v>82090</c:v>
                </c:pt>
                <c:pt idx="8209">
                  <c:v>82100</c:v>
                </c:pt>
                <c:pt idx="8210">
                  <c:v>82110</c:v>
                </c:pt>
                <c:pt idx="8211">
                  <c:v>82120</c:v>
                </c:pt>
                <c:pt idx="8212">
                  <c:v>82130</c:v>
                </c:pt>
                <c:pt idx="8213">
                  <c:v>82140</c:v>
                </c:pt>
                <c:pt idx="8214">
                  <c:v>82150</c:v>
                </c:pt>
                <c:pt idx="8215">
                  <c:v>82160</c:v>
                </c:pt>
                <c:pt idx="8216">
                  <c:v>82170</c:v>
                </c:pt>
                <c:pt idx="8217">
                  <c:v>82180</c:v>
                </c:pt>
                <c:pt idx="8218">
                  <c:v>82190</c:v>
                </c:pt>
                <c:pt idx="8219">
                  <c:v>82200</c:v>
                </c:pt>
                <c:pt idx="8220">
                  <c:v>82210</c:v>
                </c:pt>
                <c:pt idx="8221">
                  <c:v>82220</c:v>
                </c:pt>
                <c:pt idx="8222">
                  <c:v>82230</c:v>
                </c:pt>
                <c:pt idx="8223">
                  <c:v>82240</c:v>
                </c:pt>
                <c:pt idx="8224">
                  <c:v>82250</c:v>
                </c:pt>
                <c:pt idx="8225">
                  <c:v>82260</c:v>
                </c:pt>
                <c:pt idx="8226">
                  <c:v>82270</c:v>
                </c:pt>
                <c:pt idx="8227">
                  <c:v>82280</c:v>
                </c:pt>
                <c:pt idx="8228">
                  <c:v>82290</c:v>
                </c:pt>
                <c:pt idx="8229">
                  <c:v>82300</c:v>
                </c:pt>
                <c:pt idx="8230">
                  <c:v>82310</c:v>
                </c:pt>
                <c:pt idx="8231">
                  <c:v>82320</c:v>
                </c:pt>
                <c:pt idx="8232">
                  <c:v>82330</c:v>
                </c:pt>
                <c:pt idx="8233">
                  <c:v>82340</c:v>
                </c:pt>
                <c:pt idx="8234">
                  <c:v>82350</c:v>
                </c:pt>
                <c:pt idx="8235">
                  <c:v>82360</c:v>
                </c:pt>
                <c:pt idx="8236">
                  <c:v>82370</c:v>
                </c:pt>
                <c:pt idx="8237">
                  <c:v>82380</c:v>
                </c:pt>
                <c:pt idx="8238">
                  <c:v>82390</c:v>
                </c:pt>
                <c:pt idx="8239">
                  <c:v>82400</c:v>
                </c:pt>
                <c:pt idx="8240">
                  <c:v>82410</c:v>
                </c:pt>
                <c:pt idx="8241">
                  <c:v>82420</c:v>
                </c:pt>
                <c:pt idx="8242">
                  <c:v>82430</c:v>
                </c:pt>
                <c:pt idx="8243">
                  <c:v>82440</c:v>
                </c:pt>
                <c:pt idx="8244">
                  <c:v>82450</c:v>
                </c:pt>
                <c:pt idx="8245">
                  <c:v>82460</c:v>
                </c:pt>
                <c:pt idx="8246">
                  <c:v>82470</c:v>
                </c:pt>
                <c:pt idx="8247">
                  <c:v>82480</c:v>
                </c:pt>
                <c:pt idx="8248">
                  <c:v>82490</c:v>
                </c:pt>
                <c:pt idx="8249">
                  <c:v>82500</c:v>
                </c:pt>
                <c:pt idx="8250">
                  <c:v>82510</c:v>
                </c:pt>
                <c:pt idx="8251">
                  <c:v>82520</c:v>
                </c:pt>
                <c:pt idx="8252">
                  <c:v>82530</c:v>
                </c:pt>
                <c:pt idx="8253">
                  <c:v>82540</c:v>
                </c:pt>
                <c:pt idx="8254">
                  <c:v>82550</c:v>
                </c:pt>
                <c:pt idx="8255">
                  <c:v>82560</c:v>
                </c:pt>
                <c:pt idx="8256">
                  <c:v>82570</c:v>
                </c:pt>
                <c:pt idx="8257">
                  <c:v>82580</c:v>
                </c:pt>
                <c:pt idx="8258">
                  <c:v>82590</c:v>
                </c:pt>
                <c:pt idx="8259">
                  <c:v>82600</c:v>
                </c:pt>
                <c:pt idx="8260">
                  <c:v>82610</c:v>
                </c:pt>
                <c:pt idx="8261">
                  <c:v>82620</c:v>
                </c:pt>
                <c:pt idx="8262">
                  <c:v>82630</c:v>
                </c:pt>
                <c:pt idx="8263">
                  <c:v>82640</c:v>
                </c:pt>
                <c:pt idx="8264">
                  <c:v>82650</c:v>
                </c:pt>
                <c:pt idx="8265">
                  <c:v>82660</c:v>
                </c:pt>
                <c:pt idx="8266">
                  <c:v>82670</c:v>
                </c:pt>
                <c:pt idx="8267">
                  <c:v>82680</c:v>
                </c:pt>
                <c:pt idx="8268">
                  <c:v>82690</c:v>
                </c:pt>
                <c:pt idx="8269">
                  <c:v>82700</c:v>
                </c:pt>
                <c:pt idx="8270">
                  <c:v>82710</c:v>
                </c:pt>
                <c:pt idx="8271">
                  <c:v>82720</c:v>
                </c:pt>
                <c:pt idx="8272">
                  <c:v>82730</c:v>
                </c:pt>
                <c:pt idx="8273">
                  <c:v>82740</c:v>
                </c:pt>
                <c:pt idx="8274">
                  <c:v>82750</c:v>
                </c:pt>
                <c:pt idx="8275">
                  <c:v>82760</c:v>
                </c:pt>
                <c:pt idx="8276">
                  <c:v>82770</c:v>
                </c:pt>
                <c:pt idx="8277">
                  <c:v>82780</c:v>
                </c:pt>
                <c:pt idx="8278">
                  <c:v>82790</c:v>
                </c:pt>
                <c:pt idx="8279">
                  <c:v>82800</c:v>
                </c:pt>
                <c:pt idx="8280">
                  <c:v>82810</c:v>
                </c:pt>
                <c:pt idx="8281">
                  <c:v>82820</c:v>
                </c:pt>
                <c:pt idx="8282">
                  <c:v>82830</c:v>
                </c:pt>
                <c:pt idx="8283">
                  <c:v>82840</c:v>
                </c:pt>
                <c:pt idx="8284">
                  <c:v>82850</c:v>
                </c:pt>
                <c:pt idx="8285">
                  <c:v>82860</c:v>
                </c:pt>
                <c:pt idx="8286">
                  <c:v>82870</c:v>
                </c:pt>
                <c:pt idx="8287">
                  <c:v>82880</c:v>
                </c:pt>
                <c:pt idx="8288">
                  <c:v>82890</c:v>
                </c:pt>
                <c:pt idx="8289">
                  <c:v>82900</c:v>
                </c:pt>
                <c:pt idx="8290">
                  <c:v>82910</c:v>
                </c:pt>
                <c:pt idx="8291">
                  <c:v>82920</c:v>
                </c:pt>
                <c:pt idx="8292">
                  <c:v>82930</c:v>
                </c:pt>
                <c:pt idx="8293">
                  <c:v>82940</c:v>
                </c:pt>
                <c:pt idx="8294">
                  <c:v>82950</c:v>
                </c:pt>
                <c:pt idx="8295">
                  <c:v>82960</c:v>
                </c:pt>
                <c:pt idx="8296">
                  <c:v>82970</c:v>
                </c:pt>
                <c:pt idx="8297">
                  <c:v>82980</c:v>
                </c:pt>
                <c:pt idx="8298">
                  <c:v>82990</c:v>
                </c:pt>
                <c:pt idx="8299">
                  <c:v>83000</c:v>
                </c:pt>
                <c:pt idx="8300">
                  <c:v>83010</c:v>
                </c:pt>
                <c:pt idx="8301">
                  <c:v>83020</c:v>
                </c:pt>
                <c:pt idx="8302">
                  <c:v>83030</c:v>
                </c:pt>
                <c:pt idx="8303">
                  <c:v>83040</c:v>
                </c:pt>
                <c:pt idx="8304">
                  <c:v>83050</c:v>
                </c:pt>
                <c:pt idx="8305">
                  <c:v>83060</c:v>
                </c:pt>
                <c:pt idx="8306">
                  <c:v>83070</c:v>
                </c:pt>
                <c:pt idx="8307">
                  <c:v>83080</c:v>
                </c:pt>
                <c:pt idx="8308">
                  <c:v>83090</c:v>
                </c:pt>
                <c:pt idx="8309">
                  <c:v>83100</c:v>
                </c:pt>
                <c:pt idx="8310">
                  <c:v>83110</c:v>
                </c:pt>
                <c:pt idx="8311">
                  <c:v>83120</c:v>
                </c:pt>
                <c:pt idx="8312">
                  <c:v>83130</c:v>
                </c:pt>
                <c:pt idx="8313">
                  <c:v>83140</c:v>
                </c:pt>
                <c:pt idx="8314">
                  <c:v>83150</c:v>
                </c:pt>
                <c:pt idx="8315">
                  <c:v>83160</c:v>
                </c:pt>
                <c:pt idx="8316">
                  <c:v>83170</c:v>
                </c:pt>
                <c:pt idx="8317">
                  <c:v>83180</c:v>
                </c:pt>
                <c:pt idx="8318">
                  <c:v>83190</c:v>
                </c:pt>
                <c:pt idx="8319">
                  <c:v>83200</c:v>
                </c:pt>
                <c:pt idx="8320">
                  <c:v>83210</c:v>
                </c:pt>
                <c:pt idx="8321">
                  <c:v>83220</c:v>
                </c:pt>
                <c:pt idx="8322">
                  <c:v>83230</c:v>
                </c:pt>
                <c:pt idx="8323">
                  <c:v>83240</c:v>
                </c:pt>
                <c:pt idx="8324">
                  <c:v>83250</c:v>
                </c:pt>
                <c:pt idx="8325">
                  <c:v>83260</c:v>
                </c:pt>
                <c:pt idx="8326">
                  <c:v>83270</c:v>
                </c:pt>
                <c:pt idx="8327">
                  <c:v>83280</c:v>
                </c:pt>
                <c:pt idx="8328">
                  <c:v>83290</c:v>
                </c:pt>
                <c:pt idx="8329">
                  <c:v>83300</c:v>
                </c:pt>
                <c:pt idx="8330">
                  <c:v>83310</c:v>
                </c:pt>
                <c:pt idx="8331">
                  <c:v>83320</c:v>
                </c:pt>
                <c:pt idx="8332">
                  <c:v>83330</c:v>
                </c:pt>
                <c:pt idx="8333">
                  <c:v>83340</c:v>
                </c:pt>
                <c:pt idx="8334">
                  <c:v>83350</c:v>
                </c:pt>
                <c:pt idx="8335">
                  <c:v>83360</c:v>
                </c:pt>
                <c:pt idx="8336">
                  <c:v>83370</c:v>
                </c:pt>
                <c:pt idx="8337">
                  <c:v>83380</c:v>
                </c:pt>
                <c:pt idx="8338">
                  <c:v>83390</c:v>
                </c:pt>
                <c:pt idx="8339">
                  <c:v>83400</c:v>
                </c:pt>
                <c:pt idx="8340">
                  <c:v>83410</c:v>
                </c:pt>
                <c:pt idx="8341">
                  <c:v>83420</c:v>
                </c:pt>
                <c:pt idx="8342">
                  <c:v>83430</c:v>
                </c:pt>
                <c:pt idx="8343">
                  <c:v>83440</c:v>
                </c:pt>
                <c:pt idx="8344">
                  <c:v>83450</c:v>
                </c:pt>
                <c:pt idx="8345">
                  <c:v>83460</c:v>
                </c:pt>
                <c:pt idx="8346">
                  <c:v>83470</c:v>
                </c:pt>
                <c:pt idx="8347">
                  <c:v>83480</c:v>
                </c:pt>
                <c:pt idx="8348">
                  <c:v>83490</c:v>
                </c:pt>
                <c:pt idx="8349">
                  <c:v>83500</c:v>
                </c:pt>
                <c:pt idx="8350">
                  <c:v>83510</c:v>
                </c:pt>
                <c:pt idx="8351">
                  <c:v>83520</c:v>
                </c:pt>
                <c:pt idx="8352">
                  <c:v>83530</c:v>
                </c:pt>
                <c:pt idx="8353">
                  <c:v>83540</c:v>
                </c:pt>
                <c:pt idx="8354">
                  <c:v>83550</c:v>
                </c:pt>
                <c:pt idx="8355">
                  <c:v>83560</c:v>
                </c:pt>
                <c:pt idx="8356">
                  <c:v>83570</c:v>
                </c:pt>
                <c:pt idx="8357">
                  <c:v>83580</c:v>
                </c:pt>
                <c:pt idx="8358">
                  <c:v>83590</c:v>
                </c:pt>
                <c:pt idx="8359">
                  <c:v>83600</c:v>
                </c:pt>
                <c:pt idx="8360">
                  <c:v>83610</c:v>
                </c:pt>
                <c:pt idx="8361">
                  <c:v>83620</c:v>
                </c:pt>
                <c:pt idx="8362">
                  <c:v>83630</c:v>
                </c:pt>
                <c:pt idx="8363">
                  <c:v>83640</c:v>
                </c:pt>
                <c:pt idx="8364">
                  <c:v>83650</c:v>
                </c:pt>
                <c:pt idx="8365">
                  <c:v>83660</c:v>
                </c:pt>
                <c:pt idx="8366">
                  <c:v>83670</c:v>
                </c:pt>
                <c:pt idx="8367">
                  <c:v>83680</c:v>
                </c:pt>
                <c:pt idx="8368">
                  <c:v>83690</c:v>
                </c:pt>
                <c:pt idx="8369">
                  <c:v>83700</c:v>
                </c:pt>
                <c:pt idx="8370">
                  <c:v>83710</c:v>
                </c:pt>
                <c:pt idx="8371">
                  <c:v>83720</c:v>
                </c:pt>
                <c:pt idx="8372">
                  <c:v>83730</c:v>
                </c:pt>
                <c:pt idx="8373">
                  <c:v>83740</c:v>
                </c:pt>
                <c:pt idx="8374">
                  <c:v>83750</c:v>
                </c:pt>
                <c:pt idx="8375">
                  <c:v>83760</c:v>
                </c:pt>
                <c:pt idx="8376">
                  <c:v>83770</c:v>
                </c:pt>
                <c:pt idx="8377">
                  <c:v>83780</c:v>
                </c:pt>
                <c:pt idx="8378">
                  <c:v>83790</c:v>
                </c:pt>
                <c:pt idx="8379">
                  <c:v>83800</c:v>
                </c:pt>
                <c:pt idx="8380">
                  <c:v>83810</c:v>
                </c:pt>
                <c:pt idx="8381">
                  <c:v>83820</c:v>
                </c:pt>
                <c:pt idx="8382">
                  <c:v>83830</c:v>
                </c:pt>
                <c:pt idx="8383">
                  <c:v>83840</c:v>
                </c:pt>
                <c:pt idx="8384">
                  <c:v>83850</c:v>
                </c:pt>
                <c:pt idx="8385">
                  <c:v>83860</c:v>
                </c:pt>
                <c:pt idx="8386">
                  <c:v>83870</c:v>
                </c:pt>
                <c:pt idx="8387">
                  <c:v>83880</c:v>
                </c:pt>
                <c:pt idx="8388">
                  <c:v>83890</c:v>
                </c:pt>
                <c:pt idx="8389">
                  <c:v>83900</c:v>
                </c:pt>
                <c:pt idx="8390">
                  <c:v>83910</c:v>
                </c:pt>
                <c:pt idx="8391">
                  <c:v>83920</c:v>
                </c:pt>
                <c:pt idx="8392">
                  <c:v>83930</c:v>
                </c:pt>
                <c:pt idx="8393">
                  <c:v>83940</c:v>
                </c:pt>
                <c:pt idx="8394">
                  <c:v>83950</c:v>
                </c:pt>
                <c:pt idx="8395">
                  <c:v>83960</c:v>
                </c:pt>
                <c:pt idx="8396">
                  <c:v>83970</c:v>
                </c:pt>
                <c:pt idx="8397">
                  <c:v>83980</c:v>
                </c:pt>
                <c:pt idx="8398">
                  <c:v>83990</c:v>
                </c:pt>
                <c:pt idx="8399">
                  <c:v>84000</c:v>
                </c:pt>
                <c:pt idx="8400">
                  <c:v>84010</c:v>
                </c:pt>
                <c:pt idx="8401">
                  <c:v>84020</c:v>
                </c:pt>
                <c:pt idx="8402">
                  <c:v>84030</c:v>
                </c:pt>
                <c:pt idx="8403">
                  <c:v>84040</c:v>
                </c:pt>
                <c:pt idx="8404">
                  <c:v>84050</c:v>
                </c:pt>
                <c:pt idx="8405">
                  <c:v>84060</c:v>
                </c:pt>
                <c:pt idx="8406">
                  <c:v>84070</c:v>
                </c:pt>
                <c:pt idx="8407">
                  <c:v>84080</c:v>
                </c:pt>
                <c:pt idx="8408">
                  <c:v>84090</c:v>
                </c:pt>
                <c:pt idx="8409">
                  <c:v>84100</c:v>
                </c:pt>
                <c:pt idx="8410">
                  <c:v>84110</c:v>
                </c:pt>
                <c:pt idx="8411">
                  <c:v>84120</c:v>
                </c:pt>
                <c:pt idx="8412">
                  <c:v>84130</c:v>
                </c:pt>
                <c:pt idx="8413">
                  <c:v>84140</c:v>
                </c:pt>
                <c:pt idx="8414">
                  <c:v>84150</c:v>
                </c:pt>
                <c:pt idx="8415">
                  <c:v>84160</c:v>
                </c:pt>
                <c:pt idx="8416">
                  <c:v>84170</c:v>
                </c:pt>
                <c:pt idx="8417">
                  <c:v>84180</c:v>
                </c:pt>
                <c:pt idx="8418">
                  <c:v>84190</c:v>
                </c:pt>
                <c:pt idx="8419">
                  <c:v>84200</c:v>
                </c:pt>
                <c:pt idx="8420">
                  <c:v>84210</c:v>
                </c:pt>
                <c:pt idx="8421">
                  <c:v>84220</c:v>
                </c:pt>
                <c:pt idx="8422">
                  <c:v>84230</c:v>
                </c:pt>
                <c:pt idx="8423">
                  <c:v>84240</c:v>
                </c:pt>
                <c:pt idx="8424">
                  <c:v>84250</c:v>
                </c:pt>
                <c:pt idx="8425">
                  <c:v>84260</c:v>
                </c:pt>
                <c:pt idx="8426">
                  <c:v>84270</c:v>
                </c:pt>
                <c:pt idx="8427">
                  <c:v>84280</c:v>
                </c:pt>
                <c:pt idx="8428">
                  <c:v>84290</c:v>
                </c:pt>
                <c:pt idx="8429">
                  <c:v>84300</c:v>
                </c:pt>
                <c:pt idx="8430">
                  <c:v>84310</c:v>
                </c:pt>
                <c:pt idx="8431">
                  <c:v>84320</c:v>
                </c:pt>
                <c:pt idx="8432">
                  <c:v>84330</c:v>
                </c:pt>
                <c:pt idx="8433">
                  <c:v>84340</c:v>
                </c:pt>
                <c:pt idx="8434">
                  <c:v>84350</c:v>
                </c:pt>
                <c:pt idx="8435">
                  <c:v>84360</c:v>
                </c:pt>
                <c:pt idx="8436">
                  <c:v>84370</c:v>
                </c:pt>
                <c:pt idx="8437">
                  <c:v>84380</c:v>
                </c:pt>
                <c:pt idx="8438">
                  <c:v>84390</c:v>
                </c:pt>
                <c:pt idx="8439">
                  <c:v>84400</c:v>
                </c:pt>
                <c:pt idx="8440">
                  <c:v>84410</c:v>
                </c:pt>
                <c:pt idx="8441">
                  <c:v>84420</c:v>
                </c:pt>
                <c:pt idx="8442">
                  <c:v>84430</c:v>
                </c:pt>
                <c:pt idx="8443">
                  <c:v>84440</c:v>
                </c:pt>
                <c:pt idx="8444">
                  <c:v>84450</c:v>
                </c:pt>
                <c:pt idx="8445">
                  <c:v>84460</c:v>
                </c:pt>
                <c:pt idx="8446">
                  <c:v>84470</c:v>
                </c:pt>
                <c:pt idx="8447">
                  <c:v>84480</c:v>
                </c:pt>
                <c:pt idx="8448">
                  <c:v>84490</c:v>
                </c:pt>
                <c:pt idx="8449">
                  <c:v>84500</c:v>
                </c:pt>
                <c:pt idx="8450">
                  <c:v>84510</c:v>
                </c:pt>
                <c:pt idx="8451">
                  <c:v>84520</c:v>
                </c:pt>
                <c:pt idx="8452">
                  <c:v>84530</c:v>
                </c:pt>
                <c:pt idx="8453">
                  <c:v>84540</c:v>
                </c:pt>
                <c:pt idx="8454">
                  <c:v>84550</c:v>
                </c:pt>
                <c:pt idx="8455">
                  <c:v>84560</c:v>
                </c:pt>
                <c:pt idx="8456">
                  <c:v>84570</c:v>
                </c:pt>
                <c:pt idx="8457">
                  <c:v>84580</c:v>
                </c:pt>
                <c:pt idx="8458">
                  <c:v>84590</c:v>
                </c:pt>
                <c:pt idx="8459">
                  <c:v>84600</c:v>
                </c:pt>
                <c:pt idx="8460">
                  <c:v>84610</c:v>
                </c:pt>
                <c:pt idx="8461">
                  <c:v>84620</c:v>
                </c:pt>
                <c:pt idx="8462">
                  <c:v>84630</c:v>
                </c:pt>
                <c:pt idx="8463">
                  <c:v>84640</c:v>
                </c:pt>
                <c:pt idx="8464">
                  <c:v>84650</c:v>
                </c:pt>
                <c:pt idx="8465">
                  <c:v>84660</c:v>
                </c:pt>
                <c:pt idx="8466">
                  <c:v>84670</c:v>
                </c:pt>
                <c:pt idx="8467">
                  <c:v>84680</c:v>
                </c:pt>
                <c:pt idx="8468">
                  <c:v>84690</c:v>
                </c:pt>
                <c:pt idx="8469">
                  <c:v>84700</c:v>
                </c:pt>
                <c:pt idx="8470">
                  <c:v>84710</c:v>
                </c:pt>
                <c:pt idx="8471">
                  <c:v>84720</c:v>
                </c:pt>
                <c:pt idx="8472">
                  <c:v>84730</c:v>
                </c:pt>
                <c:pt idx="8473">
                  <c:v>84740</c:v>
                </c:pt>
                <c:pt idx="8474">
                  <c:v>84750</c:v>
                </c:pt>
                <c:pt idx="8475">
                  <c:v>84760</c:v>
                </c:pt>
                <c:pt idx="8476">
                  <c:v>84770</c:v>
                </c:pt>
                <c:pt idx="8477">
                  <c:v>84780</c:v>
                </c:pt>
                <c:pt idx="8478">
                  <c:v>84790</c:v>
                </c:pt>
                <c:pt idx="8479">
                  <c:v>84800</c:v>
                </c:pt>
                <c:pt idx="8480">
                  <c:v>84810</c:v>
                </c:pt>
                <c:pt idx="8481">
                  <c:v>84820</c:v>
                </c:pt>
                <c:pt idx="8482">
                  <c:v>84830</c:v>
                </c:pt>
                <c:pt idx="8483">
                  <c:v>84840</c:v>
                </c:pt>
                <c:pt idx="8484">
                  <c:v>84850</c:v>
                </c:pt>
                <c:pt idx="8485">
                  <c:v>84860</c:v>
                </c:pt>
                <c:pt idx="8486">
                  <c:v>84870</c:v>
                </c:pt>
                <c:pt idx="8487">
                  <c:v>84880</c:v>
                </c:pt>
                <c:pt idx="8488">
                  <c:v>84890</c:v>
                </c:pt>
                <c:pt idx="8489">
                  <c:v>84900</c:v>
                </c:pt>
                <c:pt idx="8490">
                  <c:v>84910</c:v>
                </c:pt>
                <c:pt idx="8491">
                  <c:v>84920</c:v>
                </c:pt>
                <c:pt idx="8492">
                  <c:v>84930</c:v>
                </c:pt>
                <c:pt idx="8493">
                  <c:v>84940</c:v>
                </c:pt>
                <c:pt idx="8494">
                  <c:v>84950</c:v>
                </c:pt>
                <c:pt idx="8495">
                  <c:v>84960</c:v>
                </c:pt>
                <c:pt idx="8496">
                  <c:v>84970</c:v>
                </c:pt>
                <c:pt idx="8497">
                  <c:v>84980</c:v>
                </c:pt>
                <c:pt idx="8498">
                  <c:v>84990</c:v>
                </c:pt>
                <c:pt idx="8499">
                  <c:v>85000</c:v>
                </c:pt>
                <c:pt idx="8500">
                  <c:v>85010</c:v>
                </c:pt>
                <c:pt idx="8501">
                  <c:v>85020</c:v>
                </c:pt>
                <c:pt idx="8502">
                  <c:v>85030</c:v>
                </c:pt>
                <c:pt idx="8503">
                  <c:v>85040</c:v>
                </c:pt>
                <c:pt idx="8504">
                  <c:v>85050</c:v>
                </c:pt>
                <c:pt idx="8505">
                  <c:v>85060</c:v>
                </c:pt>
                <c:pt idx="8506">
                  <c:v>85070</c:v>
                </c:pt>
                <c:pt idx="8507">
                  <c:v>85080</c:v>
                </c:pt>
                <c:pt idx="8508">
                  <c:v>85090</c:v>
                </c:pt>
                <c:pt idx="8509">
                  <c:v>85100</c:v>
                </c:pt>
                <c:pt idx="8510">
                  <c:v>85110</c:v>
                </c:pt>
                <c:pt idx="8511">
                  <c:v>85120</c:v>
                </c:pt>
                <c:pt idx="8512">
                  <c:v>85130</c:v>
                </c:pt>
                <c:pt idx="8513">
                  <c:v>85140</c:v>
                </c:pt>
                <c:pt idx="8514">
                  <c:v>85150</c:v>
                </c:pt>
                <c:pt idx="8515">
                  <c:v>85160</c:v>
                </c:pt>
                <c:pt idx="8516">
                  <c:v>85170</c:v>
                </c:pt>
                <c:pt idx="8517">
                  <c:v>85180</c:v>
                </c:pt>
                <c:pt idx="8518">
                  <c:v>85190</c:v>
                </c:pt>
                <c:pt idx="8519">
                  <c:v>85200</c:v>
                </c:pt>
                <c:pt idx="8520">
                  <c:v>85210</c:v>
                </c:pt>
                <c:pt idx="8521">
                  <c:v>85220</c:v>
                </c:pt>
                <c:pt idx="8522">
                  <c:v>85230</c:v>
                </c:pt>
                <c:pt idx="8523">
                  <c:v>85240</c:v>
                </c:pt>
                <c:pt idx="8524">
                  <c:v>85250</c:v>
                </c:pt>
                <c:pt idx="8525">
                  <c:v>85260</c:v>
                </c:pt>
                <c:pt idx="8526">
                  <c:v>85270</c:v>
                </c:pt>
                <c:pt idx="8527">
                  <c:v>85280</c:v>
                </c:pt>
                <c:pt idx="8528">
                  <c:v>85290</c:v>
                </c:pt>
                <c:pt idx="8529">
                  <c:v>85300</c:v>
                </c:pt>
                <c:pt idx="8530">
                  <c:v>85310</c:v>
                </c:pt>
                <c:pt idx="8531">
                  <c:v>85320</c:v>
                </c:pt>
                <c:pt idx="8532">
                  <c:v>85330</c:v>
                </c:pt>
                <c:pt idx="8533">
                  <c:v>85340</c:v>
                </c:pt>
                <c:pt idx="8534">
                  <c:v>85350</c:v>
                </c:pt>
                <c:pt idx="8535">
                  <c:v>85360</c:v>
                </c:pt>
                <c:pt idx="8536">
                  <c:v>85370</c:v>
                </c:pt>
                <c:pt idx="8537">
                  <c:v>85380</c:v>
                </c:pt>
                <c:pt idx="8538">
                  <c:v>85390</c:v>
                </c:pt>
                <c:pt idx="8539">
                  <c:v>85400</c:v>
                </c:pt>
                <c:pt idx="8540">
                  <c:v>85410</c:v>
                </c:pt>
                <c:pt idx="8541">
                  <c:v>85420</c:v>
                </c:pt>
                <c:pt idx="8542">
                  <c:v>85430</c:v>
                </c:pt>
                <c:pt idx="8543">
                  <c:v>85440</c:v>
                </c:pt>
                <c:pt idx="8544">
                  <c:v>85450</c:v>
                </c:pt>
                <c:pt idx="8545">
                  <c:v>85460</c:v>
                </c:pt>
                <c:pt idx="8546">
                  <c:v>85470</c:v>
                </c:pt>
                <c:pt idx="8547">
                  <c:v>85480</c:v>
                </c:pt>
                <c:pt idx="8548">
                  <c:v>85490</c:v>
                </c:pt>
                <c:pt idx="8549">
                  <c:v>85500</c:v>
                </c:pt>
                <c:pt idx="8550">
                  <c:v>85510</c:v>
                </c:pt>
                <c:pt idx="8551">
                  <c:v>85520</c:v>
                </c:pt>
                <c:pt idx="8552">
                  <c:v>85530</c:v>
                </c:pt>
                <c:pt idx="8553">
                  <c:v>85540</c:v>
                </c:pt>
                <c:pt idx="8554">
                  <c:v>85550</c:v>
                </c:pt>
                <c:pt idx="8555">
                  <c:v>85560</c:v>
                </c:pt>
                <c:pt idx="8556">
                  <c:v>85570</c:v>
                </c:pt>
                <c:pt idx="8557">
                  <c:v>85580</c:v>
                </c:pt>
                <c:pt idx="8558">
                  <c:v>85590</c:v>
                </c:pt>
                <c:pt idx="8559">
                  <c:v>85600</c:v>
                </c:pt>
                <c:pt idx="8560">
                  <c:v>85610</c:v>
                </c:pt>
                <c:pt idx="8561">
                  <c:v>85620</c:v>
                </c:pt>
                <c:pt idx="8562">
                  <c:v>85630</c:v>
                </c:pt>
                <c:pt idx="8563">
                  <c:v>85640</c:v>
                </c:pt>
                <c:pt idx="8564">
                  <c:v>85650</c:v>
                </c:pt>
                <c:pt idx="8565">
                  <c:v>85660</c:v>
                </c:pt>
                <c:pt idx="8566">
                  <c:v>85670</c:v>
                </c:pt>
                <c:pt idx="8567">
                  <c:v>85680</c:v>
                </c:pt>
                <c:pt idx="8568">
                  <c:v>85690</c:v>
                </c:pt>
                <c:pt idx="8569">
                  <c:v>85700</c:v>
                </c:pt>
                <c:pt idx="8570">
                  <c:v>85710</c:v>
                </c:pt>
                <c:pt idx="8571">
                  <c:v>85720</c:v>
                </c:pt>
                <c:pt idx="8572">
                  <c:v>85730</c:v>
                </c:pt>
                <c:pt idx="8573">
                  <c:v>85740</c:v>
                </c:pt>
                <c:pt idx="8574">
                  <c:v>85750</c:v>
                </c:pt>
                <c:pt idx="8575">
                  <c:v>85760</c:v>
                </c:pt>
                <c:pt idx="8576">
                  <c:v>85770</c:v>
                </c:pt>
                <c:pt idx="8577">
                  <c:v>85780</c:v>
                </c:pt>
                <c:pt idx="8578">
                  <c:v>85790</c:v>
                </c:pt>
                <c:pt idx="8579">
                  <c:v>85800</c:v>
                </c:pt>
                <c:pt idx="8580">
                  <c:v>85810</c:v>
                </c:pt>
                <c:pt idx="8581">
                  <c:v>85820</c:v>
                </c:pt>
                <c:pt idx="8582">
                  <c:v>85830</c:v>
                </c:pt>
                <c:pt idx="8583">
                  <c:v>85840</c:v>
                </c:pt>
                <c:pt idx="8584">
                  <c:v>85850</c:v>
                </c:pt>
                <c:pt idx="8585">
                  <c:v>85860</c:v>
                </c:pt>
                <c:pt idx="8586">
                  <c:v>85870</c:v>
                </c:pt>
                <c:pt idx="8587">
                  <c:v>85880</c:v>
                </c:pt>
                <c:pt idx="8588">
                  <c:v>85890</c:v>
                </c:pt>
                <c:pt idx="8589">
                  <c:v>85900</c:v>
                </c:pt>
                <c:pt idx="8590">
                  <c:v>85910</c:v>
                </c:pt>
                <c:pt idx="8591">
                  <c:v>85920</c:v>
                </c:pt>
                <c:pt idx="8592">
                  <c:v>85930</c:v>
                </c:pt>
                <c:pt idx="8593">
                  <c:v>85940</c:v>
                </c:pt>
                <c:pt idx="8594">
                  <c:v>85950</c:v>
                </c:pt>
                <c:pt idx="8595">
                  <c:v>85960</c:v>
                </c:pt>
                <c:pt idx="8596">
                  <c:v>85970</c:v>
                </c:pt>
                <c:pt idx="8597">
                  <c:v>85980</c:v>
                </c:pt>
                <c:pt idx="8598">
                  <c:v>85990</c:v>
                </c:pt>
                <c:pt idx="8599">
                  <c:v>86000</c:v>
                </c:pt>
                <c:pt idx="8600">
                  <c:v>86010</c:v>
                </c:pt>
                <c:pt idx="8601">
                  <c:v>86020</c:v>
                </c:pt>
                <c:pt idx="8602">
                  <c:v>86030</c:v>
                </c:pt>
                <c:pt idx="8603">
                  <c:v>86040</c:v>
                </c:pt>
                <c:pt idx="8604">
                  <c:v>86050</c:v>
                </c:pt>
                <c:pt idx="8605">
                  <c:v>86060</c:v>
                </c:pt>
                <c:pt idx="8606">
                  <c:v>86070</c:v>
                </c:pt>
                <c:pt idx="8607">
                  <c:v>86080</c:v>
                </c:pt>
                <c:pt idx="8608">
                  <c:v>86090</c:v>
                </c:pt>
                <c:pt idx="8609">
                  <c:v>86100</c:v>
                </c:pt>
                <c:pt idx="8610">
                  <c:v>86110</c:v>
                </c:pt>
                <c:pt idx="8611">
                  <c:v>86120</c:v>
                </c:pt>
                <c:pt idx="8612">
                  <c:v>86130</c:v>
                </c:pt>
                <c:pt idx="8613">
                  <c:v>86140</c:v>
                </c:pt>
                <c:pt idx="8614">
                  <c:v>86150</c:v>
                </c:pt>
                <c:pt idx="8615">
                  <c:v>86160</c:v>
                </c:pt>
                <c:pt idx="8616">
                  <c:v>86170</c:v>
                </c:pt>
                <c:pt idx="8617">
                  <c:v>86180</c:v>
                </c:pt>
                <c:pt idx="8618">
                  <c:v>86190</c:v>
                </c:pt>
                <c:pt idx="8619">
                  <c:v>86200</c:v>
                </c:pt>
                <c:pt idx="8620">
                  <c:v>86210</c:v>
                </c:pt>
                <c:pt idx="8621">
                  <c:v>86220</c:v>
                </c:pt>
                <c:pt idx="8622">
                  <c:v>86230</c:v>
                </c:pt>
                <c:pt idx="8623">
                  <c:v>86240</c:v>
                </c:pt>
                <c:pt idx="8624">
                  <c:v>86250</c:v>
                </c:pt>
                <c:pt idx="8625">
                  <c:v>86260</c:v>
                </c:pt>
                <c:pt idx="8626">
                  <c:v>86270</c:v>
                </c:pt>
                <c:pt idx="8627">
                  <c:v>86280</c:v>
                </c:pt>
                <c:pt idx="8628">
                  <c:v>86290</c:v>
                </c:pt>
                <c:pt idx="8629">
                  <c:v>86300</c:v>
                </c:pt>
                <c:pt idx="8630">
                  <c:v>86310</c:v>
                </c:pt>
                <c:pt idx="8631">
                  <c:v>86320</c:v>
                </c:pt>
                <c:pt idx="8632">
                  <c:v>86330</c:v>
                </c:pt>
                <c:pt idx="8633">
                  <c:v>86340</c:v>
                </c:pt>
                <c:pt idx="8634">
                  <c:v>86350</c:v>
                </c:pt>
                <c:pt idx="8635">
                  <c:v>86360</c:v>
                </c:pt>
                <c:pt idx="8636">
                  <c:v>86370</c:v>
                </c:pt>
                <c:pt idx="8637">
                  <c:v>86380</c:v>
                </c:pt>
                <c:pt idx="8638">
                  <c:v>86390</c:v>
                </c:pt>
                <c:pt idx="8639">
                  <c:v>86400</c:v>
                </c:pt>
                <c:pt idx="8640">
                  <c:v>86410</c:v>
                </c:pt>
                <c:pt idx="8641">
                  <c:v>86420</c:v>
                </c:pt>
                <c:pt idx="8642">
                  <c:v>86430</c:v>
                </c:pt>
                <c:pt idx="8643">
                  <c:v>86440</c:v>
                </c:pt>
                <c:pt idx="8644">
                  <c:v>86450</c:v>
                </c:pt>
                <c:pt idx="8645">
                  <c:v>86460</c:v>
                </c:pt>
                <c:pt idx="8646">
                  <c:v>86470</c:v>
                </c:pt>
                <c:pt idx="8647">
                  <c:v>86480</c:v>
                </c:pt>
                <c:pt idx="8648">
                  <c:v>86490</c:v>
                </c:pt>
                <c:pt idx="8649">
                  <c:v>86500</c:v>
                </c:pt>
                <c:pt idx="8650">
                  <c:v>86510</c:v>
                </c:pt>
                <c:pt idx="8651">
                  <c:v>86520</c:v>
                </c:pt>
                <c:pt idx="8652">
                  <c:v>86530</c:v>
                </c:pt>
                <c:pt idx="8653">
                  <c:v>86540</c:v>
                </c:pt>
                <c:pt idx="8654">
                  <c:v>86550</c:v>
                </c:pt>
                <c:pt idx="8655">
                  <c:v>86560</c:v>
                </c:pt>
                <c:pt idx="8656">
                  <c:v>86570</c:v>
                </c:pt>
                <c:pt idx="8657">
                  <c:v>86580</c:v>
                </c:pt>
                <c:pt idx="8658">
                  <c:v>86590</c:v>
                </c:pt>
                <c:pt idx="8659">
                  <c:v>86600</c:v>
                </c:pt>
                <c:pt idx="8660">
                  <c:v>86610</c:v>
                </c:pt>
                <c:pt idx="8661">
                  <c:v>86620</c:v>
                </c:pt>
                <c:pt idx="8662">
                  <c:v>86630</c:v>
                </c:pt>
                <c:pt idx="8663">
                  <c:v>86640</c:v>
                </c:pt>
                <c:pt idx="8664">
                  <c:v>86650</c:v>
                </c:pt>
                <c:pt idx="8665">
                  <c:v>86660</c:v>
                </c:pt>
                <c:pt idx="8666">
                  <c:v>86670</c:v>
                </c:pt>
                <c:pt idx="8667">
                  <c:v>86680</c:v>
                </c:pt>
                <c:pt idx="8668">
                  <c:v>86690</c:v>
                </c:pt>
                <c:pt idx="8669">
                  <c:v>86700</c:v>
                </c:pt>
                <c:pt idx="8670">
                  <c:v>86710</c:v>
                </c:pt>
                <c:pt idx="8671">
                  <c:v>86720</c:v>
                </c:pt>
                <c:pt idx="8672">
                  <c:v>86730</c:v>
                </c:pt>
                <c:pt idx="8673">
                  <c:v>86740</c:v>
                </c:pt>
                <c:pt idx="8674">
                  <c:v>86750</c:v>
                </c:pt>
                <c:pt idx="8675">
                  <c:v>86760</c:v>
                </c:pt>
                <c:pt idx="8676">
                  <c:v>86770</c:v>
                </c:pt>
                <c:pt idx="8677">
                  <c:v>86780</c:v>
                </c:pt>
                <c:pt idx="8678">
                  <c:v>86790</c:v>
                </c:pt>
                <c:pt idx="8679">
                  <c:v>86800</c:v>
                </c:pt>
                <c:pt idx="8680">
                  <c:v>86810</c:v>
                </c:pt>
                <c:pt idx="8681">
                  <c:v>86820</c:v>
                </c:pt>
                <c:pt idx="8682">
                  <c:v>86830</c:v>
                </c:pt>
                <c:pt idx="8683">
                  <c:v>86840</c:v>
                </c:pt>
                <c:pt idx="8684">
                  <c:v>86850</c:v>
                </c:pt>
                <c:pt idx="8685">
                  <c:v>86860</c:v>
                </c:pt>
                <c:pt idx="8686">
                  <c:v>86870</c:v>
                </c:pt>
                <c:pt idx="8687">
                  <c:v>86880</c:v>
                </c:pt>
                <c:pt idx="8688">
                  <c:v>86890</c:v>
                </c:pt>
                <c:pt idx="8689">
                  <c:v>86900</c:v>
                </c:pt>
                <c:pt idx="8690">
                  <c:v>86910</c:v>
                </c:pt>
                <c:pt idx="8691">
                  <c:v>86920</c:v>
                </c:pt>
                <c:pt idx="8692">
                  <c:v>86930</c:v>
                </c:pt>
                <c:pt idx="8693">
                  <c:v>86940</c:v>
                </c:pt>
                <c:pt idx="8694">
                  <c:v>86950</c:v>
                </c:pt>
                <c:pt idx="8695">
                  <c:v>86960</c:v>
                </c:pt>
                <c:pt idx="8696">
                  <c:v>86970</c:v>
                </c:pt>
                <c:pt idx="8697">
                  <c:v>86980</c:v>
                </c:pt>
                <c:pt idx="8698">
                  <c:v>86990</c:v>
                </c:pt>
                <c:pt idx="8699">
                  <c:v>87000</c:v>
                </c:pt>
                <c:pt idx="8700">
                  <c:v>87010</c:v>
                </c:pt>
                <c:pt idx="8701">
                  <c:v>87020</c:v>
                </c:pt>
                <c:pt idx="8702">
                  <c:v>87030</c:v>
                </c:pt>
                <c:pt idx="8703">
                  <c:v>87040</c:v>
                </c:pt>
                <c:pt idx="8704">
                  <c:v>87050</c:v>
                </c:pt>
                <c:pt idx="8705">
                  <c:v>87060</c:v>
                </c:pt>
                <c:pt idx="8706">
                  <c:v>87070</c:v>
                </c:pt>
                <c:pt idx="8707">
                  <c:v>87080</c:v>
                </c:pt>
                <c:pt idx="8708">
                  <c:v>87090</c:v>
                </c:pt>
                <c:pt idx="8709">
                  <c:v>87100</c:v>
                </c:pt>
                <c:pt idx="8710">
                  <c:v>87110</c:v>
                </c:pt>
                <c:pt idx="8711">
                  <c:v>87120</c:v>
                </c:pt>
                <c:pt idx="8712">
                  <c:v>87130</c:v>
                </c:pt>
                <c:pt idx="8713">
                  <c:v>87140</c:v>
                </c:pt>
                <c:pt idx="8714">
                  <c:v>87150</c:v>
                </c:pt>
                <c:pt idx="8715">
                  <c:v>87160</c:v>
                </c:pt>
                <c:pt idx="8716">
                  <c:v>87170</c:v>
                </c:pt>
                <c:pt idx="8717">
                  <c:v>87180</c:v>
                </c:pt>
                <c:pt idx="8718">
                  <c:v>87190</c:v>
                </c:pt>
                <c:pt idx="8719">
                  <c:v>87200</c:v>
                </c:pt>
                <c:pt idx="8720">
                  <c:v>87210</c:v>
                </c:pt>
                <c:pt idx="8721">
                  <c:v>87220</c:v>
                </c:pt>
                <c:pt idx="8722">
                  <c:v>87230</c:v>
                </c:pt>
                <c:pt idx="8723">
                  <c:v>87240</c:v>
                </c:pt>
                <c:pt idx="8724">
                  <c:v>87250</c:v>
                </c:pt>
                <c:pt idx="8725">
                  <c:v>87260</c:v>
                </c:pt>
                <c:pt idx="8726">
                  <c:v>87270</c:v>
                </c:pt>
                <c:pt idx="8727">
                  <c:v>87280</c:v>
                </c:pt>
                <c:pt idx="8728">
                  <c:v>87290</c:v>
                </c:pt>
                <c:pt idx="8729">
                  <c:v>87300</c:v>
                </c:pt>
                <c:pt idx="8730">
                  <c:v>87310</c:v>
                </c:pt>
                <c:pt idx="8731">
                  <c:v>87320</c:v>
                </c:pt>
                <c:pt idx="8732">
                  <c:v>87330</c:v>
                </c:pt>
                <c:pt idx="8733">
                  <c:v>87340</c:v>
                </c:pt>
                <c:pt idx="8734">
                  <c:v>87350</c:v>
                </c:pt>
                <c:pt idx="8735">
                  <c:v>87360</c:v>
                </c:pt>
                <c:pt idx="8736">
                  <c:v>87370</c:v>
                </c:pt>
                <c:pt idx="8737">
                  <c:v>87380</c:v>
                </c:pt>
                <c:pt idx="8738">
                  <c:v>87390</c:v>
                </c:pt>
                <c:pt idx="8739">
                  <c:v>87400</c:v>
                </c:pt>
                <c:pt idx="8740">
                  <c:v>87410</c:v>
                </c:pt>
                <c:pt idx="8741">
                  <c:v>87420</c:v>
                </c:pt>
                <c:pt idx="8742">
                  <c:v>87430</c:v>
                </c:pt>
                <c:pt idx="8743">
                  <c:v>87440</c:v>
                </c:pt>
                <c:pt idx="8744">
                  <c:v>87450</c:v>
                </c:pt>
                <c:pt idx="8745">
                  <c:v>87460</c:v>
                </c:pt>
                <c:pt idx="8746">
                  <c:v>87470</c:v>
                </c:pt>
                <c:pt idx="8747">
                  <c:v>87480</c:v>
                </c:pt>
                <c:pt idx="8748">
                  <c:v>87490</c:v>
                </c:pt>
                <c:pt idx="8749">
                  <c:v>87500</c:v>
                </c:pt>
                <c:pt idx="8750">
                  <c:v>87510</c:v>
                </c:pt>
                <c:pt idx="8751">
                  <c:v>87520</c:v>
                </c:pt>
                <c:pt idx="8752">
                  <c:v>87530</c:v>
                </c:pt>
                <c:pt idx="8753">
                  <c:v>87540</c:v>
                </c:pt>
                <c:pt idx="8754">
                  <c:v>87550</c:v>
                </c:pt>
                <c:pt idx="8755">
                  <c:v>87560</c:v>
                </c:pt>
                <c:pt idx="8756">
                  <c:v>87570</c:v>
                </c:pt>
                <c:pt idx="8757">
                  <c:v>87580</c:v>
                </c:pt>
                <c:pt idx="8758">
                  <c:v>87590</c:v>
                </c:pt>
                <c:pt idx="8759">
                  <c:v>87600</c:v>
                </c:pt>
                <c:pt idx="8760">
                  <c:v>87610</c:v>
                </c:pt>
                <c:pt idx="8761">
                  <c:v>87620</c:v>
                </c:pt>
                <c:pt idx="8762">
                  <c:v>87630</c:v>
                </c:pt>
                <c:pt idx="8763">
                  <c:v>87640</c:v>
                </c:pt>
                <c:pt idx="8764">
                  <c:v>87650</c:v>
                </c:pt>
                <c:pt idx="8765">
                  <c:v>87660</c:v>
                </c:pt>
                <c:pt idx="8766">
                  <c:v>87670</c:v>
                </c:pt>
                <c:pt idx="8767">
                  <c:v>87680</c:v>
                </c:pt>
                <c:pt idx="8768">
                  <c:v>87690</c:v>
                </c:pt>
                <c:pt idx="8769">
                  <c:v>87700</c:v>
                </c:pt>
                <c:pt idx="8770">
                  <c:v>87710</c:v>
                </c:pt>
                <c:pt idx="8771">
                  <c:v>87720</c:v>
                </c:pt>
                <c:pt idx="8772">
                  <c:v>87730</c:v>
                </c:pt>
                <c:pt idx="8773">
                  <c:v>87740</c:v>
                </c:pt>
                <c:pt idx="8774">
                  <c:v>87750</c:v>
                </c:pt>
                <c:pt idx="8775">
                  <c:v>87760</c:v>
                </c:pt>
                <c:pt idx="8776">
                  <c:v>87770</c:v>
                </c:pt>
                <c:pt idx="8777">
                  <c:v>87780</c:v>
                </c:pt>
                <c:pt idx="8778">
                  <c:v>87790</c:v>
                </c:pt>
                <c:pt idx="8779">
                  <c:v>87800</c:v>
                </c:pt>
                <c:pt idx="8780">
                  <c:v>87810</c:v>
                </c:pt>
                <c:pt idx="8781">
                  <c:v>87820</c:v>
                </c:pt>
                <c:pt idx="8782">
                  <c:v>87830</c:v>
                </c:pt>
                <c:pt idx="8783">
                  <c:v>87840</c:v>
                </c:pt>
                <c:pt idx="8784">
                  <c:v>87850</c:v>
                </c:pt>
                <c:pt idx="8785">
                  <c:v>87860</c:v>
                </c:pt>
                <c:pt idx="8786">
                  <c:v>87870</c:v>
                </c:pt>
                <c:pt idx="8787">
                  <c:v>87880</c:v>
                </c:pt>
                <c:pt idx="8788">
                  <c:v>87890</c:v>
                </c:pt>
                <c:pt idx="8789">
                  <c:v>87900</c:v>
                </c:pt>
                <c:pt idx="8790">
                  <c:v>87910</c:v>
                </c:pt>
                <c:pt idx="8791">
                  <c:v>87920</c:v>
                </c:pt>
                <c:pt idx="8792">
                  <c:v>87930</c:v>
                </c:pt>
                <c:pt idx="8793">
                  <c:v>87940</c:v>
                </c:pt>
                <c:pt idx="8794">
                  <c:v>87950</c:v>
                </c:pt>
                <c:pt idx="8795">
                  <c:v>87960</c:v>
                </c:pt>
                <c:pt idx="8796">
                  <c:v>87970</c:v>
                </c:pt>
                <c:pt idx="8797">
                  <c:v>87980</c:v>
                </c:pt>
                <c:pt idx="8798">
                  <c:v>87990</c:v>
                </c:pt>
                <c:pt idx="8799">
                  <c:v>88000</c:v>
                </c:pt>
                <c:pt idx="8800">
                  <c:v>88010</c:v>
                </c:pt>
                <c:pt idx="8801">
                  <c:v>88020</c:v>
                </c:pt>
                <c:pt idx="8802">
                  <c:v>88030</c:v>
                </c:pt>
                <c:pt idx="8803">
                  <c:v>88040</c:v>
                </c:pt>
                <c:pt idx="8804">
                  <c:v>88050</c:v>
                </c:pt>
                <c:pt idx="8805">
                  <c:v>88060</c:v>
                </c:pt>
                <c:pt idx="8806">
                  <c:v>88070</c:v>
                </c:pt>
                <c:pt idx="8807">
                  <c:v>88080</c:v>
                </c:pt>
                <c:pt idx="8808">
                  <c:v>88090</c:v>
                </c:pt>
                <c:pt idx="8809">
                  <c:v>88100</c:v>
                </c:pt>
                <c:pt idx="8810">
                  <c:v>88110</c:v>
                </c:pt>
                <c:pt idx="8811">
                  <c:v>88120</c:v>
                </c:pt>
                <c:pt idx="8812">
                  <c:v>88130</c:v>
                </c:pt>
                <c:pt idx="8813">
                  <c:v>88140</c:v>
                </c:pt>
                <c:pt idx="8814">
                  <c:v>88150</c:v>
                </c:pt>
                <c:pt idx="8815">
                  <c:v>88160</c:v>
                </c:pt>
                <c:pt idx="8816">
                  <c:v>88170</c:v>
                </c:pt>
                <c:pt idx="8817">
                  <c:v>88180</c:v>
                </c:pt>
                <c:pt idx="8818">
                  <c:v>88190</c:v>
                </c:pt>
                <c:pt idx="8819">
                  <c:v>88200</c:v>
                </c:pt>
                <c:pt idx="8820">
                  <c:v>88210</c:v>
                </c:pt>
                <c:pt idx="8821">
                  <c:v>88220</c:v>
                </c:pt>
                <c:pt idx="8822">
                  <c:v>88230</c:v>
                </c:pt>
                <c:pt idx="8823">
                  <c:v>88240</c:v>
                </c:pt>
                <c:pt idx="8824">
                  <c:v>88250</c:v>
                </c:pt>
                <c:pt idx="8825">
                  <c:v>88260</c:v>
                </c:pt>
                <c:pt idx="8826">
                  <c:v>88270</c:v>
                </c:pt>
                <c:pt idx="8827">
                  <c:v>88280</c:v>
                </c:pt>
                <c:pt idx="8828">
                  <c:v>88290</c:v>
                </c:pt>
                <c:pt idx="8829">
                  <c:v>88300</c:v>
                </c:pt>
                <c:pt idx="8830">
                  <c:v>88310</c:v>
                </c:pt>
                <c:pt idx="8831">
                  <c:v>88320</c:v>
                </c:pt>
                <c:pt idx="8832">
                  <c:v>88330</c:v>
                </c:pt>
                <c:pt idx="8833">
                  <c:v>88340</c:v>
                </c:pt>
                <c:pt idx="8834">
                  <c:v>88350</c:v>
                </c:pt>
                <c:pt idx="8835">
                  <c:v>88360</c:v>
                </c:pt>
                <c:pt idx="8836">
                  <c:v>88370</c:v>
                </c:pt>
                <c:pt idx="8837">
                  <c:v>88380</c:v>
                </c:pt>
                <c:pt idx="8838">
                  <c:v>88390</c:v>
                </c:pt>
                <c:pt idx="8839">
                  <c:v>88400</c:v>
                </c:pt>
                <c:pt idx="8840">
                  <c:v>88410</c:v>
                </c:pt>
                <c:pt idx="8841">
                  <c:v>88420</c:v>
                </c:pt>
                <c:pt idx="8842">
                  <c:v>88430</c:v>
                </c:pt>
                <c:pt idx="8843">
                  <c:v>88440</c:v>
                </c:pt>
                <c:pt idx="8844">
                  <c:v>88450</c:v>
                </c:pt>
                <c:pt idx="8845">
                  <c:v>88460</c:v>
                </c:pt>
                <c:pt idx="8846">
                  <c:v>88470</c:v>
                </c:pt>
                <c:pt idx="8847">
                  <c:v>88480</c:v>
                </c:pt>
                <c:pt idx="8848">
                  <c:v>88490</c:v>
                </c:pt>
                <c:pt idx="8849">
                  <c:v>88500</c:v>
                </c:pt>
                <c:pt idx="8850">
                  <c:v>88510</c:v>
                </c:pt>
                <c:pt idx="8851">
                  <c:v>88520</c:v>
                </c:pt>
                <c:pt idx="8852">
                  <c:v>88530</c:v>
                </c:pt>
                <c:pt idx="8853">
                  <c:v>88540</c:v>
                </c:pt>
                <c:pt idx="8854">
                  <c:v>88550</c:v>
                </c:pt>
                <c:pt idx="8855">
                  <c:v>88560</c:v>
                </c:pt>
                <c:pt idx="8856">
                  <c:v>88570</c:v>
                </c:pt>
                <c:pt idx="8857">
                  <c:v>88580</c:v>
                </c:pt>
                <c:pt idx="8858">
                  <c:v>88590</c:v>
                </c:pt>
                <c:pt idx="8859">
                  <c:v>88600</c:v>
                </c:pt>
                <c:pt idx="8860">
                  <c:v>88610</c:v>
                </c:pt>
                <c:pt idx="8861">
                  <c:v>88620</c:v>
                </c:pt>
                <c:pt idx="8862">
                  <c:v>88630</c:v>
                </c:pt>
                <c:pt idx="8863">
                  <c:v>88640</c:v>
                </c:pt>
                <c:pt idx="8864">
                  <c:v>88650</c:v>
                </c:pt>
                <c:pt idx="8865">
                  <c:v>88660</c:v>
                </c:pt>
                <c:pt idx="8866">
                  <c:v>88670</c:v>
                </c:pt>
                <c:pt idx="8867">
                  <c:v>88680</c:v>
                </c:pt>
                <c:pt idx="8868">
                  <c:v>88690</c:v>
                </c:pt>
                <c:pt idx="8869">
                  <c:v>88700</c:v>
                </c:pt>
                <c:pt idx="8870">
                  <c:v>88710</c:v>
                </c:pt>
                <c:pt idx="8871">
                  <c:v>88720</c:v>
                </c:pt>
                <c:pt idx="8872">
                  <c:v>88730</c:v>
                </c:pt>
                <c:pt idx="8873">
                  <c:v>88740</c:v>
                </c:pt>
                <c:pt idx="8874">
                  <c:v>88750</c:v>
                </c:pt>
                <c:pt idx="8875">
                  <c:v>88760</c:v>
                </c:pt>
                <c:pt idx="8876">
                  <c:v>88770</c:v>
                </c:pt>
                <c:pt idx="8877">
                  <c:v>88780</c:v>
                </c:pt>
                <c:pt idx="8878">
                  <c:v>88790</c:v>
                </c:pt>
                <c:pt idx="8879">
                  <c:v>88800</c:v>
                </c:pt>
                <c:pt idx="8880">
                  <c:v>88810</c:v>
                </c:pt>
                <c:pt idx="8881">
                  <c:v>88820</c:v>
                </c:pt>
                <c:pt idx="8882">
                  <c:v>88830</c:v>
                </c:pt>
                <c:pt idx="8883">
                  <c:v>88840</c:v>
                </c:pt>
                <c:pt idx="8884">
                  <c:v>88850</c:v>
                </c:pt>
                <c:pt idx="8885">
                  <c:v>88860</c:v>
                </c:pt>
                <c:pt idx="8886">
                  <c:v>88870</c:v>
                </c:pt>
                <c:pt idx="8887">
                  <c:v>88880</c:v>
                </c:pt>
                <c:pt idx="8888">
                  <c:v>88890</c:v>
                </c:pt>
                <c:pt idx="8889">
                  <c:v>88900</c:v>
                </c:pt>
                <c:pt idx="8890">
                  <c:v>88910</c:v>
                </c:pt>
                <c:pt idx="8891">
                  <c:v>88920</c:v>
                </c:pt>
                <c:pt idx="8892">
                  <c:v>88930</c:v>
                </c:pt>
                <c:pt idx="8893">
                  <c:v>88940</c:v>
                </c:pt>
                <c:pt idx="8894">
                  <c:v>88950</c:v>
                </c:pt>
                <c:pt idx="8895">
                  <c:v>88960</c:v>
                </c:pt>
                <c:pt idx="8896">
                  <c:v>88970</c:v>
                </c:pt>
                <c:pt idx="8897">
                  <c:v>88980</c:v>
                </c:pt>
                <c:pt idx="8898">
                  <c:v>88990</c:v>
                </c:pt>
                <c:pt idx="8899">
                  <c:v>89000</c:v>
                </c:pt>
                <c:pt idx="8900">
                  <c:v>89010</c:v>
                </c:pt>
                <c:pt idx="8901">
                  <c:v>89020</c:v>
                </c:pt>
                <c:pt idx="8902">
                  <c:v>89030</c:v>
                </c:pt>
                <c:pt idx="8903">
                  <c:v>89040</c:v>
                </c:pt>
                <c:pt idx="8904">
                  <c:v>89050</c:v>
                </c:pt>
                <c:pt idx="8905">
                  <c:v>89060</c:v>
                </c:pt>
                <c:pt idx="8906">
                  <c:v>89070</c:v>
                </c:pt>
                <c:pt idx="8907">
                  <c:v>89080</c:v>
                </c:pt>
                <c:pt idx="8908">
                  <c:v>89090</c:v>
                </c:pt>
                <c:pt idx="8909">
                  <c:v>89100</c:v>
                </c:pt>
                <c:pt idx="8910">
                  <c:v>89110</c:v>
                </c:pt>
                <c:pt idx="8911">
                  <c:v>89120</c:v>
                </c:pt>
                <c:pt idx="8912">
                  <c:v>89130</c:v>
                </c:pt>
                <c:pt idx="8913">
                  <c:v>89140</c:v>
                </c:pt>
                <c:pt idx="8914">
                  <c:v>89150</c:v>
                </c:pt>
                <c:pt idx="8915">
                  <c:v>89160</c:v>
                </c:pt>
                <c:pt idx="8916">
                  <c:v>89170</c:v>
                </c:pt>
                <c:pt idx="8917">
                  <c:v>89180</c:v>
                </c:pt>
                <c:pt idx="8918">
                  <c:v>89190</c:v>
                </c:pt>
                <c:pt idx="8919">
                  <c:v>89200</c:v>
                </c:pt>
                <c:pt idx="8920">
                  <c:v>89210</c:v>
                </c:pt>
                <c:pt idx="8921">
                  <c:v>89220</c:v>
                </c:pt>
                <c:pt idx="8922">
                  <c:v>89230</c:v>
                </c:pt>
                <c:pt idx="8923">
                  <c:v>89240</c:v>
                </c:pt>
                <c:pt idx="8924">
                  <c:v>89250</c:v>
                </c:pt>
                <c:pt idx="8925">
                  <c:v>89260</c:v>
                </c:pt>
                <c:pt idx="8926">
                  <c:v>89270</c:v>
                </c:pt>
                <c:pt idx="8927">
                  <c:v>89280</c:v>
                </c:pt>
                <c:pt idx="8928">
                  <c:v>89290</c:v>
                </c:pt>
                <c:pt idx="8929">
                  <c:v>89300</c:v>
                </c:pt>
                <c:pt idx="8930">
                  <c:v>89310</c:v>
                </c:pt>
                <c:pt idx="8931">
                  <c:v>89320</c:v>
                </c:pt>
                <c:pt idx="8932">
                  <c:v>89330</c:v>
                </c:pt>
                <c:pt idx="8933">
                  <c:v>89340</c:v>
                </c:pt>
                <c:pt idx="8934">
                  <c:v>89350</c:v>
                </c:pt>
                <c:pt idx="8935">
                  <c:v>89360</c:v>
                </c:pt>
                <c:pt idx="8936">
                  <c:v>89370</c:v>
                </c:pt>
                <c:pt idx="8937">
                  <c:v>89380</c:v>
                </c:pt>
                <c:pt idx="8938">
                  <c:v>89390</c:v>
                </c:pt>
                <c:pt idx="8939">
                  <c:v>89400</c:v>
                </c:pt>
                <c:pt idx="8940">
                  <c:v>89410</c:v>
                </c:pt>
                <c:pt idx="8941">
                  <c:v>89420</c:v>
                </c:pt>
                <c:pt idx="8942">
                  <c:v>89430</c:v>
                </c:pt>
                <c:pt idx="8943">
                  <c:v>89440</c:v>
                </c:pt>
                <c:pt idx="8944">
                  <c:v>89450</c:v>
                </c:pt>
                <c:pt idx="8945">
                  <c:v>89460</c:v>
                </c:pt>
                <c:pt idx="8946">
                  <c:v>89470</c:v>
                </c:pt>
                <c:pt idx="8947">
                  <c:v>89480</c:v>
                </c:pt>
                <c:pt idx="8948">
                  <c:v>89490</c:v>
                </c:pt>
                <c:pt idx="8949">
                  <c:v>89500</c:v>
                </c:pt>
                <c:pt idx="8950">
                  <c:v>89510</c:v>
                </c:pt>
                <c:pt idx="8951">
                  <c:v>89520</c:v>
                </c:pt>
                <c:pt idx="8952">
                  <c:v>89530</c:v>
                </c:pt>
                <c:pt idx="8953">
                  <c:v>89540</c:v>
                </c:pt>
                <c:pt idx="8954">
                  <c:v>89550</c:v>
                </c:pt>
                <c:pt idx="8955">
                  <c:v>89560</c:v>
                </c:pt>
                <c:pt idx="8956">
                  <c:v>89570</c:v>
                </c:pt>
                <c:pt idx="8957">
                  <c:v>89580</c:v>
                </c:pt>
                <c:pt idx="8958">
                  <c:v>89590</c:v>
                </c:pt>
                <c:pt idx="8959">
                  <c:v>89600</c:v>
                </c:pt>
                <c:pt idx="8960">
                  <c:v>89610</c:v>
                </c:pt>
                <c:pt idx="8961">
                  <c:v>89620</c:v>
                </c:pt>
                <c:pt idx="8962">
                  <c:v>89630</c:v>
                </c:pt>
                <c:pt idx="8963">
                  <c:v>89640</c:v>
                </c:pt>
                <c:pt idx="8964">
                  <c:v>89650</c:v>
                </c:pt>
                <c:pt idx="8965">
                  <c:v>89660</c:v>
                </c:pt>
                <c:pt idx="8966">
                  <c:v>89670</c:v>
                </c:pt>
                <c:pt idx="8967">
                  <c:v>89680</c:v>
                </c:pt>
                <c:pt idx="8968">
                  <c:v>89690</c:v>
                </c:pt>
                <c:pt idx="8969">
                  <c:v>89700</c:v>
                </c:pt>
                <c:pt idx="8970">
                  <c:v>89710</c:v>
                </c:pt>
                <c:pt idx="8971">
                  <c:v>89720</c:v>
                </c:pt>
                <c:pt idx="8972">
                  <c:v>89730</c:v>
                </c:pt>
                <c:pt idx="8973">
                  <c:v>89740</c:v>
                </c:pt>
                <c:pt idx="8974">
                  <c:v>89750</c:v>
                </c:pt>
                <c:pt idx="8975">
                  <c:v>89760</c:v>
                </c:pt>
                <c:pt idx="8976">
                  <c:v>89770</c:v>
                </c:pt>
                <c:pt idx="8977">
                  <c:v>89780</c:v>
                </c:pt>
                <c:pt idx="8978">
                  <c:v>89790</c:v>
                </c:pt>
                <c:pt idx="8979">
                  <c:v>89800</c:v>
                </c:pt>
                <c:pt idx="8980">
                  <c:v>89810</c:v>
                </c:pt>
                <c:pt idx="8981">
                  <c:v>89820</c:v>
                </c:pt>
                <c:pt idx="8982">
                  <c:v>89830</c:v>
                </c:pt>
                <c:pt idx="8983">
                  <c:v>89840</c:v>
                </c:pt>
                <c:pt idx="8984">
                  <c:v>89850</c:v>
                </c:pt>
                <c:pt idx="8985">
                  <c:v>89860</c:v>
                </c:pt>
                <c:pt idx="8986">
                  <c:v>89870</c:v>
                </c:pt>
                <c:pt idx="8987">
                  <c:v>89880</c:v>
                </c:pt>
                <c:pt idx="8988">
                  <c:v>89890</c:v>
                </c:pt>
                <c:pt idx="8989">
                  <c:v>89900</c:v>
                </c:pt>
                <c:pt idx="8990">
                  <c:v>89910</c:v>
                </c:pt>
                <c:pt idx="8991">
                  <c:v>89920</c:v>
                </c:pt>
                <c:pt idx="8992">
                  <c:v>89930</c:v>
                </c:pt>
                <c:pt idx="8993">
                  <c:v>89940</c:v>
                </c:pt>
                <c:pt idx="8994">
                  <c:v>89950</c:v>
                </c:pt>
                <c:pt idx="8995">
                  <c:v>89960</c:v>
                </c:pt>
                <c:pt idx="8996">
                  <c:v>89970</c:v>
                </c:pt>
                <c:pt idx="8997">
                  <c:v>89980</c:v>
                </c:pt>
                <c:pt idx="8998">
                  <c:v>89990</c:v>
                </c:pt>
                <c:pt idx="8999">
                  <c:v>90000</c:v>
                </c:pt>
                <c:pt idx="9000">
                  <c:v>90010</c:v>
                </c:pt>
                <c:pt idx="9001">
                  <c:v>90020</c:v>
                </c:pt>
                <c:pt idx="9002">
                  <c:v>90030</c:v>
                </c:pt>
                <c:pt idx="9003">
                  <c:v>90040</c:v>
                </c:pt>
                <c:pt idx="9004">
                  <c:v>90050</c:v>
                </c:pt>
                <c:pt idx="9005">
                  <c:v>90060</c:v>
                </c:pt>
                <c:pt idx="9006">
                  <c:v>90070</c:v>
                </c:pt>
                <c:pt idx="9007">
                  <c:v>90080</c:v>
                </c:pt>
                <c:pt idx="9008">
                  <c:v>90090</c:v>
                </c:pt>
                <c:pt idx="9009">
                  <c:v>90100</c:v>
                </c:pt>
                <c:pt idx="9010">
                  <c:v>90110</c:v>
                </c:pt>
                <c:pt idx="9011">
                  <c:v>90120</c:v>
                </c:pt>
                <c:pt idx="9012">
                  <c:v>90130</c:v>
                </c:pt>
                <c:pt idx="9013">
                  <c:v>90140</c:v>
                </c:pt>
                <c:pt idx="9014">
                  <c:v>90150</c:v>
                </c:pt>
                <c:pt idx="9015">
                  <c:v>90160</c:v>
                </c:pt>
                <c:pt idx="9016">
                  <c:v>90170</c:v>
                </c:pt>
                <c:pt idx="9017">
                  <c:v>90180</c:v>
                </c:pt>
                <c:pt idx="9018">
                  <c:v>90190</c:v>
                </c:pt>
                <c:pt idx="9019">
                  <c:v>90200</c:v>
                </c:pt>
                <c:pt idx="9020">
                  <c:v>90210</c:v>
                </c:pt>
                <c:pt idx="9021">
                  <c:v>90220</c:v>
                </c:pt>
                <c:pt idx="9022">
                  <c:v>90230</c:v>
                </c:pt>
                <c:pt idx="9023">
                  <c:v>90240</c:v>
                </c:pt>
                <c:pt idx="9024">
                  <c:v>90250</c:v>
                </c:pt>
                <c:pt idx="9025">
                  <c:v>90260</c:v>
                </c:pt>
                <c:pt idx="9026">
                  <c:v>90270</c:v>
                </c:pt>
                <c:pt idx="9027">
                  <c:v>90280</c:v>
                </c:pt>
                <c:pt idx="9028">
                  <c:v>90290</c:v>
                </c:pt>
                <c:pt idx="9029">
                  <c:v>90300</c:v>
                </c:pt>
                <c:pt idx="9030">
                  <c:v>90310</c:v>
                </c:pt>
                <c:pt idx="9031">
                  <c:v>90320</c:v>
                </c:pt>
                <c:pt idx="9032">
                  <c:v>90330</c:v>
                </c:pt>
                <c:pt idx="9033">
                  <c:v>90340</c:v>
                </c:pt>
                <c:pt idx="9034">
                  <c:v>90350</c:v>
                </c:pt>
                <c:pt idx="9035">
                  <c:v>90360</c:v>
                </c:pt>
                <c:pt idx="9036">
                  <c:v>90370</c:v>
                </c:pt>
                <c:pt idx="9037">
                  <c:v>90380</c:v>
                </c:pt>
                <c:pt idx="9038">
                  <c:v>90390</c:v>
                </c:pt>
                <c:pt idx="9039">
                  <c:v>90400</c:v>
                </c:pt>
                <c:pt idx="9040">
                  <c:v>90410</c:v>
                </c:pt>
                <c:pt idx="9041">
                  <c:v>90420</c:v>
                </c:pt>
                <c:pt idx="9042">
                  <c:v>90430</c:v>
                </c:pt>
                <c:pt idx="9043">
                  <c:v>90440</c:v>
                </c:pt>
                <c:pt idx="9044">
                  <c:v>90450</c:v>
                </c:pt>
                <c:pt idx="9045">
                  <c:v>90460</c:v>
                </c:pt>
                <c:pt idx="9046">
                  <c:v>90470</c:v>
                </c:pt>
                <c:pt idx="9047">
                  <c:v>90480</c:v>
                </c:pt>
                <c:pt idx="9048">
                  <c:v>90490</c:v>
                </c:pt>
                <c:pt idx="9049">
                  <c:v>90500</c:v>
                </c:pt>
                <c:pt idx="9050">
                  <c:v>90510</c:v>
                </c:pt>
                <c:pt idx="9051">
                  <c:v>90520</c:v>
                </c:pt>
                <c:pt idx="9052">
                  <c:v>90530</c:v>
                </c:pt>
                <c:pt idx="9053">
                  <c:v>90540</c:v>
                </c:pt>
                <c:pt idx="9054">
                  <c:v>90550</c:v>
                </c:pt>
                <c:pt idx="9055">
                  <c:v>90560</c:v>
                </c:pt>
                <c:pt idx="9056">
                  <c:v>90570</c:v>
                </c:pt>
                <c:pt idx="9057">
                  <c:v>90580</c:v>
                </c:pt>
                <c:pt idx="9058">
                  <c:v>90590</c:v>
                </c:pt>
                <c:pt idx="9059">
                  <c:v>90600</c:v>
                </c:pt>
                <c:pt idx="9060">
                  <c:v>90610</c:v>
                </c:pt>
                <c:pt idx="9061">
                  <c:v>90620</c:v>
                </c:pt>
                <c:pt idx="9062">
                  <c:v>90630</c:v>
                </c:pt>
                <c:pt idx="9063">
                  <c:v>90640</c:v>
                </c:pt>
                <c:pt idx="9064">
                  <c:v>90650</c:v>
                </c:pt>
                <c:pt idx="9065">
                  <c:v>90660</c:v>
                </c:pt>
                <c:pt idx="9066">
                  <c:v>90670</c:v>
                </c:pt>
                <c:pt idx="9067">
                  <c:v>90680</c:v>
                </c:pt>
                <c:pt idx="9068">
                  <c:v>90690</c:v>
                </c:pt>
                <c:pt idx="9069">
                  <c:v>90700</c:v>
                </c:pt>
                <c:pt idx="9070">
                  <c:v>90710</c:v>
                </c:pt>
                <c:pt idx="9071">
                  <c:v>90720</c:v>
                </c:pt>
                <c:pt idx="9072">
                  <c:v>90730</c:v>
                </c:pt>
                <c:pt idx="9073">
                  <c:v>90740</c:v>
                </c:pt>
                <c:pt idx="9074">
                  <c:v>90750</c:v>
                </c:pt>
                <c:pt idx="9075">
                  <c:v>90760</c:v>
                </c:pt>
                <c:pt idx="9076">
                  <c:v>90770</c:v>
                </c:pt>
                <c:pt idx="9077">
                  <c:v>90780</c:v>
                </c:pt>
                <c:pt idx="9078">
                  <c:v>90790</c:v>
                </c:pt>
                <c:pt idx="9079">
                  <c:v>90800</c:v>
                </c:pt>
                <c:pt idx="9080">
                  <c:v>90810</c:v>
                </c:pt>
                <c:pt idx="9081">
                  <c:v>90820</c:v>
                </c:pt>
                <c:pt idx="9082">
                  <c:v>90830</c:v>
                </c:pt>
                <c:pt idx="9083">
                  <c:v>90840</c:v>
                </c:pt>
                <c:pt idx="9084">
                  <c:v>90850</c:v>
                </c:pt>
                <c:pt idx="9085">
                  <c:v>90860</c:v>
                </c:pt>
                <c:pt idx="9086">
                  <c:v>90870</c:v>
                </c:pt>
                <c:pt idx="9087">
                  <c:v>90880</c:v>
                </c:pt>
                <c:pt idx="9088">
                  <c:v>90890</c:v>
                </c:pt>
                <c:pt idx="9089">
                  <c:v>90900</c:v>
                </c:pt>
                <c:pt idx="9090">
                  <c:v>90910</c:v>
                </c:pt>
                <c:pt idx="9091">
                  <c:v>90920</c:v>
                </c:pt>
                <c:pt idx="9092">
                  <c:v>90930</c:v>
                </c:pt>
                <c:pt idx="9093">
                  <c:v>90940</c:v>
                </c:pt>
                <c:pt idx="9094">
                  <c:v>90950</c:v>
                </c:pt>
                <c:pt idx="9095">
                  <c:v>90960</c:v>
                </c:pt>
                <c:pt idx="9096">
                  <c:v>90970</c:v>
                </c:pt>
                <c:pt idx="9097">
                  <c:v>90980</c:v>
                </c:pt>
                <c:pt idx="9098">
                  <c:v>90990</c:v>
                </c:pt>
                <c:pt idx="9099">
                  <c:v>91000</c:v>
                </c:pt>
                <c:pt idx="9100">
                  <c:v>91010</c:v>
                </c:pt>
                <c:pt idx="9101">
                  <c:v>91020</c:v>
                </c:pt>
                <c:pt idx="9102">
                  <c:v>91030</c:v>
                </c:pt>
                <c:pt idx="9103">
                  <c:v>91040</c:v>
                </c:pt>
                <c:pt idx="9104">
                  <c:v>91050</c:v>
                </c:pt>
                <c:pt idx="9105">
                  <c:v>91060</c:v>
                </c:pt>
                <c:pt idx="9106">
                  <c:v>91070</c:v>
                </c:pt>
                <c:pt idx="9107">
                  <c:v>91080</c:v>
                </c:pt>
                <c:pt idx="9108">
                  <c:v>91090</c:v>
                </c:pt>
                <c:pt idx="9109">
                  <c:v>91100</c:v>
                </c:pt>
                <c:pt idx="9110">
                  <c:v>91110</c:v>
                </c:pt>
                <c:pt idx="9111">
                  <c:v>91120</c:v>
                </c:pt>
                <c:pt idx="9112">
                  <c:v>91130</c:v>
                </c:pt>
                <c:pt idx="9113">
                  <c:v>91140</c:v>
                </c:pt>
                <c:pt idx="9114">
                  <c:v>91150</c:v>
                </c:pt>
                <c:pt idx="9115">
                  <c:v>91160</c:v>
                </c:pt>
                <c:pt idx="9116">
                  <c:v>91170</c:v>
                </c:pt>
                <c:pt idx="9117">
                  <c:v>91180</c:v>
                </c:pt>
                <c:pt idx="9118">
                  <c:v>91190</c:v>
                </c:pt>
                <c:pt idx="9119">
                  <c:v>91200</c:v>
                </c:pt>
                <c:pt idx="9120">
                  <c:v>91210</c:v>
                </c:pt>
                <c:pt idx="9121">
                  <c:v>91220</c:v>
                </c:pt>
                <c:pt idx="9122">
                  <c:v>91230</c:v>
                </c:pt>
                <c:pt idx="9123">
                  <c:v>91240</c:v>
                </c:pt>
                <c:pt idx="9124">
                  <c:v>91250</c:v>
                </c:pt>
                <c:pt idx="9125">
                  <c:v>91260</c:v>
                </c:pt>
                <c:pt idx="9126">
                  <c:v>91270</c:v>
                </c:pt>
                <c:pt idx="9127">
                  <c:v>91280</c:v>
                </c:pt>
                <c:pt idx="9128">
                  <c:v>91290</c:v>
                </c:pt>
                <c:pt idx="9129">
                  <c:v>91300</c:v>
                </c:pt>
                <c:pt idx="9130">
                  <c:v>91310</c:v>
                </c:pt>
                <c:pt idx="9131">
                  <c:v>91320</c:v>
                </c:pt>
                <c:pt idx="9132">
                  <c:v>91330</c:v>
                </c:pt>
                <c:pt idx="9133">
                  <c:v>91340</c:v>
                </c:pt>
                <c:pt idx="9134">
                  <c:v>91350</c:v>
                </c:pt>
                <c:pt idx="9135">
                  <c:v>91360</c:v>
                </c:pt>
                <c:pt idx="9136">
                  <c:v>91370</c:v>
                </c:pt>
                <c:pt idx="9137">
                  <c:v>91380</c:v>
                </c:pt>
                <c:pt idx="9138">
                  <c:v>91390</c:v>
                </c:pt>
                <c:pt idx="9139">
                  <c:v>91400</c:v>
                </c:pt>
                <c:pt idx="9140">
                  <c:v>91410</c:v>
                </c:pt>
                <c:pt idx="9141">
                  <c:v>91420</c:v>
                </c:pt>
                <c:pt idx="9142">
                  <c:v>91430</c:v>
                </c:pt>
                <c:pt idx="9143">
                  <c:v>91440</c:v>
                </c:pt>
                <c:pt idx="9144">
                  <c:v>91450</c:v>
                </c:pt>
                <c:pt idx="9145">
                  <c:v>91460</c:v>
                </c:pt>
                <c:pt idx="9146">
                  <c:v>91470</c:v>
                </c:pt>
                <c:pt idx="9147">
                  <c:v>91480</c:v>
                </c:pt>
                <c:pt idx="9148">
                  <c:v>91490</c:v>
                </c:pt>
                <c:pt idx="9149">
                  <c:v>91500</c:v>
                </c:pt>
                <c:pt idx="9150">
                  <c:v>91510</c:v>
                </c:pt>
                <c:pt idx="9151">
                  <c:v>91520</c:v>
                </c:pt>
                <c:pt idx="9152">
                  <c:v>91530</c:v>
                </c:pt>
                <c:pt idx="9153">
                  <c:v>91540</c:v>
                </c:pt>
                <c:pt idx="9154">
                  <c:v>91550</c:v>
                </c:pt>
                <c:pt idx="9155">
                  <c:v>91560</c:v>
                </c:pt>
                <c:pt idx="9156">
                  <c:v>91570</c:v>
                </c:pt>
                <c:pt idx="9157">
                  <c:v>91580</c:v>
                </c:pt>
                <c:pt idx="9158">
                  <c:v>91590</c:v>
                </c:pt>
                <c:pt idx="9159">
                  <c:v>91600</c:v>
                </c:pt>
                <c:pt idx="9160">
                  <c:v>91610</c:v>
                </c:pt>
                <c:pt idx="9161">
                  <c:v>91620</c:v>
                </c:pt>
                <c:pt idx="9162">
                  <c:v>91630</c:v>
                </c:pt>
                <c:pt idx="9163">
                  <c:v>91640</c:v>
                </c:pt>
                <c:pt idx="9164">
                  <c:v>91650</c:v>
                </c:pt>
                <c:pt idx="9165">
                  <c:v>91660</c:v>
                </c:pt>
                <c:pt idx="9166">
                  <c:v>91670</c:v>
                </c:pt>
                <c:pt idx="9167">
                  <c:v>91680</c:v>
                </c:pt>
                <c:pt idx="9168">
                  <c:v>91690</c:v>
                </c:pt>
                <c:pt idx="9169">
                  <c:v>91700</c:v>
                </c:pt>
                <c:pt idx="9170">
                  <c:v>91710</c:v>
                </c:pt>
                <c:pt idx="9171">
                  <c:v>91720</c:v>
                </c:pt>
                <c:pt idx="9172">
                  <c:v>91730</c:v>
                </c:pt>
                <c:pt idx="9173">
                  <c:v>91740</c:v>
                </c:pt>
                <c:pt idx="9174">
                  <c:v>91750</c:v>
                </c:pt>
                <c:pt idx="9175">
                  <c:v>91760</c:v>
                </c:pt>
                <c:pt idx="9176">
                  <c:v>91770</c:v>
                </c:pt>
                <c:pt idx="9177">
                  <c:v>91780</c:v>
                </c:pt>
                <c:pt idx="9178">
                  <c:v>91790</c:v>
                </c:pt>
                <c:pt idx="9179">
                  <c:v>91800</c:v>
                </c:pt>
                <c:pt idx="9180">
                  <c:v>91810</c:v>
                </c:pt>
                <c:pt idx="9181">
                  <c:v>91820</c:v>
                </c:pt>
                <c:pt idx="9182">
                  <c:v>91830</c:v>
                </c:pt>
                <c:pt idx="9183">
                  <c:v>91840</c:v>
                </c:pt>
                <c:pt idx="9184">
                  <c:v>91850</c:v>
                </c:pt>
                <c:pt idx="9185">
                  <c:v>91860</c:v>
                </c:pt>
                <c:pt idx="9186">
                  <c:v>91870</c:v>
                </c:pt>
                <c:pt idx="9187">
                  <c:v>91880</c:v>
                </c:pt>
                <c:pt idx="9188">
                  <c:v>91890</c:v>
                </c:pt>
                <c:pt idx="9189">
                  <c:v>91900</c:v>
                </c:pt>
                <c:pt idx="9190">
                  <c:v>91910</c:v>
                </c:pt>
                <c:pt idx="9191">
                  <c:v>91920</c:v>
                </c:pt>
                <c:pt idx="9192">
                  <c:v>91930</c:v>
                </c:pt>
                <c:pt idx="9193">
                  <c:v>91940</c:v>
                </c:pt>
                <c:pt idx="9194">
                  <c:v>91950</c:v>
                </c:pt>
                <c:pt idx="9195">
                  <c:v>91960</c:v>
                </c:pt>
                <c:pt idx="9196">
                  <c:v>91970</c:v>
                </c:pt>
                <c:pt idx="9197">
                  <c:v>91980</c:v>
                </c:pt>
                <c:pt idx="9198">
                  <c:v>91990</c:v>
                </c:pt>
                <c:pt idx="9199">
                  <c:v>92000</c:v>
                </c:pt>
                <c:pt idx="9200">
                  <c:v>92010</c:v>
                </c:pt>
                <c:pt idx="9201">
                  <c:v>92020</c:v>
                </c:pt>
                <c:pt idx="9202">
                  <c:v>92030</c:v>
                </c:pt>
                <c:pt idx="9203">
                  <c:v>92040</c:v>
                </c:pt>
                <c:pt idx="9204">
                  <c:v>92050</c:v>
                </c:pt>
                <c:pt idx="9205">
                  <c:v>92060</c:v>
                </c:pt>
                <c:pt idx="9206">
                  <c:v>92070</c:v>
                </c:pt>
                <c:pt idx="9207">
                  <c:v>92080</c:v>
                </c:pt>
                <c:pt idx="9208">
                  <c:v>92090</c:v>
                </c:pt>
                <c:pt idx="9209">
                  <c:v>92100</c:v>
                </c:pt>
                <c:pt idx="9210">
                  <c:v>92110</c:v>
                </c:pt>
                <c:pt idx="9211">
                  <c:v>92120</c:v>
                </c:pt>
                <c:pt idx="9212">
                  <c:v>92130</c:v>
                </c:pt>
                <c:pt idx="9213">
                  <c:v>92140</c:v>
                </c:pt>
                <c:pt idx="9214">
                  <c:v>92150</c:v>
                </c:pt>
                <c:pt idx="9215">
                  <c:v>92160</c:v>
                </c:pt>
                <c:pt idx="9216">
                  <c:v>92170</c:v>
                </c:pt>
                <c:pt idx="9217">
                  <c:v>92180</c:v>
                </c:pt>
                <c:pt idx="9218">
                  <c:v>92190</c:v>
                </c:pt>
                <c:pt idx="9219">
                  <c:v>92200</c:v>
                </c:pt>
                <c:pt idx="9220">
                  <c:v>92210</c:v>
                </c:pt>
                <c:pt idx="9221">
                  <c:v>92220</c:v>
                </c:pt>
                <c:pt idx="9222">
                  <c:v>92230</c:v>
                </c:pt>
                <c:pt idx="9223">
                  <c:v>92240</c:v>
                </c:pt>
                <c:pt idx="9224">
                  <c:v>92250</c:v>
                </c:pt>
                <c:pt idx="9225">
                  <c:v>92260</c:v>
                </c:pt>
                <c:pt idx="9226">
                  <c:v>92270</c:v>
                </c:pt>
                <c:pt idx="9227">
                  <c:v>92280</c:v>
                </c:pt>
                <c:pt idx="9228">
                  <c:v>92290</c:v>
                </c:pt>
                <c:pt idx="9229">
                  <c:v>92300</c:v>
                </c:pt>
                <c:pt idx="9230">
                  <c:v>92310</c:v>
                </c:pt>
                <c:pt idx="9231">
                  <c:v>92320</c:v>
                </c:pt>
                <c:pt idx="9232">
                  <c:v>92330</c:v>
                </c:pt>
                <c:pt idx="9233">
                  <c:v>92340</c:v>
                </c:pt>
                <c:pt idx="9234">
                  <c:v>92350</c:v>
                </c:pt>
                <c:pt idx="9235">
                  <c:v>92360</c:v>
                </c:pt>
                <c:pt idx="9236">
                  <c:v>92370</c:v>
                </c:pt>
                <c:pt idx="9237">
                  <c:v>92380</c:v>
                </c:pt>
                <c:pt idx="9238">
                  <c:v>92390</c:v>
                </c:pt>
                <c:pt idx="9239">
                  <c:v>92400</c:v>
                </c:pt>
                <c:pt idx="9240">
                  <c:v>92410</c:v>
                </c:pt>
                <c:pt idx="9241">
                  <c:v>92420</c:v>
                </c:pt>
                <c:pt idx="9242">
                  <c:v>92430</c:v>
                </c:pt>
                <c:pt idx="9243">
                  <c:v>92440</c:v>
                </c:pt>
                <c:pt idx="9244">
                  <c:v>92450</c:v>
                </c:pt>
                <c:pt idx="9245">
                  <c:v>92460</c:v>
                </c:pt>
                <c:pt idx="9246">
                  <c:v>92470</c:v>
                </c:pt>
                <c:pt idx="9247">
                  <c:v>92480</c:v>
                </c:pt>
                <c:pt idx="9248">
                  <c:v>92490</c:v>
                </c:pt>
                <c:pt idx="9249">
                  <c:v>92500</c:v>
                </c:pt>
                <c:pt idx="9250">
                  <c:v>92510</c:v>
                </c:pt>
                <c:pt idx="9251">
                  <c:v>92520</c:v>
                </c:pt>
                <c:pt idx="9252">
                  <c:v>92530</c:v>
                </c:pt>
                <c:pt idx="9253">
                  <c:v>92540</c:v>
                </c:pt>
                <c:pt idx="9254">
                  <c:v>92550</c:v>
                </c:pt>
                <c:pt idx="9255">
                  <c:v>92560</c:v>
                </c:pt>
                <c:pt idx="9256">
                  <c:v>92570</c:v>
                </c:pt>
                <c:pt idx="9257">
                  <c:v>92580</c:v>
                </c:pt>
                <c:pt idx="9258">
                  <c:v>92590</c:v>
                </c:pt>
                <c:pt idx="9259">
                  <c:v>92600</c:v>
                </c:pt>
                <c:pt idx="9260">
                  <c:v>92610</c:v>
                </c:pt>
                <c:pt idx="9261">
                  <c:v>92620</c:v>
                </c:pt>
                <c:pt idx="9262">
                  <c:v>92630</c:v>
                </c:pt>
                <c:pt idx="9263">
                  <c:v>92640</c:v>
                </c:pt>
                <c:pt idx="9264">
                  <c:v>92650</c:v>
                </c:pt>
                <c:pt idx="9265">
                  <c:v>92660</c:v>
                </c:pt>
                <c:pt idx="9266">
                  <c:v>92670</c:v>
                </c:pt>
                <c:pt idx="9267">
                  <c:v>92680</c:v>
                </c:pt>
                <c:pt idx="9268">
                  <c:v>92690</c:v>
                </c:pt>
                <c:pt idx="9269">
                  <c:v>92700</c:v>
                </c:pt>
                <c:pt idx="9270">
                  <c:v>92710</c:v>
                </c:pt>
                <c:pt idx="9271">
                  <c:v>92720</c:v>
                </c:pt>
                <c:pt idx="9272">
                  <c:v>92730</c:v>
                </c:pt>
                <c:pt idx="9273">
                  <c:v>92740</c:v>
                </c:pt>
                <c:pt idx="9274">
                  <c:v>92750</c:v>
                </c:pt>
                <c:pt idx="9275">
                  <c:v>92760</c:v>
                </c:pt>
                <c:pt idx="9276">
                  <c:v>92770</c:v>
                </c:pt>
                <c:pt idx="9277">
                  <c:v>92780</c:v>
                </c:pt>
                <c:pt idx="9278">
                  <c:v>92790</c:v>
                </c:pt>
                <c:pt idx="9279">
                  <c:v>92800</c:v>
                </c:pt>
                <c:pt idx="9280">
                  <c:v>92810</c:v>
                </c:pt>
                <c:pt idx="9281">
                  <c:v>92820</c:v>
                </c:pt>
                <c:pt idx="9282">
                  <c:v>92830</c:v>
                </c:pt>
                <c:pt idx="9283">
                  <c:v>92840</c:v>
                </c:pt>
                <c:pt idx="9284">
                  <c:v>92850</c:v>
                </c:pt>
                <c:pt idx="9285">
                  <c:v>92860</c:v>
                </c:pt>
                <c:pt idx="9286">
                  <c:v>92870</c:v>
                </c:pt>
                <c:pt idx="9287">
                  <c:v>92880</c:v>
                </c:pt>
                <c:pt idx="9288">
                  <c:v>92890</c:v>
                </c:pt>
                <c:pt idx="9289">
                  <c:v>92900</c:v>
                </c:pt>
                <c:pt idx="9290">
                  <c:v>92910</c:v>
                </c:pt>
                <c:pt idx="9291">
                  <c:v>92920</c:v>
                </c:pt>
                <c:pt idx="9292">
                  <c:v>92930</c:v>
                </c:pt>
                <c:pt idx="9293">
                  <c:v>92940</c:v>
                </c:pt>
                <c:pt idx="9294">
                  <c:v>92950</c:v>
                </c:pt>
                <c:pt idx="9295">
                  <c:v>92960</c:v>
                </c:pt>
                <c:pt idx="9296">
                  <c:v>92970</c:v>
                </c:pt>
                <c:pt idx="9297">
                  <c:v>92980</c:v>
                </c:pt>
                <c:pt idx="9298">
                  <c:v>92990</c:v>
                </c:pt>
                <c:pt idx="9299">
                  <c:v>93000</c:v>
                </c:pt>
                <c:pt idx="9300">
                  <c:v>93010</c:v>
                </c:pt>
                <c:pt idx="9301">
                  <c:v>93020</c:v>
                </c:pt>
                <c:pt idx="9302">
                  <c:v>93030</c:v>
                </c:pt>
                <c:pt idx="9303">
                  <c:v>93040</c:v>
                </c:pt>
                <c:pt idx="9304">
                  <c:v>93050</c:v>
                </c:pt>
                <c:pt idx="9305">
                  <c:v>93060</c:v>
                </c:pt>
                <c:pt idx="9306">
                  <c:v>93070</c:v>
                </c:pt>
                <c:pt idx="9307">
                  <c:v>93080</c:v>
                </c:pt>
                <c:pt idx="9308">
                  <c:v>93090</c:v>
                </c:pt>
                <c:pt idx="9309">
                  <c:v>93100</c:v>
                </c:pt>
                <c:pt idx="9310">
                  <c:v>93110</c:v>
                </c:pt>
                <c:pt idx="9311">
                  <c:v>93120</c:v>
                </c:pt>
                <c:pt idx="9312">
                  <c:v>93130</c:v>
                </c:pt>
                <c:pt idx="9313">
                  <c:v>93140</c:v>
                </c:pt>
                <c:pt idx="9314">
                  <c:v>93150</c:v>
                </c:pt>
                <c:pt idx="9315">
                  <c:v>93160</c:v>
                </c:pt>
                <c:pt idx="9316">
                  <c:v>93170</c:v>
                </c:pt>
                <c:pt idx="9317">
                  <c:v>93180</c:v>
                </c:pt>
                <c:pt idx="9318">
                  <c:v>93190</c:v>
                </c:pt>
                <c:pt idx="9319">
                  <c:v>93200</c:v>
                </c:pt>
                <c:pt idx="9320">
                  <c:v>93210</c:v>
                </c:pt>
                <c:pt idx="9321">
                  <c:v>93220</c:v>
                </c:pt>
                <c:pt idx="9322">
                  <c:v>93230</c:v>
                </c:pt>
                <c:pt idx="9323">
                  <c:v>93240</c:v>
                </c:pt>
                <c:pt idx="9324">
                  <c:v>93250</c:v>
                </c:pt>
                <c:pt idx="9325">
                  <c:v>93260</c:v>
                </c:pt>
                <c:pt idx="9326">
                  <c:v>93270</c:v>
                </c:pt>
                <c:pt idx="9327">
                  <c:v>93280</c:v>
                </c:pt>
                <c:pt idx="9328">
                  <c:v>93290</c:v>
                </c:pt>
                <c:pt idx="9329">
                  <c:v>93300</c:v>
                </c:pt>
                <c:pt idx="9330">
                  <c:v>93310</c:v>
                </c:pt>
                <c:pt idx="9331">
                  <c:v>93320</c:v>
                </c:pt>
                <c:pt idx="9332">
                  <c:v>93330</c:v>
                </c:pt>
                <c:pt idx="9333">
                  <c:v>93340</c:v>
                </c:pt>
                <c:pt idx="9334">
                  <c:v>93350</c:v>
                </c:pt>
                <c:pt idx="9335">
                  <c:v>93360</c:v>
                </c:pt>
                <c:pt idx="9336">
                  <c:v>93370</c:v>
                </c:pt>
                <c:pt idx="9337">
                  <c:v>93380</c:v>
                </c:pt>
                <c:pt idx="9338">
                  <c:v>93390</c:v>
                </c:pt>
                <c:pt idx="9339">
                  <c:v>93400</c:v>
                </c:pt>
                <c:pt idx="9340">
                  <c:v>93410</c:v>
                </c:pt>
                <c:pt idx="9341">
                  <c:v>93420</c:v>
                </c:pt>
                <c:pt idx="9342">
                  <c:v>93430</c:v>
                </c:pt>
                <c:pt idx="9343">
                  <c:v>93440</c:v>
                </c:pt>
                <c:pt idx="9344">
                  <c:v>93450</c:v>
                </c:pt>
                <c:pt idx="9345">
                  <c:v>93460</c:v>
                </c:pt>
                <c:pt idx="9346">
                  <c:v>93470</c:v>
                </c:pt>
                <c:pt idx="9347">
                  <c:v>93480</c:v>
                </c:pt>
                <c:pt idx="9348">
                  <c:v>93490</c:v>
                </c:pt>
                <c:pt idx="9349">
                  <c:v>93500</c:v>
                </c:pt>
                <c:pt idx="9350">
                  <c:v>93510</c:v>
                </c:pt>
                <c:pt idx="9351">
                  <c:v>93520</c:v>
                </c:pt>
                <c:pt idx="9352">
                  <c:v>93530</c:v>
                </c:pt>
                <c:pt idx="9353">
                  <c:v>93540</c:v>
                </c:pt>
                <c:pt idx="9354">
                  <c:v>93550</c:v>
                </c:pt>
                <c:pt idx="9355">
                  <c:v>93560</c:v>
                </c:pt>
                <c:pt idx="9356">
                  <c:v>93570</c:v>
                </c:pt>
                <c:pt idx="9357">
                  <c:v>93580</c:v>
                </c:pt>
                <c:pt idx="9358">
                  <c:v>93590</c:v>
                </c:pt>
                <c:pt idx="9359">
                  <c:v>93600</c:v>
                </c:pt>
                <c:pt idx="9360">
                  <c:v>93610</c:v>
                </c:pt>
                <c:pt idx="9361">
                  <c:v>93620</c:v>
                </c:pt>
                <c:pt idx="9362">
                  <c:v>93630</c:v>
                </c:pt>
                <c:pt idx="9363">
                  <c:v>93640</c:v>
                </c:pt>
                <c:pt idx="9364">
                  <c:v>93650</c:v>
                </c:pt>
                <c:pt idx="9365">
                  <c:v>93660</c:v>
                </c:pt>
                <c:pt idx="9366">
                  <c:v>93670</c:v>
                </c:pt>
                <c:pt idx="9367">
                  <c:v>93680</c:v>
                </c:pt>
                <c:pt idx="9368">
                  <c:v>93690</c:v>
                </c:pt>
                <c:pt idx="9369">
                  <c:v>93700</c:v>
                </c:pt>
                <c:pt idx="9370">
                  <c:v>93710</c:v>
                </c:pt>
                <c:pt idx="9371">
                  <c:v>93720</c:v>
                </c:pt>
                <c:pt idx="9372">
                  <c:v>93730</c:v>
                </c:pt>
                <c:pt idx="9373">
                  <c:v>93740</c:v>
                </c:pt>
                <c:pt idx="9374">
                  <c:v>93750</c:v>
                </c:pt>
                <c:pt idx="9375">
                  <c:v>93760</c:v>
                </c:pt>
                <c:pt idx="9376">
                  <c:v>93770</c:v>
                </c:pt>
                <c:pt idx="9377">
                  <c:v>93780</c:v>
                </c:pt>
                <c:pt idx="9378">
                  <c:v>93790</c:v>
                </c:pt>
                <c:pt idx="9379">
                  <c:v>93800</c:v>
                </c:pt>
                <c:pt idx="9380">
                  <c:v>93810</c:v>
                </c:pt>
                <c:pt idx="9381">
                  <c:v>93820</c:v>
                </c:pt>
                <c:pt idx="9382">
                  <c:v>93830</c:v>
                </c:pt>
                <c:pt idx="9383">
                  <c:v>93840</c:v>
                </c:pt>
                <c:pt idx="9384">
                  <c:v>93850</c:v>
                </c:pt>
                <c:pt idx="9385">
                  <c:v>93860</c:v>
                </c:pt>
                <c:pt idx="9386">
                  <c:v>93870</c:v>
                </c:pt>
                <c:pt idx="9387">
                  <c:v>93880</c:v>
                </c:pt>
                <c:pt idx="9388">
                  <c:v>93890</c:v>
                </c:pt>
                <c:pt idx="9389">
                  <c:v>93900</c:v>
                </c:pt>
                <c:pt idx="9390">
                  <c:v>93910</c:v>
                </c:pt>
                <c:pt idx="9391">
                  <c:v>93920</c:v>
                </c:pt>
                <c:pt idx="9392">
                  <c:v>93930</c:v>
                </c:pt>
                <c:pt idx="9393">
                  <c:v>93940</c:v>
                </c:pt>
                <c:pt idx="9394">
                  <c:v>93950</c:v>
                </c:pt>
                <c:pt idx="9395">
                  <c:v>93960</c:v>
                </c:pt>
                <c:pt idx="9396">
                  <c:v>93970</c:v>
                </c:pt>
                <c:pt idx="9397">
                  <c:v>93980</c:v>
                </c:pt>
                <c:pt idx="9398">
                  <c:v>93990</c:v>
                </c:pt>
                <c:pt idx="9399">
                  <c:v>94000</c:v>
                </c:pt>
                <c:pt idx="9400">
                  <c:v>94010</c:v>
                </c:pt>
                <c:pt idx="9401">
                  <c:v>94020</c:v>
                </c:pt>
                <c:pt idx="9402">
                  <c:v>94030</c:v>
                </c:pt>
                <c:pt idx="9403">
                  <c:v>94040</c:v>
                </c:pt>
                <c:pt idx="9404">
                  <c:v>94050</c:v>
                </c:pt>
                <c:pt idx="9405">
                  <c:v>94060</c:v>
                </c:pt>
                <c:pt idx="9406">
                  <c:v>94070</c:v>
                </c:pt>
                <c:pt idx="9407">
                  <c:v>94080</c:v>
                </c:pt>
                <c:pt idx="9408">
                  <c:v>94090</c:v>
                </c:pt>
                <c:pt idx="9409">
                  <c:v>94100</c:v>
                </c:pt>
                <c:pt idx="9410">
                  <c:v>94110</c:v>
                </c:pt>
                <c:pt idx="9411">
                  <c:v>94120</c:v>
                </c:pt>
                <c:pt idx="9412">
                  <c:v>94130</c:v>
                </c:pt>
                <c:pt idx="9413">
                  <c:v>94140</c:v>
                </c:pt>
                <c:pt idx="9414">
                  <c:v>94150</c:v>
                </c:pt>
                <c:pt idx="9415">
                  <c:v>94160</c:v>
                </c:pt>
                <c:pt idx="9416">
                  <c:v>94170</c:v>
                </c:pt>
                <c:pt idx="9417">
                  <c:v>94180</c:v>
                </c:pt>
                <c:pt idx="9418">
                  <c:v>94190</c:v>
                </c:pt>
                <c:pt idx="9419">
                  <c:v>94200</c:v>
                </c:pt>
                <c:pt idx="9420">
                  <c:v>94210</c:v>
                </c:pt>
                <c:pt idx="9421">
                  <c:v>94220</c:v>
                </c:pt>
                <c:pt idx="9422">
                  <c:v>94230</c:v>
                </c:pt>
                <c:pt idx="9423">
                  <c:v>94240</c:v>
                </c:pt>
                <c:pt idx="9424">
                  <c:v>94250</c:v>
                </c:pt>
                <c:pt idx="9425">
                  <c:v>94260</c:v>
                </c:pt>
                <c:pt idx="9426">
                  <c:v>94270</c:v>
                </c:pt>
                <c:pt idx="9427">
                  <c:v>94280</c:v>
                </c:pt>
                <c:pt idx="9428">
                  <c:v>94290</c:v>
                </c:pt>
                <c:pt idx="9429">
                  <c:v>94300</c:v>
                </c:pt>
                <c:pt idx="9430">
                  <c:v>94310</c:v>
                </c:pt>
                <c:pt idx="9431">
                  <c:v>94320</c:v>
                </c:pt>
                <c:pt idx="9432">
                  <c:v>94330</c:v>
                </c:pt>
                <c:pt idx="9433">
                  <c:v>94340</c:v>
                </c:pt>
                <c:pt idx="9434">
                  <c:v>94350</c:v>
                </c:pt>
                <c:pt idx="9435">
                  <c:v>94360</c:v>
                </c:pt>
                <c:pt idx="9436">
                  <c:v>94370</c:v>
                </c:pt>
                <c:pt idx="9437">
                  <c:v>94380</c:v>
                </c:pt>
                <c:pt idx="9438">
                  <c:v>94390</c:v>
                </c:pt>
                <c:pt idx="9439">
                  <c:v>94400</c:v>
                </c:pt>
                <c:pt idx="9440">
                  <c:v>94410</c:v>
                </c:pt>
                <c:pt idx="9441">
                  <c:v>94420</c:v>
                </c:pt>
                <c:pt idx="9442">
                  <c:v>94430</c:v>
                </c:pt>
                <c:pt idx="9443">
                  <c:v>94440</c:v>
                </c:pt>
                <c:pt idx="9444">
                  <c:v>94450</c:v>
                </c:pt>
                <c:pt idx="9445">
                  <c:v>94460</c:v>
                </c:pt>
                <c:pt idx="9446">
                  <c:v>94470</c:v>
                </c:pt>
                <c:pt idx="9447">
                  <c:v>94480</c:v>
                </c:pt>
                <c:pt idx="9448">
                  <c:v>94490</c:v>
                </c:pt>
                <c:pt idx="9449">
                  <c:v>94500</c:v>
                </c:pt>
                <c:pt idx="9450">
                  <c:v>94510</c:v>
                </c:pt>
                <c:pt idx="9451">
                  <c:v>94520</c:v>
                </c:pt>
                <c:pt idx="9452">
                  <c:v>94530</c:v>
                </c:pt>
                <c:pt idx="9453">
                  <c:v>94540</c:v>
                </c:pt>
                <c:pt idx="9454">
                  <c:v>94550</c:v>
                </c:pt>
                <c:pt idx="9455">
                  <c:v>94560</c:v>
                </c:pt>
                <c:pt idx="9456">
                  <c:v>94570</c:v>
                </c:pt>
                <c:pt idx="9457">
                  <c:v>94580</c:v>
                </c:pt>
                <c:pt idx="9458">
                  <c:v>94590</c:v>
                </c:pt>
                <c:pt idx="9459">
                  <c:v>94600</c:v>
                </c:pt>
                <c:pt idx="9460">
                  <c:v>94610</c:v>
                </c:pt>
                <c:pt idx="9461">
                  <c:v>94620</c:v>
                </c:pt>
                <c:pt idx="9462">
                  <c:v>94630</c:v>
                </c:pt>
                <c:pt idx="9463">
                  <c:v>94640</c:v>
                </c:pt>
                <c:pt idx="9464">
                  <c:v>94650</c:v>
                </c:pt>
                <c:pt idx="9465">
                  <c:v>94660</c:v>
                </c:pt>
                <c:pt idx="9466">
                  <c:v>94670</c:v>
                </c:pt>
                <c:pt idx="9467">
                  <c:v>94680</c:v>
                </c:pt>
                <c:pt idx="9468">
                  <c:v>94690</c:v>
                </c:pt>
                <c:pt idx="9469">
                  <c:v>94700</c:v>
                </c:pt>
                <c:pt idx="9470">
                  <c:v>94710</c:v>
                </c:pt>
                <c:pt idx="9471">
                  <c:v>94720</c:v>
                </c:pt>
                <c:pt idx="9472">
                  <c:v>94730</c:v>
                </c:pt>
                <c:pt idx="9473">
                  <c:v>94740</c:v>
                </c:pt>
                <c:pt idx="9474">
                  <c:v>94750</c:v>
                </c:pt>
                <c:pt idx="9475">
                  <c:v>94760</c:v>
                </c:pt>
                <c:pt idx="9476">
                  <c:v>94770</c:v>
                </c:pt>
                <c:pt idx="9477">
                  <c:v>94780</c:v>
                </c:pt>
                <c:pt idx="9478">
                  <c:v>94790</c:v>
                </c:pt>
                <c:pt idx="9479">
                  <c:v>94800</c:v>
                </c:pt>
                <c:pt idx="9480">
                  <c:v>94810</c:v>
                </c:pt>
                <c:pt idx="9481">
                  <c:v>94820</c:v>
                </c:pt>
                <c:pt idx="9482">
                  <c:v>94830</c:v>
                </c:pt>
                <c:pt idx="9483">
                  <c:v>94840</c:v>
                </c:pt>
                <c:pt idx="9484">
                  <c:v>94850</c:v>
                </c:pt>
                <c:pt idx="9485">
                  <c:v>94860</c:v>
                </c:pt>
                <c:pt idx="9486">
                  <c:v>94870</c:v>
                </c:pt>
                <c:pt idx="9487">
                  <c:v>94880</c:v>
                </c:pt>
                <c:pt idx="9488">
                  <c:v>94890</c:v>
                </c:pt>
                <c:pt idx="9489">
                  <c:v>94900</c:v>
                </c:pt>
                <c:pt idx="9490">
                  <c:v>94910</c:v>
                </c:pt>
                <c:pt idx="9491">
                  <c:v>94920</c:v>
                </c:pt>
                <c:pt idx="9492">
                  <c:v>94930</c:v>
                </c:pt>
                <c:pt idx="9493">
                  <c:v>94940</c:v>
                </c:pt>
                <c:pt idx="9494">
                  <c:v>94950</c:v>
                </c:pt>
                <c:pt idx="9495">
                  <c:v>94960</c:v>
                </c:pt>
                <c:pt idx="9496">
                  <c:v>94970</c:v>
                </c:pt>
                <c:pt idx="9497">
                  <c:v>94980</c:v>
                </c:pt>
                <c:pt idx="9498">
                  <c:v>94990</c:v>
                </c:pt>
                <c:pt idx="9499">
                  <c:v>95000</c:v>
                </c:pt>
                <c:pt idx="9500">
                  <c:v>95010</c:v>
                </c:pt>
                <c:pt idx="9501">
                  <c:v>95020</c:v>
                </c:pt>
                <c:pt idx="9502">
                  <c:v>95030</c:v>
                </c:pt>
                <c:pt idx="9503">
                  <c:v>95040</c:v>
                </c:pt>
                <c:pt idx="9504">
                  <c:v>95050</c:v>
                </c:pt>
                <c:pt idx="9505">
                  <c:v>95060</c:v>
                </c:pt>
                <c:pt idx="9506">
                  <c:v>95070</c:v>
                </c:pt>
                <c:pt idx="9507">
                  <c:v>95080</c:v>
                </c:pt>
                <c:pt idx="9508">
                  <c:v>95090</c:v>
                </c:pt>
                <c:pt idx="9509">
                  <c:v>95100</c:v>
                </c:pt>
                <c:pt idx="9510">
                  <c:v>95110</c:v>
                </c:pt>
                <c:pt idx="9511">
                  <c:v>95120</c:v>
                </c:pt>
                <c:pt idx="9512">
                  <c:v>95130</c:v>
                </c:pt>
                <c:pt idx="9513">
                  <c:v>95140</c:v>
                </c:pt>
                <c:pt idx="9514">
                  <c:v>95150</c:v>
                </c:pt>
                <c:pt idx="9515">
                  <c:v>95160</c:v>
                </c:pt>
                <c:pt idx="9516">
                  <c:v>95170</c:v>
                </c:pt>
                <c:pt idx="9517">
                  <c:v>95180</c:v>
                </c:pt>
                <c:pt idx="9518">
                  <c:v>95190</c:v>
                </c:pt>
                <c:pt idx="9519">
                  <c:v>95200</c:v>
                </c:pt>
                <c:pt idx="9520">
                  <c:v>95210</c:v>
                </c:pt>
                <c:pt idx="9521">
                  <c:v>95220</c:v>
                </c:pt>
                <c:pt idx="9522">
                  <c:v>95230</c:v>
                </c:pt>
                <c:pt idx="9523">
                  <c:v>95240</c:v>
                </c:pt>
                <c:pt idx="9524">
                  <c:v>95250</c:v>
                </c:pt>
                <c:pt idx="9525">
                  <c:v>95260</c:v>
                </c:pt>
                <c:pt idx="9526">
                  <c:v>95270</c:v>
                </c:pt>
                <c:pt idx="9527">
                  <c:v>95280</c:v>
                </c:pt>
                <c:pt idx="9528">
                  <c:v>95290</c:v>
                </c:pt>
                <c:pt idx="9529">
                  <c:v>95300</c:v>
                </c:pt>
                <c:pt idx="9530">
                  <c:v>95310</c:v>
                </c:pt>
                <c:pt idx="9531">
                  <c:v>95320</c:v>
                </c:pt>
                <c:pt idx="9532">
                  <c:v>95330</c:v>
                </c:pt>
                <c:pt idx="9533">
                  <c:v>95340</c:v>
                </c:pt>
                <c:pt idx="9534">
                  <c:v>95350</c:v>
                </c:pt>
                <c:pt idx="9535">
                  <c:v>95360</c:v>
                </c:pt>
                <c:pt idx="9536">
                  <c:v>95370</c:v>
                </c:pt>
                <c:pt idx="9537">
                  <c:v>95380</c:v>
                </c:pt>
                <c:pt idx="9538">
                  <c:v>95390</c:v>
                </c:pt>
                <c:pt idx="9539">
                  <c:v>95400</c:v>
                </c:pt>
                <c:pt idx="9540">
                  <c:v>95410</c:v>
                </c:pt>
                <c:pt idx="9541">
                  <c:v>95420</c:v>
                </c:pt>
                <c:pt idx="9542">
                  <c:v>95430</c:v>
                </c:pt>
                <c:pt idx="9543">
                  <c:v>95440</c:v>
                </c:pt>
                <c:pt idx="9544">
                  <c:v>95450</c:v>
                </c:pt>
                <c:pt idx="9545">
                  <c:v>95460</c:v>
                </c:pt>
                <c:pt idx="9546">
                  <c:v>95470</c:v>
                </c:pt>
                <c:pt idx="9547">
                  <c:v>95480</c:v>
                </c:pt>
                <c:pt idx="9548">
                  <c:v>95490</c:v>
                </c:pt>
                <c:pt idx="9549">
                  <c:v>95500</c:v>
                </c:pt>
                <c:pt idx="9550">
                  <c:v>95510</c:v>
                </c:pt>
                <c:pt idx="9551">
                  <c:v>95520</c:v>
                </c:pt>
                <c:pt idx="9552">
                  <c:v>95530</c:v>
                </c:pt>
                <c:pt idx="9553">
                  <c:v>95540</c:v>
                </c:pt>
                <c:pt idx="9554">
                  <c:v>95550</c:v>
                </c:pt>
                <c:pt idx="9555">
                  <c:v>95560</c:v>
                </c:pt>
                <c:pt idx="9556">
                  <c:v>95570</c:v>
                </c:pt>
                <c:pt idx="9557">
                  <c:v>95580</c:v>
                </c:pt>
                <c:pt idx="9558">
                  <c:v>95590</c:v>
                </c:pt>
                <c:pt idx="9559">
                  <c:v>95600</c:v>
                </c:pt>
                <c:pt idx="9560">
                  <c:v>95610</c:v>
                </c:pt>
                <c:pt idx="9561">
                  <c:v>95620</c:v>
                </c:pt>
                <c:pt idx="9562">
                  <c:v>95630</c:v>
                </c:pt>
                <c:pt idx="9563">
                  <c:v>95640</c:v>
                </c:pt>
                <c:pt idx="9564">
                  <c:v>95650</c:v>
                </c:pt>
                <c:pt idx="9565">
                  <c:v>95660</c:v>
                </c:pt>
                <c:pt idx="9566">
                  <c:v>95670</c:v>
                </c:pt>
                <c:pt idx="9567">
                  <c:v>95680</c:v>
                </c:pt>
                <c:pt idx="9568">
                  <c:v>95690</c:v>
                </c:pt>
                <c:pt idx="9569">
                  <c:v>95700</c:v>
                </c:pt>
                <c:pt idx="9570">
                  <c:v>95710</c:v>
                </c:pt>
                <c:pt idx="9571">
                  <c:v>95720</c:v>
                </c:pt>
                <c:pt idx="9572">
                  <c:v>95730</c:v>
                </c:pt>
                <c:pt idx="9573">
                  <c:v>95740</c:v>
                </c:pt>
                <c:pt idx="9574">
                  <c:v>95750</c:v>
                </c:pt>
                <c:pt idx="9575">
                  <c:v>95760</c:v>
                </c:pt>
                <c:pt idx="9576">
                  <c:v>95770</c:v>
                </c:pt>
                <c:pt idx="9577">
                  <c:v>95780</c:v>
                </c:pt>
                <c:pt idx="9578">
                  <c:v>95790</c:v>
                </c:pt>
                <c:pt idx="9579">
                  <c:v>95800</c:v>
                </c:pt>
                <c:pt idx="9580">
                  <c:v>95810</c:v>
                </c:pt>
                <c:pt idx="9581">
                  <c:v>95820</c:v>
                </c:pt>
                <c:pt idx="9582">
                  <c:v>95830</c:v>
                </c:pt>
                <c:pt idx="9583">
                  <c:v>95840</c:v>
                </c:pt>
                <c:pt idx="9584">
                  <c:v>95850</c:v>
                </c:pt>
                <c:pt idx="9585">
                  <c:v>95860</c:v>
                </c:pt>
                <c:pt idx="9586">
                  <c:v>95870</c:v>
                </c:pt>
                <c:pt idx="9587">
                  <c:v>95880</c:v>
                </c:pt>
                <c:pt idx="9588">
                  <c:v>95890</c:v>
                </c:pt>
                <c:pt idx="9589">
                  <c:v>95900</c:v>
                </c:pt>
                <c:pt idx="9590">
                  <c:v>95910</c:v>
                </c:pt>
                <c:pt idx="9591">
                  <c:v>95920</c:v>
                </c:pt>
                <c:pt idx="9592">
                  <c:v>95930</c:v>
                </c:pt>
                <c:pt idx="9593">
                  <c:v>95940</c:v>
                </c:pt>
                <c:pt idx="9594">
                  <c:v>95950</c:v>
                </c:pt>
                <c:pt idx="9595">
                  <c:v>95960</c:v>
                </c:pt>
                <c:pt idx="9596">
                  <c:v>95970</c:v>
                </c:pt>
                <c:pt idx="9597">
                  <c:v>95980</c:v>
                </c:pt>
                <c:pt idx="9598">
                  <c:v>95990</c:v>
                </c:pt>
                <c:pt idx="9599">
                  <c:v>96000</c:v>
                </c:pt>
                <c:pt idx="9600">
                  <c:v>96010</c:v>
                </c:pt>
                <c:pt idx="9601">
                  <c:v>96020</c:v>
                </c:pt>
                <c:pt idx="9602">
                  <c:v>96030</c:v>
                </c:pt>
                <c:pt idx="9603">
                  <c:v>96040</c:v>
                </c:pt>
                <c:pt idx="9604">
                  <c:v>96050</c:v>
                </c:pt>
                <c:pt idx="9605">
                  <c:v>96060</c:v>
                </c:pt>
                <c:pt idx="9606">
                  <c:v>96070</c:v>
                </c:pt>
                <c:pt idx="9607">
                  <c:v>96080</c:v>
                </c:pt>
                <c:pt idx="9608">
                  <c:v>96090</c:v>
                </c:pt>
                <c:pt idx="9609">
                  <c:v>96100</c:v>
                </c:pt>
                <c:pt idx="9610">
                  <c:v>96110</c:v>
                </c:pt>
                <c:pt idx="9611">
                  <c:v>96120</c:v>
                </c:pt>
                <c:pt idx="9612">
                  <c:v>96130</c:v>
                </c:pt>
                <c:pt idx="9613">
                  <c:v>96140</c:v>
                </c:pt>
                <c:pt idx="9614">
                  <c:v>96150</c:v>
                </c:pt>
                <c:pt idx="9615">
                  <c:v>96160</c:v>
                </c:pt>
                <c:pt idx="9616">
                  <c:v>96170</c:v>
                </c:pt>
                <c:pt idx="9617">
                  <c:v>96180</c:v>
                </c:pt>
                <c:pt idx="9618">
                  <c:v>96190</c:v>
                </c:pt>
                <c:pt idx="9619">
                  <c:v>96200</c:v>
                </c:pt>
                <c:pt idx="9620">
                  <c:v>96210</c:v>
                </c:pt>
                <c:pt idx="9621">
                  <c:v>96220</c:v>
                </c:pt>
                <c:pt idx="9622">
                  <c:v>96230</c:v>
                </c:pt>
                <c:pt idx="9623">
                  <c:v>96240</c:v>
                </c:pt>
                <c:pt idx="9624">
                  <c:v>96250</c:v>
                </c:pt>
                <c:pt idx="9625">
                  <c:v>96260</c:v>
                </c:pt>
                <c:pt idx="9626">
                  <c:v>96270</c:v>
                </c:pt>
                <c:pt idx="9627">
                  <c:v>96280</c:v>
                </c:pt>
                <c:pt idx="9628">
                  <c:v>96290</c:v>
                </c:pt>
                <c:pt idx="9629">
                  <c:v>96300</c:v>
                </c:pt>
                <c:pt idx="9630">
                  <c:v>96310</c:v>
                </c:pt>
                <c:pt idx="9631">
                  <c:v>96320</c:v>
                </c:pt>
                <c:pt idx="9632">
                  <c:v>96330</c:v>
                </c:pt>
                <c:pt idx="9633">
                  <c:v>96340</c:v>
                </c:pt>
                <c:pt idx="9634">
                  <c:v>96350</c:v>
                </c:pt>
                <c:pt idx="9635">
                  <c:v>96360</c:v>
                </c:pt>
                <c:pt idx="9636">
                  <c:v>96370</c:v>
                </c:pt>
                <c:pt idx="9637">
                  <c:v>96380</c:v>
                </c:pt>
                <c:pt idx="9638">
                  <c:v>96390</c:v>
                </c:pt>
                <c:pt idx="9639">
                  <c:v>96400</c:v>
                </c:pt>
                <c:pt idx="9640">
                  <c:v>96410</c:v>
                </c:pt>
                <c:pt idx="9641">
                  <c:v>96420</c:v>
                </c:pt>
                <c:pt idx="9642">
                  <c:v>96430</c:v>
                </c:pt>
                <c:pt idx="9643">
                  <c:v>96440</c:v>
                </c:pt>
                <c:pt idx="9644">
                  <c:v>96450</c:v>
                </c:pt>
                <c:pt idx="9645">
                  <c:v>96460</c:v>
                </c:pt>
                <c:pt idx="9646">
                  <c:v>96470</c:v>
                </c:pt>
                <c:pt idx="9647">
                  <c:v>96480</c:v>
                </c:pt>
                <c:pt idx="9648">
                  <c:v>96490</c:v>
                </c:pt>
                <c:pt idx="9649">
                  <c:v>96500</c:v>
                </c:pt>
                <c:pt idx="9650">
                  <c:v>96510</c:v>
                </c:pt>
                <c:pt idx="9651">
                  <c:v>96520</c:v>
                </c:pt>
                <c:pt idx="9652">
                  <c:v>96530</c:v>
                </c:pt>
                <c:pt idx="9653">
                  <c:v>96540</c:v>
                </c:pt>
                <c:pt idx="9654">
                  <c:v>96550</c:v>
                </c:pt>
                <c:pt idx="9655">
                  <c:v>96560</c:v>
                </c:pt>
                <c:pt idx="9656">
                  <c:v>96570</c:v>
                </c:pt>
                <c:pt idx="9657">
                  <c:v>96580</c:v>
                </c:pt>
                <c:pt idx="9658">
                  <c:v>96590</c:v>
                </c:pt>
                <c:pt idx="9659">
                  <c:v>96600</c:v>
                </c:pt>
                <c:pt idx="9660">
                  <c:v>96610</c:v>
                </c:pt>
                <c:pt idx="9661">
                  <c:v>96620</c:v>
                </c:pt>
                <c:pt idx="9662">
                  <c:v>96630</c:v>
                </c:pt>
                <c:pt idx="9663">
                  <c:v>96640</c:v>
                </c:pt>
                <c:pt idx="9664">
                  <c:v>96650</c:v>
                </c:pt>
                <c:pt idx="9665">
                  <c:v>96660</c:v>
                </c:pt>
                <c:pt idx="9666">
                  <c:v>96670</c:v>
                </c:pt>
                <c:pt idx="9667">
                  <c:v>96680</c:v>
                </c:pt>
                <c:pt idx="9668">
                  <c:v>96690</c:v>
                </c:pt>
                <c:pt idx="9669">
                  <c:v>96700</c:v>
                </c:pt>
                <c:pt idx="9670">
                  <c:v>96710</c:v>
                </c:pt>
                <c:pt idx="9671">
                  <c:v>96720</c:v>
                </c:pt>
                <c:pt idx="9672">
                  <c:v>96730</c:v>
                </c:pt>
                <c:pt idx="9673">
                  <c:v>96740</c:v>
                </c:pt>
                <c:pt idx="9674">
                  <c:v>96750</c:v>
                </c:pt>
                <c:pt idx="9675">
                  <c:v>96760</c:v>
                </c:pt>
                <c:pt idx="9676">
                  <c:v>96770</c:v>
                </c:pt>
                <c:pt idx="9677">
                  <c:v>96780</c:v>
                </c:pt>
                <c:pt idx="9678">
                  <c:v>96790</c:v>
                </c:pt>
                <c:pt idx="9679">
                  <c:v>96800</c:v>
                </c:pt>
                <c:pt idx="9680">
                  <c:v>96810</c:v>
                </c:pt>
                <c:pt idx="9681">
                  <c:v>96820</c:v>
                </c:pt>
                <c:pt idx="9682">
                  <c:v>96830</c:v>
                </c:pt>
                <c:pt idx="9683">
                  <c:v>96840</c:v>
                </c:pt>
                <c:pt idx="9684">
                  <c:v>96850</c:v>
                </c:pt>
                <c:pt idx="9685">
                  <c:v>96860</c:v>
                </c:pt>
                <c:pt idx="9686">
                  <c:v>96870</c:v>
                </c:pt>
                <c:pt idx="9687">
                  <c:v>96880</c:v>
                </c:pt>
                <c:pt idx="9688">
                  <c:v>96890</c:v>
                </c:pt>
                <c:pt idx="9689">
                  <c:v>96900</c:v>
                </c:pt>
                <c:pt idx="9690">
                  <c:v>96910</c:v>
                </c:pt>
                <c:pt idx="9691">
                  <c:v>96920</c:v>
                </c:pt>
                <c:pt idx="9692">
                  <c:v>96930</c:v>
                </c:pt>
                <c:pt idx="9693">
                  <c:v>96940</c:v>
                </c:pt>
                <c:pt idx="9694">
                  <c:v>96950</c:v>
                </c:pt>
                <c:pt idx="9695">
                  <c:v>96960</c:v>
                </c:pt>
                <c:pt idx="9696">
                  <c:v>96970</c:v>
                </c:pt>
                <c:pt idx="9697">
                  <c:v>96980</c:v>
                </c:pt>
                <c:pt idx="9698">
                  <c:v>96990</c:v>
                </c:pt>
                <c:pt idx="9699">
                  <c:v>97000</c:v>
                </c:pt>
                <c:pt idx="9700">
                  <c:v>97010</c:v>
                </c:pt>
                <c:pt idx="9701">
                  <c:v>97020</c:v>
                </c:pt>
                <c:pt idx="9702">
                  <c:v>97030</c:v>
                </c:pt>
                <c:pt idx="9703">
                  <c:v>97040</c:v>
                </c:pt>
                <c:pt idx="9704">
                  <c:v>97050</c:v>
                </c:pt>
                <c:pt idx="9705">
                  <c:v>97060</c:v>
                </c:pt>
                <c:pt idx="9706">
                  <c:v>97070</c:v>
                </c:pt>
                <c:pt idx="9707">
                  <c:v>97080</c:v>
                </c:pt>
                <c:pt idx="9708">
                  <c:v>97090</c:v>
                </c:pt>
                <c:pt idx="9709">
                  <c:v>97100</c:v>
                </c:pt>
                <c:pt idx="9710">
                  <c:v>97110</c:v>
                </c:pt>
                <c:pt idx="9711">
                  <c:v>97120</c:v>
                </c:pt>
                <c:pt idx="9712">
                  <c:v>97130</c:v>
                </c:pt>
                <c:pt idx="9713">
                  <c:v>97140</c:v>
                </c:pt>
                <c:pt idx="9714">
                  <c:v>97150</c:v>
                </c:pt>
                <c:pt idx="9715">
                  <c:v>97160</c:v>
                </c:pt>
                <c:pt idx="9716">
                  <c:v>97170</c:v>
                </c:pt>
                <c:pt idx="9717">
                  <c:v>97180</c:v>
                </c:pt>
                <c:pt idx="9718">
                  <c:v>97190</c:v>
                </c:pt>
                <c:pt idx="9719">
                  <c:v>97200</c:v>
                </c:pt>
                <c:pt idx="9720">
                  <c:v>97210</c:v>
                </c:pt>
                <c:pt idx="9721">
                  <c:v>97220</c:v>
                </c:pt>
                <c:pt idx="9722">
                  <c:v>97230</c:v>
                </c:pt>
                <c:pt idx="9723">
                  <c:v>97240</c:v>
                </c:pt>
                <c:pt idx="9724">
                  <c:v>97250</c:v>
                </c:pt>
                <c:pt idx="9725">
                  <c:v>97260</c:v>
                </c:pt>
                <c:pt idx="9726">
                  <c:v>97270</c:v>
                </c:pt>
                <c:pt idx="9727">
                  <c:v>97280</c:v>
                </c:pt>
                <c:pt idx="9728">
                  <c:v>97290</c:v>
                </c:pt>
                <c:pt idx="9729">
                  <c:v>97300</c:v>
                </c:pt>
                <c:pt idx="9730">
                  <c:v>97310</c:v>
                </c:pt>
                <c:pt idx="9731">
                  <c:v>97320</c:v>
                </c:pt>
                <c:pt idx="9732">
                  <c:v>97330</c:v>
                </c:pt>
                <c:pt idx="9733">
                  <c:v>97340</c:v>
                </c:pt>
                <c:pt idx="9734">
                  <c:v>97350</c:v>
                </c:pt>
                <c:pt idx="9735">
                  <c:v>97360</c:v>
                </c:pt>
                <c:pt idx="9736">
                  <c:v>97370</c:v>
                </c:pt>
                <c:pt idx="9737">
                  <c:v>97380</c:v>
                </c:pt>
                <c:pt idx="9738">
                  <c:v>97390</c:v>
                </c:pt>
                <c:pt idx="9739">
                  <c:v>97400</c:v>
                </c:pt>
                <c:pt idx="9740">
                  <c:v>97410</c:v>
                </c:pt>
                <c:pt idx="9741">
                  <c:v>97420</c:v>
                </c:pt>
                <c:pt idx="9742">
                  <c:v>97430</c:v>
                </c:pt>
                <c:pt idx="9743">
                  <c:v>97440</c:v>
                </c:pt>
                <c:pt idx="9744">
                  <c:v>97450</c:v>
                </c:pt>
                <c:pt idx="9745">
                  <c:v>97460</c:v>
                </c:pt>
                <c:pt idx="9746">
                  <c:v>97470</c:v>
                </c:pt>
                <c:pt idx="9747">
                  <c:v>97480</c:v>
                </c:pt>
                <c:pt idx="9748">
                  <c:v>97490</c:v>
                </c:pt>
                <c:pt idx="9749">
                  <c:v>97500</c:v>
                </c:pt>
                <c:pt idx="9750">
                  <c:v>97510</c:v>
                </c:pt>
                <c:pt idx="9751">
                  <c:v>97520</c:v>
                </c:pt>
                <c:pt idx="9752">
                  <c:v>97530</c:v>
                </c:pt>
                <c:pt idx="9753">
                  <c:v>97540</c:v>
                </c:pt>
                <c:pt idx="9754">
                  <c:v>97550</c:v>
                </c:pt>
                <c:pt idx="9755">
                  <c:v>97560</c:v>
                </c:pt>
                <c:pt idx="9756">
                  <c:v>97570</c:v>
                </c:pt>
                <c:pt idx="9757">
                  <c:v>97580</c:v>
                </c:pt>
                <c:pt idx="9758">
                  <c:v>97590</c:v>
                </c:pt>
                <c:pt idx="9759">
                  <c:v>97600</c:v>
                </c:pt>
                <c:pt idx="9760">
                  <c:v>97610</c:v>
                </c:pt>
                <c:pt idx="9761">
                  <c:v>97620</c:v>
                </c:pt>
                <c:pt idx="9762">
                  <c:v>97630</c:v>
                </c:pt>
                <c:pt idx="9763">
                  <c:v>97640</c:v>
                </c:pt>
                <c:pt idx="9764">
                  <c:v>97650</c:v>
                </c:pt>
                <c:pt idx="9765">
                  <c:v>97660</c:v>
                </c:pt>
                <c:pt idx="9766">
                  <c:v>97670</c:v>
                </c:pt>
                <c:pt idx="9767">
                  <c:v>97680</c:v>
                </c:pt>
                <c:pt idx="9768">
                  <c:v>97690</c:v>
                </c:pt>
                <c:pt idx="9769">
                  <c:v>97700</c:v>
                </c:pt>
                <c:pt idx="9770">
                  <c:v>97710</c:v>
                </c:pt>
                <c:pt idx="9771">
                  <c:v>97720</c:v>
                </c:pt>
                <c:pt idx="9772">
                  <c:v>97730</c:v>
                </c:pt>
                <c:pt idx="9773">
                  <c:v>97740</c:v>
                </c:pt>
                <c:pt idx="9774">
                  <c:v>97750</c:v>
                </c:pt>
                <c:pt idx="9775">
                  <c:v>97760</c:v>
                </c:pt>
                <c:pt idx="9776">
                  <c:v>97770</c:v>
                </c:pt>
                <c:pt idx="9777">
                  <c:v>97780</c:v>
                </c:pt>
                <c:pt idx="9778">
                  <c:v>97790</c:v>
                </c:pt>
                <c:pt idx="9779">
                  <c:v>97800</c:v>
                </c:pt>
                <c:pt idx="9780">
                  <c:v>97810</c:v>
                </c:pt>
                <c:pt idx="9781">
                  <c:v>97820</c:v>
                </c:pt>
                <c:pt idx="9782">
                  <c:v>97830</c:v>
                </c:pt>
                <c:pt idx="9783">
                  <c:v>97840</c:v>
                </c:pt>
                <c:pt idx="9784">
                  <c:v>97850</c:v>
                </c:pt>
                <c:pt idx="9785">
                  <c:v>97860</c:v>
                </c:pt>
                <c:pt idx="9786">
                  <c:v>97870</c:v>
                </c:pt>
                <c:pt idx="9787">
                  <c:v>97880</c:v>
                </c:pt>
                <c:pt idx="9788">
                  <c:v>97890</c:v>
                </c:pt>
                <c:pt idx="9789">
                  <c:v>97900</c:v>
                </c:pt>
                <c:pt idx="9790">
                  <c:v>97910</c:v>
                </c:pt>
                <c:pt idx="9791">
                  <c:v>97920</c:v>
                </c:pt>
                <c:pt idx="9792">
                  <c:v>97930</c:v>
                </c:pt>
                <c:pt idx="9793">
                  <c:v>97940</c:v>
                </c:pt>
                <c:pt idx="9794">
                  <c:v>97950</c:v>
                </c:pt>
                <c:pt idx="9795">
                  <c:v>97960</c:v>
                </c:pt>
                <c:pt idx="9796">
                  <c:v>97970</c:v>
                </c:pt>
                <c:pt idx="9797">
                  <c:v>97980</c:v>
                </c:pt>
                <c:pt idx="9798">
                  <c:v>97990</c:v>
                </c:pt>
                <c:pt idx="9799">
                  <c:v>98000</c:v>
                </c:pt>
                <c:pt idx="9800">
                  <c:v>98010</c:v>
                </c:pt>
                <c:pt idx="9801">
                  <c:v>98020</c:v>
                </c:pt>
                <c:pt idx="9802">
                  <c:v>98030</c:v>
                </c:pt>
                <c:pt idx="9803">
                  <c:v>98040</c:v>
                </c:pt>
                <c:pt idx="9804">
                  <c:v>98050</c:v>
                </c:pt>
                <c:pt idx="9805">
                  <c:v>98060</c:v>
                </c:pt>
                <c:pt idx="9806">
                  <c:v>98070</c:v>
                </c:pt>
                <c:pt idx="9807">
                  <c:v>98080</c:v>
                </c:pt>
                <c:pt idx="9808">
                  <c:v>98090</c:v>
                </c:pt>
                <c:pt idx="9809">
                  <c:v>98100</c:v>
                </c:pt>
                <c:pt idx="9810">
                  <c:v>98110</c:v>
                </c:pt>
                <c:pt idx="9811">
                  <c:v>98120</c:v>
                </c:pt>
                <c:pt idx="9812">
                  <c:v>98130</c:v>
                </c:pt>
                <c:pt idx="9813">
                  <c:v>98140</c:v>
                </c:pt>
                <c:pt idx="9814">
                  <c:v>98150</c:v>
                </c:pt>
                <c:pt idx="9815">
                  <c:v>98160</c:v>
                </c:pt>
                <c:pt idx="9816">
                  <c:v>98170</c:v>
                </c:pt>
                <c:pt idx="9817">
                  <c:v>98180</c:v>
                </c:pt>
                <c:pt idx="9818">
                  <c:v>98190</c:v>
                </c:pt>
                <c:pt idx="9819">
                  <c:v>98200</c:v>
                </c:pt>
                <c:pt idx="9820">
                  <c:v>98210</c:v>
                </c:pt>
                <c:pt idx="9821">
                  <c:v>98220</c:v>
                </c:pt>
                <c:pt idx="9822">
                  <c:v>98230</c:v>
                </c:pt>
                <c:pt idx="9823">
                  <c:v>98240</c:v>
                </c:pt>
                <c:pt idx="9824">
                  <c:v>98250</c:v>
                </c:pt>
                <c:pt idx="9825">
                  <c:v>98260</c:v>
                </c:pt>
                <c:pt idx="9826">
                  <c:v>98270</c:v>
                </c:pt>
                <c:pt idx="9827">
                  <c:v>98280</c:v>
                </c:pt>
                <c:pt idx="9828">
                  <c:v>98290</c:v>
                </c:pt>
                <c:pt idx="9829">
                  <c:v>98300</c:v>
                </c:pt>
                <c:pt idx="9830">
                  <c:v>98310</c:v>
                </c:pt>
                <c:pt idx="9831">
                  <c:v>98320</c:v>
                </c:pt>
                <c:pt idx="9832">
                  <c:v>98330</c:v>
                </c:pt>
                <c:pt idx="9833">
                  <c:v>98340</c:v>
                </c:pt>
                <c:pt idx="9834">
                  <c:v>98350</c:v>
                </c:pt>
                <c:pt idx="9835">
                  <c:v>98360</c:v>
                </c:pt>
                <c:pt idx="9836">
                  <c:v>98370</c:v>
                </c:pt>
                <c:pt idx="9837">
                  <c:v>98380</c:v>
                </c:pt>
                <c:pt idx="9838">
                  <c:v>98390</c:v>
                </c:pt>
                <c:pt idx="9839">
                  <c:v>98400</c:v>
                </c:pt>
                <c:pt idx="9840">
                  <c:v>98410</c:v>
                </c:pt>
                <c:pt idx="9841">
                  <c:v>98420</c:v>
                </c:pt>
                <c:pt idx="9842">
                  <c:v>98430</c:v>
                </c:pt>
                <c:pt idx="9843">
                  <c:v>98440</c:v>
                </c:pt>
                <c:pt idx="9844">
                  <c:v>98450</c:v>
                </c:pt>
                <c:pt idx="9845">
                  <c:v>98460</c:v>
                </c:pt>
                <c:pt idx="9846">
                  <c:v>98470</c:v>
                </c:pt>
                <c:pt idx="9847">
                  <c:v>98480</c:v>
                </c:pt>
                <c:pt idx="9848">
                  <c:v>98490</c:v>
                </c:pt>
                <c:pt idx="9849">
                  <c:v>98500</c:v>
                </c:pt>
                <c:pt idx="9850">
                  <c:v>98510</c:v>
                </c:pt>
                <c:pt idx="9851">
                  <c:v>98520</c:v>
                </c:pt>
                <c:pt idx="9852">
                  <c:v>98530</c:v>
                </c:pt>
                <c:pt idx="9853">
                  <c:v>98540</c:v>
                </c:pt>
                <c:pt idx="9854">
                  <c:v>98550</c:v>
                </c:pt>
                <c:pt idx="9855">
                  <c:v>98560</c:v>
                </c:pt>
                <c:pt idx="9856">
                  <c:v>98570</c:v>
                </c:pt>
                <c:pt idx="9857">
                  <c:v>98580</c:v>
                </c:pt>
                <c:pt idx="9858">
                  <c:v>98590</c:v>
                </c:pt>
                <c:pt idx="9859">
                  <c:v>98600</c:v>
                </c:pt>
                <c:pt idx="9860">
                  <c:v>98610</c:v>
                </c:pt>
                <c:pt idx="9861">
                  <c:v>98620</c:v>
                </c:pt>
                <c:pt idx="9862">
                  <c:v>98630</c:v>
                </c:pt>
                <c:pt idx="9863">
                  <c:v>98640</c:v>
                </c:pt>
                <c:pt idx="9864">
                  <c:v>98650</c:v>
                </c:pt>
                <c:pt idx="9865">
                  <c:v>98660</c:v>
                </c:pt>
                <c:pt idx="9866">
                  <c:v>98670</c:v>
                </c:pt>
                <c:pt idx="9867">
                  <c:v>98680</c:v>
                </c:pt>
                <c:pt idx="9868">
                  <c:v>98690</c:v>
                </c:pt>
                <c:pt idx="9869">
                  <c:v>98700</c:v>
                </c:pt>
                <c:pt idx="9870">
                  <c:v>98710</c:v>
                </c:pt>
                <c:pt idx="9871">
                  <c:v>98720</c:v>
                </c:pt>
                <c:pt idx="9872">
                  <c:v>98730</c:v>
                </c:pt>
                <c:pt idx="9873">
                  <c:v>98740</c:v>
                </c:pt>
                <c:pt idx="9874">
                  <c:v>98750</c:v>
                </c:pt>
                <c:pt idx="9875">
                  <c:v>98760</c:v>
                </c:pt>
                <c:pt idx="9876">
                  <c:v>98770</c:v>
                </c:pt>
                <c:pt idx="9877">
                  <c:v>98780</c:v>
                </c:pt>
                <c:pt idx="9878">
                  <c:v>98790</c:v>
                </c:pt>
                <c:pt idx="9879">
                  <c:v>98800</c:v>
                </c:pt>
                <c:pt idx="9880">
                  <c:v>98810</c:v>
                </c:pt>
                <c:pt idx="9881">
                  <c:v>98820</c:v>
                </c:pt>
                <c:pt idx="9882">
                  <c:v>98830</c:v>
                </c:pt>
                <c:pt idx="9883">
                  <c:v>98840</c:v>
                </c:pt>
                <c:pt idx="9884">
                  <c:v>98850</c:v>
                </c:pt>
                <c:pt idx="9885">
                  <c:v>98860</c:v>
                </c:pt>
                <c:pt idx="9886">
                  <c:v>98870</c:v>
                </c:pt>
                <c:pt idx="9887">
                  <c:v>98880</c:v>
                </c:pt>
                <c:pt idx="9888">
                  <c:v>98890</c:v>
                </c:pt>
                <c:pt idx="9889">
                  <c:v>98900</c:v>
                </c:pt>
                <c:pt idx="9890">
                  <c:v>98910</c:v>
                </c:pt>
                <c:pt idx="9891">
                  <c:v>98920</c:v>
                </c:pt>
                <c:pt idx="9892">
                  <c:v>98930</c:v>
                </c:pt>
                <c:pt idx="9893">
                  <c:v>98940</c:v>
                </c:pt>
                <c:pt idx="9894">
                  <c:v>98950</c:v>
                </c:pt>
                <c:pt idx="9895">
                  <c:v>98960</c:v>
                </c:pt>
                <c:pt idx="9896">
                  <c:v>98970</c:v>
                </c:pt>
                <c:pt idx="9897">
                  <c:v>98980</c:v>
                </c:pt>
                <c:pt idx="9898">
                  <c:v>98990</c:v>
                </c:pt>
                <c:pt idx="9899">
                  <c:v>99000</c:v>
                </c:pt>
                <c:pt idx="9900">
                  <c:v>99010</c:v>
                </c:pt>
                <c:pt idx="9901">
                  <c:v>99020</c:v>
                </c:pt>
                <c:pt idx="9902">
                  <c:v>99030</c:v>
                </c:pt>
                <c:pt idx="9903">
                  <c:v>99040</c:v>
                </c:pt>
                <c:pt idx="9904">
                  <c:v>99050</c:v>
                </c:pt>
                <c:pt idx="9905">
                  <c:v>99060</c:v>
                </c:pt>
                <c:pt idx="9906">
                  <c:v>99070</c:v>
                </c:pt>
                <c:pt idx="9907">
                  <c:v>99080</c:v>
                </c:pt>
                <c:pt idx="9908">
                  <c:v>99090</c:v>
                </c:pt>
                <c:pt idx="9909">
                  <c:v>99100</c:v>
                </c:pt>
                <c:pt idx="9910">
                  <c:v>99110</c:v>
                </c:pt>
                <c:pt idx="9911">
                  <c:v>99120</c:v>
                </c:pt>
                <c:pt idx="9912">
                  <c:v>99130</c:v>
                </c:pt>
                <c:pt idx="9913">
                  <c:v>99140</c:v>
                </c:pt>
                <c:pt idx="9914">
                  <c:v>99150</c:v>
                </c:pt>
                <c:pt idx="9915">
                  <c:v>99160</c:v>
                </c:pt>
                <c:pt idx="9916">
                  <c:v>99170</c:v>
                </c:pt>
                <c:pt idx="9917">
                  <c:v>99180</c:v>
                </c:pt>
                <c:pt idx="9918">
                  <c:v>99190</c:v>
                </c:pt>
                <c:pt idx="9919">
                  <c:v>99200</c:v>
                </c:pt>
                <c:pt idx="9920">
                  <c:v>99210</c:v>
                </c:pt>
                <c:pt idx="9921">
                  <c:v>99220</c:v>
                </c:pt>
                <c:pt idx="9922">
                  <c:v>99230</c:v>
                </c:pt>
                <c:pt idx="9923">
                  <c:v>99240</c:v>
                </c:pt>
                <c:pt idx="9924">
                  <c:v>99250</c:v>
                </c:pt>
                <c:pt idx="9925">
                  <c:v>99260</c:v>
                </c:pt>
                <c:pt idx="9926">
                  <c:v>99270</c:v>
                </c:pt>
                <c:pt idx="9927">
                  <c:v>99280</c:v>
                </c:pt>
                <c:pt idx="9928">
                  <c:v>99290</c:v>
                </c:pt>
                <c:pt idx="9929">
                  <c:v>99300</c:v>
                </c:pt>
                <c:pt idx="9930">
                  <c:v>99310</c:v>
                </c:pt>
                <c:pt idx="9931">
                  <c:v>99320</c:v>
                </c:pt>
                <c:pt idx="9932">
                  <c:v>99330</c:v>
                </c:pt>
                <c:pt idx="9933">
                  <c:v>99340</c:v>
                </c:pt>
                <c:pt idx="9934">
                  <c:v>99350</c:v>
                </c:pt>
                <c:pt idx="9935">
                  <c:v>99360</c:v>
                </c:pt>
                <c:pt idx="9936">
                  <c:v>99370</c:v>
                </c:pt>
                <c:pt idx="9937">
                  <c:v>99380</c:v>
                </c:pt>
                <c:pt idx="9938">
                  <c:v>99390</c:v>
                </c:pt>
                <c:pt idx="9939">
                  <c:v>99400</c:v>
                </c:pt>
                <c:pt idx="9940">
                  <c:v>99410</c:v>
                </c:pt>
                <c:pt idx="9941">
                  <c:v>99420</c:v>
                </c:pt>
                <c:pt idx="9942">
                  <c:v>99430</c:v>
                </c:pt>
                <c:pt idx="9943">
                  <c:v>99440</c:v>
                </c:pt>
                <c:pt idx="9944">
                  <c:v>99450</c:v>
                </c:pt>
                <c:pt idx="9945">
                  <c:v>99460</c:v>
                </c:pt>
                <c:pt idx="9946">
                  <c:v>99470</c:v>
                </c:pt>
                <c:pt idx="9947">
                  <c:v>99480</c:v>
                </c:pt>
                <c:pt idx="9948">
                  <c:v>99490</c:v>
                </c:pt>
                <c:pt idx="9949">
                  <c:v>99500</c:v>
                </c:pt>
                <c:pt idx="9950">
                  <c:v>99510</c:v>
                </c:pt>
                <c:pt idx="9951">
                  <c:v>99520</c:v>
                </c:pt>
                <c:pt idx="9952">
                  <c:v>99530</c:v>
                </c:pt>
                <c:pt idx="9953">
                  <c:v>99540</c:v>
                </c:pt>
                <c:pt idx="9954">
                  <c:v>99550</c:v>
                </c:pt>
                <c:pt idx="9955">
                  <c:v>99560</c:v>
                </c:pt>
                <c:pt idx="9956">
                  <c:v>99570</c:v>
                </c:pt>
                <c:pt idx="9957">
                  <c:v>99580</c:v>
                </c:pt>
                <c:pt idx="9958">
                  <c:v>99590</c:v>
                </c:pt>
                <c:pt idx="9959">
                  <c:v>99600</c:v>
                </c:pt>
                <c:pt idx="9960">
                  <c:v>99610</c:v>
                </c:pt>
                <c:pt idx="9961">
                  <c:v>99620</c:v>
                </c:pt>
                <c:pt idx="9962">
                  <c:v>99630</c:v>
                </c:pt>
                <c:pt idx="9963">
                  <c:v>99640</c:v>
                </c:pt>
                <c:pt idx="9964">
                  <c:v>99650</c:v>
                </c:pt>
                <c:pt idx="9965">
                  <c:v>99660</c:v>
                </c:pt>
                <c:pt idx="9966">
                  <c:v>99670</c:v>
                </c:pt>
                <c:pt idx="9967">
                  <c:v>99680</c:v>
                </c:pt>
                <c:pt idx="9968">
                  <c:v>99690</c:v>
                </c:pt>
                <c:pt idx="9969">
                  <c:v>99700</c:v>
                </c:pt>
                <c:pt idx="9970">
                  <c:v>99710</c:v>
                </c:pt>
                <c:pt idx="9971">
                  <c:v>99720</c:v>
                </c:pt>
                <c:pt idx="9972">
                  <c:v>99730</c:v>
                </c:pt>
                <c:pt idx="9973">
                  <c:v>99740</c:v>
                </c:pt>
                <c:pt idx="9974">
                  <c:v>99750</c:v>
                </c:pt>
                <c:pt idx="9975">
                  <c:v>99760</c:v>
                </c:pt>
                <c:pt idx="9976">
                  <c:v>99770</c:v>
                </c:pt>
                <c:pt idx="9977">
                  <c:v>99780</c:v>
                </c:pt>
                <c:pt idx="9978">
                  <c:v>99790</c:v>
                </c:pt>
                <c:pt idx="9979">
                  <c:v>99800</c:v>
                </c:pt>
                <c:pt idx="9980">
                  <c:v>99810</c:v>
                </c:pt>
                <c:pt idx="9981">
                  <c:v>99820</c:v>
                </c:pt>
                <c:pt idx="9982">
                  <c:v>99830</c:v>
                </c:pt>
                <c:pt idx="9983">
                  <c:v>99840</c:v>
                </c:pt>
                <c:pt idx="9984">
                  <c:v>99850</c:v>
                </c:pt>
                <c:pt idx="9985">
                  <c:v>99860</c:v>
                </c:pt>
                <c:pt idx="9986">
                  <c:v>99870</c:v>
                </c:pt>
                <c:pt idx="9987">
                  <c:v>99880</c:v>
                </c:pt>
                <c:pt idx="9988">
                  <c:v>99890</c:v>
                </c:pt>
                <c:pt idx="9989">
                  <c:v>99900</c:v>
                </c:pt>
                <c:pt idx="9990">
                  <c:v>99910</c:v>
                </c:pt>
                <c:pt idx="9991">
                  <c:v>99920</c:v>
                </c:pt>
                <c:pt idx="9992">
                  <c:v>99930</c:v>
                </c:pt>
                <c:pt idx="9993">
                  <c:v>99940</c:v>
                </c:pt>
                <c:pt idx="9994">
                  <c:v>99950</c:v>
                </c:pt>
                <c:pt idx="9995">
                  <c:v>99960</c:v>
                </c:pt>
                <c:pt idx="9996">
                  <c:v>99970</c:v>
                </c:pt>
                <c:pt idx="9997">
                  <c:v>99980</c:v>
                </c:pt>
                <c:pt idx="9998">
                  <c:v>99990</c:v>
                </c:pt>
                <c:pt idx="9999">
                  <c:v>100000</c:v>
                </c:pt>
                <c:pt idx="10000">
                  <c:v>100010</c:v>
                </c:pt>
                <c:pt idx="10001">
                  <c:v>100020</c:v>
                </c:pt>
                <c:pt idx="10002">
                  <c:v>100030</c:v>
                </c:pt>
                <c:pt idx="10003">
                  <c:v>100040</c:v>
                </c:pt>
                <c:pt idx="10004">
                  <c:v>100050</c:v>
                </c:pt>
                <c:pt idx="10005">
                  <c:v>100060</c:v>
                </c:pt>
                <c:pt idx="10006">
                  <c:v>100070</c:v>
                </c:pt>
                <c:pt idx="10007">
                  <c:v>100080</c:v>
                </c:pt>
                <c:pt idx="10008">
                  <c:v>100090</c:v>
                </c:pt>
                <c:pt idx="10009">
                  <c:v>100100</c:v>
                </c:pt>
                <c:pt idx="10010">
                  <c:v>100110</c:v>
                </c:pt>
                <c:pt idx="10011">
                  <c:v>100120</c:v>
                </c:pt>
                <c:pt idx="10012">
                  <c:v>100130</c:v>
                </c:pt>
                <c:pt idx="10013">
                  <c:v>100140</c:v>
                </c:pt>
                <c:pt idx="10014">
                  <c:v>100150</c:v>
                </c:pt>
                <c:pt idx="10015">
                  <c:v>100160</c:v>
                </c:pt>
                <c:pt idx="10016">
                  <c:v>100170</c:v>
                </c:pt>
                <c:pt idx="10017">
                  <c:v>100180</c:v>
                </c:pt>
                <c:pt idx="10018">
                  <c:v>100190</c:v>
                </c:pt>
                <c:pt idx="10019">
                  <c:v>100200</c:v>
                </c:pt>
                <c:pt idx="10020">
                  <c:v>100210</c:v>
                </c:pt>
                <c:pt idx="10021">
                  <c:v>100220</c:v>
                </c:pt>
                <c:pt idx="10022">
                  <c:v>100230</c:v>
                </c:pt>
                <c:pt idx="10023">
                  <c:v>100240</c:v>
                </c:pt>
                <c:pt idx="10024">
                  <c:v>100250</c:v>
                </c:pt>
                <c:pt idx="10025">
                  <c:v>100260</c:v>
                </c:pt>
                <c:pt idx="10026">
                  <c:v>100270</c:v>
                </c:pt>
                <c:pt idx="10027">
                  <c:v>100280</c:v>
                </c:pt>
                <c:pt idx="10028">
                  <c:v>100290</c:v>
                </c:pt>
                <c:pt idx="10029">
                  <c:v>100300</c:v>
                </c:pt>
                <c:pt idx="10030">
                  <c:v>100310</c:v>
                </c:pt>
                <c:pt idx="10031">
                  <c:v>100320</c:v>
                </c:pt>
                <c:pt idx="10032">
                  <c:v>100330</c:v>
                </c:pt>
                <c:pt idx="10033">
                  <c:v>100340</c:v>
                </c:pt>
                <c:pt idx="10034">
                  <c:v>100350</c:v>
                </c:pt>
                <c:pt idx="10035">
                  <c:v>100360</c:v>
                </c:pt>
                <c:pt idx="10036">
                  <c:v>100370</c:v>
                </c:pt>
                <c:pt idx="10037">
                  <c:v>100380</c:v>
                </c:pt>
                <c:pt idx="10038">
                  <c:v>100390</c:v>
                </c:pt>
                <c:pt idx="10039">
                  <c:v>100400</c:v>
                </c:pt>
                <c:pt idx="10040">
                  <c:v>100410</c:v>
                </c:pt>
                <c:pt idx="10041">
                  <c:v>100420</c:v>
                </c:pt>
                <c:pt idx="10042">
                  <c:v>100430</c:v>
                </c:pt>
                <c:pt idx="10043">
                  <c:v>100440</c:v>
                </c:pt>
                <c:pt idx="10044">
                  <c:v>100450</c:v>
                </c:pt>
                <c:pt idx="10045">
                  <c:v>100460</c:v>
                </c:pt>
                <c:pt idx="10046">
                  <c:v>100470</c:v>
                </c:pt>
                <c:pt idx="10047">
                  <c:v>100480</c:v>
                </c:pt>
                <c:pt idx="10048">
                  <c:v>100490</c:v>
                </c:pt>
                <c:pt idx="10049">
                  <c:v>100500</c:v>
                </c:pt>
                <c:pt idx="10050">
                  <c:v>100510</c:v>
                </c:pt>
                <c:pt idx="10051">
                  <c:v>100520</c:v>
                </c:pt>
                <c:pt idx="10052">
                  <c:v>100530</c:v>
                </c:pt>
                <c:pt idx="10053">
                  <c:v>100540</c:v>
                </c:pt>
                <c:pt idx="10054">
                  <c:v>100550</c:v>
                </c:pt>
                <c:pt idx="10055">
                  <c:v>100560</c:v>
                </c:pt>
                <c:pt idx="10056">
                  <c:v>100570</c:v>
                </c:pt>
                <c:pt idx="10057">
                  <c:v>100580</c:v>
                </c:pt>
                <c:pt idx="10058">
                  <c:v>100590</c:v>
                </c:pt>
                <c:pt idx="10059">
                  <c:v>100600</c:v>
                </c:pt>
                <c:pt idx="10060">
                  <c:v>100610</c:v>
                </c:pt>
                <c:pt idx="10061">
                  <c:v>100620</c:v>
                </c:pt>
                <c:pt idx="10062">
                  <c:v>100630</c:v>
                </c:pt>
                <c:pt idx="10063">
                  <c:v>100640</c:v>
                </c:pt>
                <c:pt idx="10064">
                  <c:v>100650</c:v>
                </c:pt>
                <c:pt idx="10065">
                  <c:v>100660</c:v>
                </c:pt>
                <c:pt idx="10066">
                  <c:v>100670</c:v>
                </c:pt>
                <c:pt idx="10067">
                  <c:v>100680</c:v>
                </c:pt>
                <c:pt idx="10068">
                  <c:v>100690</c:v>
                </c:pt>
                <c:pt idx="10069">
                  <c:v>100700</c:v>
                </c:pt>
                <c:pt idx="10070">
                  <c:v>100710</c:v>
                </c:pt>
                <c:pt idx="10071">
                  <c:v>100720</c:v>
                </c:pt>
                <c:pt idx="10072">
                  <c:v>100730</c:v>
                </c:pt>
                <c:pt idx="10073">
                  <c:v>100740</c:v>
                </c:pt>
                <c:pt idx="10074">
                  <c:v>100750</c:v>
                </c:pt>
                <c:pt idx="10075">
                  <c:v>100760</c:v>
                </c:pt>
                <c:pt idx="10076">
                  <c:v>100770</c:v>
                </c:pt>
                <c:pt idx="10077">
                  <c:v>100780</c:v>
                </c:pt>
                <c:pt idx="10078">
                  <c:v>100790</c:v>
                </c:pt>
                <c:pt idx="10079">
                  <c:v>100800</c:v>
                </c:pt>
                <c:pt idx="10080">
                  <c:v>100810</c:v>
                </c:pt>
                <c:pt idx="10081">
                  <c:v>100820</c:v>
                </c:pt>
                <c:pt idx="10082">
                  <c:v>100830</c:v>
                </c:pt>
                <c:pt idx="10083">
                  <c:v>100840</c:v>
                </c:pt>
                <c:pt idx="10084">
                  <c:v>100850</c:v>
                </c:pt>
                <c:pt idx="10085">
                  <c:v>100860</c:v>
                </c:pt>
                <c:pt idx="10086">
                  <c:v>100870</c:v>
                </c:pt>
                <c:pt idx="10087">
                  <c:v>100880</c:v>
                </c:pt>
                <c:pt idx="10088">
                  <c:v>100890</c:v>
                </c:pt>
                <c:pt idx="10089">
                  <c:v>100900</c:v>
                </c:pt>
                <c:pt idx="10090">
                  <c:v>100910</c:v>
                </c:pt>
                <c:pt idx="10091">
                  <c:v>100920</c:v>
                </c:pt>
                <c:pt idx="10092">
                  <c:v>100930</c:v>
                </c:pt>
                <c:pt idx="10093">
                  <c:v>100940</c:v>
                </c:pt>
                <c:pt idx="10094">
                  <c:v>100950</c:v>
                </c:pt>
                <c:pt idx="10095">
                  <c:v>100960</c:v>
                </c:pt>
                <c:pt idx="10096">
                  <c:v>100970</c:v>
                </c:pt>
                <c:pt idx="10097">
                  <c:v>100980</c:v>
                </c:pt>
                <c:pt idx="10098">
                  <c:v>100990</c:v>
                </c:pt>
                <c:pt idx="10099">
                  <c:v>101000</c:v>
                </c:pt>
                <c:pt idx="10100">
                  <c:v>101010</c:v>
                </c:pt>
                <c:pt idx="10101">
                  <c:v>101020</c:v>
                </c:pt>
                <c:pt idx="10102">
                  <c:v>101030</c:v>
                </c:pt>
                <c:pt idx="10103">
                  <c:v>101040</c:v>
                </c:pt>
                <c:pt idx="10104">
                  <c:v>101050</c:v>
                </c:pt>
                <c:pt idx="10105">
                  <c:v>101060</c:v>
                </c:pt>
                <c:pt idx="10106">
                  <c:v>101070</c:v>
                </c:pt>
                <c:pt idx="10107">
                  <c:v>101080</c:v>
                </c:pt>
                <c:pt idx="10108">
                  <c:v>101090</c:v>
                </c:pt>
                <c:pt idx="10109">
                  <c:v>101100</c:v>
                </c:pt>
                <c:pt idx="10110">
                  <c:v>101110</c:v>
                </c:pt>
                <c:pt idx="10111">
                  <c:v>101120</c:v>
                </c:pt>
                <c:pt idx="10112">
                  <c:v>101130</c:v>
                </c:pt>
                <c:pt idx="10113">
                  <c:v>101140</c:v>
                </c:pt>
                <c:pt idx="10114">
                  <c:v>101150</c:v>
                </c:pt>
                <c:pt idx="10115">
                  <c:v>101160</c:v>
                </c:pt>
                <c:pt idx="10116">
                  <c:v>101170</c:v>
                </c:pt>
                <c:pt idx="10117">
                  <c:v>101180</c:v>
                </c:pt>
                <c:pt idx="10118">
                  <c:v>101190</c:v>
                </c:pt>
                <c:pt idx="10119">
                  <c:v>101200</c:v>
                </c:pt>
                <c:pt idx="10120">
                  <c:v>101210</c:v>
                </c:pt>
                <c:pt idx="10121">
                  <c:v>101220</c:v>
                </c:pt>
                <c:pt idx="10122">
                  <c:v>101230</c:v>
                </c:pt>
                <c:pt idx="10123">
                  <c:v>101240</c:v>
                </c:pt>
                <c:pt idx="10124">
                  <c:v>101250</c:v>
                </c:pt>
                <c:pt idx="10125">
                  <c:v>101260</c:v>
                </c:pt>
                <c:pt idx="10126">
                  <c:v>101270</c:v>
                </c:pt>
                <c:pt idx="10127">
                  <c:v>101280</c:v>
                </c:pt>
                <c:pt idx="10128">
                  <c:v>101290</c:v>
                </c:pt>
                <c:pt idx="10129">
                  <c:v>101300</c:v>
                </c:pt>
                <c:pt idx="10130">
                  <c:v>101310</c:v>
                </c:pt>
                <c:pt idx="10131">
                  <c:v>101320</c:v>
                </c:pt>
                <c:pt idx="10132">
                  <c:v>101330</c:v>
                </c:pt>
                <c:pt idx="10133">
                  <c:v>101340</c:v>
                </c:pt>
                <c:pt idx="10134">
                  <c:v>101350</c:v>
                </c:pt>
                <c:pt idx="10135">
                  <c:v>101360</c:v>
                </c:pt>
                <c:pt idx="10136">
                  <c:v>101370</c:v>
                </c:pt>
                <c:pt idx="10137">
                  <c:v>101380</c:v>
                </c:pt>
                <c:pt idx="10138">
                  <c:v>101390</c:v>
                </c:pt>
                <c:pt idx="10139">
                  <c:v>101400</c:v>
                </c:pt>
                <c:pt idx="10140">
                  <c:v>101410</c:v>
                </c:pt>
                <c:pt idx="10141">
                  <c:v>101420</c:v>
                </c:pt>
                <c:pt idx="10142">
                  <c:v>101430</c:v>
                </c:pt>
                <c:pt idx="10143">
                  <c:v>101440</c:v>
                </c:pt>
                <c:pt idx="10144">
                  <c:v>101450</c:v>
                </c:pt>
                <c:pt idx="10145">
                  <c:v>101460</c:v>
                </c:pt>
                <c:pt idx="10146">
                  <c:v>101470</c:v>
                </c:pt>
                <c:pt idx="10147">
                  <c:v>101480</c:v>
                </c:pt>
                <c:pt idx="10148">
                  <c:v>101490</c:v>
                </c:pt>
                <c:pt idx="10149">
                  <c:v>101500</c:v>
                </c:pt>
                <c:pt idx="10150">
                  <c:v>101510</c:v>
                </c:pt>
                <c:pt idx="10151">
                  <c:v>101520</c:v>
                </c:pt>
                <c:pt idx="10152">
                  <c:v>101530</c:v>
                </c:pt>
                <c:pt idx="10153">
                  <c:v>101540</c:v>
                </c:pt>
                <c:pt idx="10154">
                  <c:v>101550</c:v>
                </c:pt>
                <c:pt idx="10155">
                  <c:v>101560</c:v>
                </c:pt>
                <c:pt idx="10156">
                  <c:v>101570</c:v>
                </c:pt>
                <c:pt idx="10157">
                  <c:v>101580</c:v>
                </c:pt>
                <c:pt idx="10158">
                  <c:v>101590</c:v>
                </c:pt>
                <c:pt idx="10159">
                  <c:v>101600</c:v>
                </c:pt>
                <c:pt idx="10160">
                  <c:v>101610</c:v>
                </c:pt>
                <c:pt idx="10161">
                  <c:v>101620</c:v>
                </c:pt>
                <c:pt idx="10162">
                  <c:v>101630</c:v>
                </c:pt>
                <c:pt idx="10163">
                  <c:v>101640</c:v>
                </c:pt>
                <c:pt idx="10164">
                  <c:v>101650</c:v>
                </c:pt>
                <c:pt idx="10165">
                  <c:v>101660</c:v>
                </c:pt>
                <c:pt idx="10166">
                  <c:v>101670</c:v>
                </c:pt>
                <c:pt idx="10167">
                  <c:v>101680</c:v>
                </c:pt>
                <c:pt idx="10168">
                  <c:v>101690</c:v>
                </c:pt>
                <c:pt idx="10169">
                  <c:v>101700</c:v>
                </c:pt>
                <c:pt idx="10170">
                  <c:v>101710</c:v>
                </c:pt>
                <c:pt idx="10171">
                  <c:v>101720</c:v>
                </c:pt>
                <c:pt idx="10172">
                  <c:v>101730</c:v>
                </c:pt>
                <c:pt idx="10173">
                  <c:v>101740</c:v>
                </c:pt>
                <c:pt idx="10174">
                  <c:v>101750</c:v>
                </c:pt>
                <c:pt idx="10175">
                  <c:v>101760</c:v>
                </c:pt>
                <c:pt idx="10176">
                  <c:v>101770</c:v>
                </c:pt>
                <c:pt idx="10177">
                  <c:v>101780</c:v>
                </c:pt>
                <c:pt idx="10178">
                  <c:v>101790</c:v>
                </c:pt>
                <c:pt idx="10179">
                  <c:v>101800</c:v>
                </c:pt>
                <c:pt idx="10180">
                  <c:v>101810</c:v>
                </c:pt>
                <c:pt idx="10181">
                  <c:v>101820</c:v>
                </c:pt>
                <c:pt idx="10182">
                  <c:v>101830</c:v>
                </c:pt>
                <c:pt idx="10183">
                  <c:v>101840</c:v>
                </c:pt>
                <c:pt idx="10184">
                  <c:v>101850</c:v>
                </c:pt>
                <c:pt idx="10185">
                  <c:v>101860</c:v>
                </c:pt>
                <c:pt idx="10186">
                  <c:v>101870</c:v>
                </c:pt>
                <c:pt idx="10187">
                  <c:v>101880</c:v>
                </c:pt>
                <c:pt idx="10188">
                  <c:v>101890</c:v>
                </c:pt>
                <c:pt idx="10189">
                  <c:v>101900</c:v>
                </c:pt>
                <c:pt idx="10190">
                  <c:v>101910</c:v>
                </c:pt>
                <c:pt idx="10191">
                  <c:v>101920</c:v>
                </c:pt>
                <c:pt idx="10192">
                  <c:v>101930</c:v>
                </c:pt>
                <c:pt idx="10193">
                  <c:v>101940</c:v>
                </c:pt>
                <c:pt idx="10194">
                  <c:v>101950</c:v>
                </c:pt>
                <c:pt idx="10195">
                  <c:v>101960</c:v>
                </c:pt>
                <c:pt idx="10196">
                  <c:v>101970</c:v>
                </c:pt>
                <c:pt idx="10197">
                  <c:v>101980</c:v>
                </c:pt>
                <c:pt idx="10198">
                  <c:v>101990</c:v>
                </c:pt>
                <c:pt idx="10199">
                  <c:v>102000</c:v>
                </c:pt>
                <c:pt idx="10200">
                  <c:v>102010</c:v>
                </c:pt>
                <c:pt idx="10201">
                  <c:v>102020</c:v>
                </c:pt>
                <c:pt idx="10202">
                  <c:v>102030</c:v>
                </c:pt>
                <c:pt idx="10203">
                  <c:v>102040</c:v>
                </c:pt>
                <c:pt idx="10204">
                  <c:v>102050</c:v>
                </c:pt>
                <c:pt idx="10205">
                  <c:v>102060</c:v>
                </c:pt>
                <c:pt idx="10206">
                  <c:v>102070</c:v>
                </c:pt>
                <c:pt idx="10207">
                  <c:v>102080</c:v>
                </c:pt>
                <c:pt idx="10208">
                  <c:v>102090</c:v>
                </c:pt>
                <c:pt idx="10209">
                  <c:v>102100</c:v>
                </c:pt>
                <c:pt idx="10210">
                  <c:v>102110</c:v>
                </c:pt>
                <c:pt idx="10211">
                  <c:v>102120</c:v>
                </c:pt>
                <c:pt idx="10212">
                  <c:v>102130</c:v>
                </c:pt>
                <c:pt idx="10213">
                  <c:v>102140</c:v>
                </c:pt>
                <c:pt idx="10214">
                  <c:v>102150</c:v>
                </c:pt>
                <c:pt idx="10215">
                  <c:v>102160</c:v>
                </c:pt>
                <c:pt idx="10216">
                  <c:v>102170</c:v>
                </c:pt>
                <c:pt idx="10217">
                  <c:v>102180</c:v>
                </c:pt>
                <c:pt idx="10218">
                  <c:v>102190</c:v>
                </c:pt>
                <c:pt idx="10219">
                  <c:v>102200</c:v>
                </c:pt>
                <c:pt idx="10220">
                  <c:v>102210</c:v>
                </c:pt>
                <c:pt idx="10221">
                  <c:v>102220</c:v>
                </c:pt>
                <c:pt idx="10222">
                  <c:v>102230</c:v>
                </c:pt>
                <c:pt idx="10223">
                  <c:v>102240</c:v>
                </c:pt>
                <c:pt idx="10224">
                  <c:v>102250</c:v>
                </c:pt>
                <c:pt idx="10225">
                  <c:v>102260</c:v>
                </c:pt>
                <c:pt idx="10226">
                  <c:v>102270</c:v>
                </c:pt>
                <c:pt idx="10227">
                  <c:v>102280</c:v>
                </c:pt>
                <c:pt idx="10228">
                  <c:v>102290</c:v>
                </c:pt>
                <c:pt idx="10229">
                  <c:v>102300</c:v>
                </c:pt>
                <c:pt idx="10230">
                  <c:v>102310</c:v>
                </c:pt>
                <c:pt idx="10231">
                  <c:v>102320</c:v>
                </c:pt>
                <c:pt idx="10232">
                  <c:v>102330</c:v>
                </c:pt>
                <c:pt idx="10233">
                  <c:v>102340</c:v>
                </c:pt>
                <c:pt idx="10234">
                  <c:v>102350</c:v>
                </c:pt>
                <c:pt idx="10235">
                  <c:v>102360</c:v>
                </c:pt>
                <c:pt idx="10236">
                  <c:v>102370</c:v>
                </c:pt>
                <c:pt idx="10237">
                  <c:v>102380</c:v>
                </c:pt>
                <c:pt idx="10238">
                  <c:v>102390</c:v>
                </c:pt>
                <c:pt idx="10239">
                  <c:v>102400</c:v>
                </c:pt>
                <c:pt idx="10240">
                  <c:v>102410</c:v>
                </c:pt>
                <c:pt idx="10241">
                  <c:v>102420</c:v>
                </c:pt>
                <c:pt idx="10242">
                  <c:v>102430</c:v>
                </c:pt>
                <c:pt idx="10243">
                  <c:v>102440</c:v>
                </c:pt>
                <c:pt idx="10244">
                  <c:v>102450</c:v>
                </c:pt>
                <c:pt idx="10245">
                  <c:v>102460</c:v>
                </c:pt>
                <c:pt idx="10246">
                  <c:v>102470</c:v>
                </c:pt>
                <c:pt idx="10247">
                  <c:v>102480</c:v>
                </c:pt>
                <c:pt idx="10248">
                  <c:v>102490</c:v>
                </c:pt>
                <c:pt idx="10249">
                  <c:v>102500</c:v>
                </c:pt>
                <c:pt idx="10250">
                  <c:v>102510</c:v>
                </c:pt>
                <c:pt idx="10251">
                  <c:v>102520</c:v>
                </c:pt>
                <c:pt idx="10252">
                  <c:v>102530</c:v>
                </c:pt>
                <c:pt idx="10253">
                  <c:v>102540</c:v>
                </c:pt>
                <c:pt idx="10254">
                  <c:v>102550</c:v>
                </c:pt>
                <c:pt idx="10255">
                  <c:v>102560</c:v>
                </c:pt>
                <c:pt idx="10256">
                  <c:v>102570</c:v>
                </c:pt>
                <c:pt idx="10257">
                  <c:v>102580</c:v>
                </c:pt>
                <c:pt idx="10258">
                  <c:v>102590</c:v>
                </c:pt>
                <c:pt idx="10259">
                  <c:v>102600</c:v>
                </c:pt>
                <c:pt idx="10260">
                  <c:v>102610</c:v>
                </c:pt>
                <c:pt idx="10261">
                  <c:v>102620</c:v>
                </c:pt>
                <c:pt idx="10262">
                  <c:v>102630</c:v>
                </c:pt>
                <c:pt idx="10263">
                  <c:v>102640</c:v>
                </c:pt>
                <c:pt idx="10264">
                  <c:v>102650</c:v>
                </c:pt>
                <c:pt idx="10265">
                  <c:v>102660</c:v>
                </c:pt>
                <c:pt idx="10266">
                  <c:v>102670</c:v>
                </c:pt>
                <c:pt idx="10267">
                  <c:v>102680</c:v>
                </c:pt>
                <c:pt idx="10268">
                  <c:v>102690</c:v>
                </c:pt>
                <c:pt idx="10269">
                  <c:v>102700</c:v>
                </c:pt>
                <c:pt idx="10270">
                  <c:v>102710</c:v>
                </c:pt>
                <c:pt idx="10271">
                  <c:v>102720</c:v>
                </c:pt>
                <c:pt idx="10272">
                  <c:v>102730</c:v>
                </c:pt>
                <c:pt idx="10273">
                  <c:v>102740</c:v>
                </c:pt>
                <c:pt idx="10274">
                  <c:v>102750</c:v>
                </c:pt>
                <c:pt idx="10275">
                  <c:v>102760</c:v>
                </c:pt>
                <c:pt idx="10276">
                  <c:v>102770</c:v>
                </c:pt>
                <c:pt idx="10277">
                  <c:v>102780</c:v>
                </c:pt>
                <c:pt idx="10278">
                  <c:v>102790</c:v>
                </c:pt>
                <c:pt idx="10279">
                  <c:v>102800</c:v>
                </c:pt>
                <c:pt idx="10280">
                  <c:v>102810</c:v>
                </c:pt>
                <c:pt idx="10281">
                  <c:v>102820</c:v>
                </c:pt>
                <c:pt idx="10282">
                  <c:v>102830</c:v>
                </c:pt>
                <c:pt idx="10283">
                  <c:v>102840</c:v>
                </c:pt>
                <c:pt idx="10284">
                  <c:v>102850</c:v>
                </c:pt>
                <c:pt idx="10285">
                  <c:v>102860</c:v>
                </c:pt>
                <c:pt idx="10286">
                  <c:v>102870</c:v>
                </c:pt>
                <c:pt idx="10287">
                  <c:v>102880</c:v>
                </c:pt>
                <c:pt idx="10288">
                  <c:v>102890</c:v>
                </c:pt>
                <c:pt idx="10289">
                  <c:v>102900</c:v>
                </c:pt>
                <c:pt idx="10290">
                  <c:v>102910</c:v>
                </c:pt>
                <c:pt idx="10291">
                  <c:v>102920</c:v>
                </c:pt>
                <c:pt idx="10292">
                  <c:v>102930</c:v>
                </c:pt>
                <c:pt idx="10293">
                  <c:v>102940</c:v>
                </c:pt>
                <c:pt idx="10294">
                  <c:v>102950</c:v>
                </c:pt>
                <c:pt idx="10295">
                  <c:v>102960</c:v>
                </c:pt>
                <c:pt idx="10296">
                  <c:v>102970</c:v>
                </c:pt>
                <c:pt idx="10297">
                  <c:v>102980</c:v>
                </c:pt>
                <c:pt idx="10298">
                  <c:v>102990</c:v>
                </c:pt>
                <c:pt idx="10299">
                  <c:v>103000</c:v>
                </c:pt>
                <c:pt idx="10300">
                  <c:v>103010</c:v>
                </c:pt>
                <c:pt idx="10301">
                  <c:v>103020</c:v>
                </c:pt>
                <c:pt idx="10302">
                  <c:v>103030</c:v>
                </c:pt>
                <c:pt idx="10303">
                  <c:v>103040</c:v>
                </c:pt>
                <c:pt idx="10304">
                  <c:v>103050</c:v>
                </c:pt>
                <c:pt idx="10305">
                  <c:v>103060</c:v>
                </c:pt>
                <c:pt idx="10306">
                  <c:v>103070</c:v>
                </c:pt>
                <c:pt idx="10307">
                  <c:v>103080</c:v>
                </c:pt>
                <c:pt idx="10308">
                  <c:v>103090</c:v>
                </c:pt>
                <c:pt idx="10309">
                  <c:v>103100</c:v>
                </c:pt>
                <c:pt idx="10310">
                  <c:v>103110</c:v>
                </c:pt>
                <c:pt idx="10311">
                  <c:v>103120</c:v>
                </c:pt>
                <c:pt idx="10312">
                  <c:v>103130</c:v>
                </c:pt>
                <c:pt idx="10313">
                  <c:v>103140</c:v>
                </c:pt>
                <c:pt idx="10314">
                  <c:v>103150</c:v>
                </c:pt>
                <c:pt idx="10315">
                  <c:v>103160</c:v>
                </c:pt>
                <c:pt idx="10316">
                  <c:v>103170</c:v>
                </c:pt>
                <c:pt idx="10317">
                  <c:v>103180</c:v>
                </c:pt>
                <c:pt idx="10318">
                  <c:v>103190</c:v>
                </c:pt>
                <c:pt idx="10319">
                  <c:v>103200</c:v>
                </c:pt>
                <c:pt idx="10320">
                  <c:v>103210</c:v>
                </c:pt>
                <c:pt idx="10321">
                  <c:v>103220</c:v>
                </c:pt>
                <c:pt idx="10322">
                  <c:v>103230</c:v>
                </c:pt>
                <c:pt idx="10323">
                  <c:v>103240</c:v>
                </c:pt>
                <c:pt idx="10324">
                  <c:v>103250</c:v>
                </c:pt>
                <c:pt idx="10325">
                  <c:v>103260</c:v>
                </c:pt>
                <c:pt idx="10326">
                  <c:v>103270</c:v>
                </c:pt>
                <c:pt idx="10327">
                  <c:v>103280</c:v>
                </c:pt>
                <c:pt idx="10328">
                  <c:v>103290</c:v>
                </c:pt>
                <c:pt idx="10329">
                  <c:v>103300</c:v>
                </c:pt>
                <c:pt idx="10330">
                  <c:v>103310</c:v>
                </c:pt>
                <c:pt idx="10331">
                  <c:v>103320</c:v>
                </c:pt>
                <c:pt idx="10332">
                  <c:v>103330</c:v>
                </c:pt>
                <c:pt idx="10333">
                  <c:v>103340</c:v>
                </c:pt>
                <c:pt idx="10334">
                  <c:v>103350</c:v>
                </c:pt>
                <c:pt idx="10335">
                  <c:v>103360</c:v>
                </c:pt>
                <c:pt idx="10336">
                  <c:v>103370</c:v>
                </c:pt>
                <c:pt idx="10337">
                  <c:v>103380</c:v>
                </c:pt>
                <c:pt idx="10338">
                  <c:v>103390</c:v>
                </c:pt>
                <c:pt idx="10339">
                  <c:v>103400</c:v>
                </c:pt>
                <c:pt idx="10340">
                  <c:v>103410</c:v>
                </c:pt>
                <c:pt idx="10341">
                  <c:v>103420</c:v>
                </c:pt>
                <c:pt idx="10342">
                  <c:v>103430</c:v>
                </c:pt>
                <c:pt idx="10343">
                  <c:v>103440</c:v>
                </c:pt>
                <c:pt idx="10344">
                  <c:v>103450</c:v>
                </c:pt>
                <c:pt idx="10345">
                  <c:v>103460</c:v>
                </c:pt>
                <c:pt idx="10346">
                  <c:v>103470</c:v>
                </c:pt>
                <c:pt idx="10347">
                  <c:v>103480</c:v>
                </c:pt>
                <c:pt idx="10348">
                  <c:v>103490</c:v>
                </c:pt>
                <c:pt idx="10349">
                  <c:v>103500</c:v>
                </c:pt>
                <c:pt idx="10350">
                  <c:v>103510</c:v>
                </c:pt>
                <c:pt idx="10351">
                  <c:v>103520</c:v>
                </c:pt>
                <c:pt idx="10352">
                  <c:v>103530</c:v>
                </c:pt>
                <c:pt idx="10353">
                  <c:v>103540</c:v>
                </c:pt>
                <c:pt idx="10354">
                  <c:v>103550</c:v>
                </c:pt>
                <c:pt idx="10355">
                  <c:v>103560</c:v>
                </c:pt>
                <c:pt idx="10356">
                  <c:v>103570</c:v>
                </c:pt>
                <c:pt idx="10357">
                  <c:v>103580</c:v>
                </c:pt>
                <c:pt idx="10358">
                  <c:v>103590</c:v>
                </c:pt>
                <c:pt idx="10359">
                  <c:v>103600</c:v>
                </c:pt>
                <c:pt idx="10360">
                  <c:v>103610</c:v>
                </c:pt>
                <c:pt idx="10361">
                  <c:v>103620</c:v>
                </c:pt>
                <c:pt idx="10362">
                  <c:v>103630</c:v>
                </c:pt>
                <c:pt idx="10363">
                  <c:v>103640</c:v>
                </c:pt>
                <c:pt idx="10364">
                  <c:v>103650</c:v>
                </c:pt>
                <c:pt idx="10365">
                  <c:v>103660</c:v>
                </c:pt>
                <c:pt idx="10366">
                  <c:v>103670</c:v>
                </c:pt>
                <c:pt idx="10367">
                  <c:v>103680</c:v>
                </c:pt>
                <c:pt idx="10368">
                  <c:v>103690</c:v>
                </c:pt>
                <c:pt idx="10369">
                  <c:v>103700</c:v>
                </c:pt>
                <c:pt idx="10370">
                  <c:v>103710</c:v>
                </c:pt>
                <c:pt idx="10371">
                  <c:v>103720</c:v>
                </c:pt>
                <c:pt idx="10372">
                  <c:v>103730</c:v>
                </c:pt>
                <c:pt idx="10373">
                  <c:v>103740</c:v>
                </c:pt>
                <c:pt idx="10374">
                  <c:v>103750</c:v>
                </c:pt>
                <c:pt idx="10375">
                  <c:v>103760</c:v>
                </c:pt>
                <c:pt idx="10376">
                  <c:v>103770</c:v>
                </c:pt>
                <c:pt idx="10377">
                  <c:v>103780</c:v>
                </c:pt>
                <c:pt idx="10378">
                  <c:v>103790</c:v>
                </c:pt>
                <c:pt idx="10379">
                  <c:v>103800</c:v>
                </c:pt>
                <c:pt idx="10380">
                  <c:v>103810</c:v>
                </c:pt>
                <c:pt idx="10381">
                  <c:v>103820</c:v>
                </c:pt>
                <c:pt idx="10382">
                  <c:v>103830</c:v>
                </c:pt>
                <c:pt idx="10383">
                  <c:v>103840</c:v>
                </c:pt>
                <c:pt idx="10384">
                  <c:v>103850</c:v>
                </c:pt>
                <c:pt idx="10385">
                  <c:v>103860</c:v>
                </c:pt>
                <c:pt idx="10386">
                  <c:v>103870</c:v>
                </c:pt>
                <c:pt idx="10387">
                  <c:v>103880</c:v>
                </c:pt>
                <c:pt idx="10388">
                  <c:v>103890</c:v>
                </c:pt>
                <c:pt idx="10389">
                  <c:v>103900</c:v>
                </c:pt>
                <c:pt idx="10390">
                  <c:v>103910</c:v>
                </c:pt>
                <c:pt idx="10391">
                  <c:v>103920</c:v>
                </c:pt>
                <c:pt idx="10392">
                  <c:v>103930</c:v>
                </c:pt>
                <c:pt idx="10393">
                  <c:v>103940</c:v>
                </c:pt>
                <c:pt idx="10394">
                  <c:v>103950</c:v>
                </c:pt>
                <c:pt idx="10395">
                  <c:v>103960</c:v>
                </c:pt>
                <c:pt idx="10396">
                  <c:v>103970</c:v>
                </c:pt>
                <c:pt idx="10397">
                  <c:v>103980</c:v>
                </c:pt>
                <c:pt idx="10398">
                  <c:v>103990</c:v>
                </c:pt>
                <c:pt idx="10399">
                  <c:v>104000</c:v>
                </c:pt>
                <c:pt idx="10400">
                  <c:v>104010</c:v>
                </c:pt>
                <c:pt idx="10401">
                  <c:v>104020</c:v>
                </c:pt>
                <c:pt idx="10402">
                  <c:v>104030</c:v>
                </c:pt>
                <c:pt idx="10403">
                  <c:v>104040</c:v>
                </c:pt>
                <c:pt idx="10404">
                  <c:v>104050</c:v>
                </c:pt>
                <c:pt idx="10405">
                  <c:v>104060</c:v>
                </c:pt>
                <c:pt idx="10406">
                  <c:v>104070</c:v>
                </c:pt>
                <c:pt idx="10407">
                  <c:v>104080</c:v>
                </c:pt>
                <c:pt idx="10408">
                  <c:v>104090</c:v>
                </c:pt>
                <c:pt idx="10409">
                  <c:v>104100</c:v>
                </c:pt>
                <c:pt idx="10410">
                  <c:v>104110</c:v>
                </c:pt>
                <c:pt idx="10411">
                  <c:v>104120</c:v>
                </c:pt>
                <c:pt idx="10412">
                  <c:v>104130</c:v>
                </c:pt>
                <c:pt idx="10413">
                  <c:v>104140</c:v>
                </c:pt>
                <c:pt idx="10414">
                  <c:v>104150</c:v>
                </c:pt>
                <c:pt idx="10415">
                  <c:v>104160</c:v>
                </c:pt>
                <c:pt idx="10416">
                  <c:v>104170</c:v>
                </c:pt>
                <c:pt idx="10417">
                  <c:v>104180</c:v>
                </c:pt>
                <c:pt idx="10418">
                  <c:v>104190</c:v>
                </c:pt>
                <c:pt idx="10419">
                  <c:v>104200</c:v>
                </c:pt>
                <c:pt idx="10420">
                  <c:v>104210</c:v>
                </c:pt>
                <c:pt idx="10421">
                  <c:v>104220</c:v>
                </c:pt>
                <c:pt idx="10422">
                  <c:v>104230</c:v>
                </c:pt>
                <c:pt idx="10423">
                  <c:v>104240</c:v>
                </c:pt>
                <c:pt idx="10424">
                  <c:v>104250</c:v>
                </c:pt>
                <c:pt idx="10425">
                  <c:v>104260</c:v>
                </c:pt>
                <c:pt idx="10426">
                  <c:v>104270</c:v>
                </c:pt>
                <c:pt idx="10427">
                  <c:v>104280</c:v>
                </c:pt>
                <c:pt idx="10428">
                  <c:v>104290</c:v>
                </c:pt>
                <c:pt idx="10429">
                  <c:v>104300</c:v>
                </c:pt>
                <c:pt idx="10430">
                  <c:v>104310</c:v>
                </c:pt>
                <c:pt idx="10431">
                  <c:v>104320</c:v>
                </c:pt>
                <c:pt idx="10432">
                  <c:v>104330</c:v>
                </c:pt>
                <c:pt idx="10433">
                  <c:v>104340</c:v>
                </c:pt>
                <c:pt idx="10434">
                  <c:v>104350</c:v>
                </c:pt>
                <c:pt idx="10435">
                  <c:v>104360</c:v>
                </c:pt>
                <c:pt idx="10436">
                  <c:v>104370</c:v>
                </c:pt>
                <c:pt idx="10437">
                  <c:v>104380</c:v>
                </c:pt>
                <c:pt idx="10438">
                  <c:v>104390</c:v>
                </c:pt>
                <c:pt idx="10439">
                  <c:v>104400</c:v>
                </c:pt>
                <c:pt idx="10440">
                  <c:v>104410</c:v>
                </c:pt>
                <c:pt idx="10441">
                  <c:v>104420</c:v>
                </c:pt>
                <c:pt idx="10442">
                  <c:v>104430</c:v>
                </c:pt>
                <c:pt idx="10443">
                  <c:v>104440</c:v>
                </c:pt>
                <c:pt idx="10444">
                  <c:v>104450</c:v>
                </c:pt>
                <c:pt idx="10445">
                  <c:v>104460</c:v>
                </c:pt>
                <c:pt idx="10446">
                  <c:v>104470</c:v>
                </c:pt>
                <c:pt idx="10447">
                  <c:v>104480</c:v>
                </c:pt>
                <c:pt idx="10448">
                  <c:v>104490</c:v>
                </c:pt>
                <c:pt idx="10449">
                  <c:v>104500</c:v>
                </c:pt>
                <c:pt idx="10450">
                  <c:v>104510</c:v>
                </c:pt>
                <c:pt idx="10451">
                  <c:v>104520</c:v>
                </c:pt>
                <c:pt idx="10452">
                  <c:v>104530</c:v>
                </c:pt>
                <c:pt idx="10453">
                  <c:v>104540</c:v>
                </c:pt>
                <c:pt idx="10454">
                  <c:v>104550</c:v>
                </c:pt>
                <c:pt idx="10455">
                  <c:v>104560</c:v>
                </c:pt>
                <c:pt idx="10456">
                  <c:v>104570</c:v>
                </c:pt>
                <c:pt idx="10457">
                  <c:v>104580</c:v>
                </c:pt>
                <c:pt idx="10458">
                  <c:v>104590</c:v>
                </c:pt>
                <c:pt idx="10459">
                  <c:v>104600</c:v>
                </c:pt>
                <c:pt idx="10460">
                  <c:v>104610</c:v>
                </c:pt>
                <c:pt idx="10461">
                  <c:v>104620</c:v>
                </c:pt>
                <c:pt idx="10462">
                  <c:v>104630</c:v>
                </c:pt>
                <c:pt idx="10463">
                  <c:v>104640</c:v>
                </c:pt>
                <c:pt idx="10464">
                  <c:v>104650</c:v>
                </c:pt>
                <c:pt idx="10465">
                  <c:v>104660</c:v>
                </c:pt>
                <c:pt idx="10466">
                  <c:v>104670</c:v>
                </c:pt>
                <c:pt idx="10467">
                  <c:v>104680</c:v>
                </c:pt>
                <c:pt idx="10468">
                  <c:v>104690</c:v>
                </c:pt>
                <c:pt idx="10469">
                  <c:v>104700</c:v>
                </c:pt>
                <c:pt idx="10470">
                  <c:v>104710</c:v>
                </c:pt>
                <c:pt idx="10471">
                  <c:v>104720</c:v>
                </c:pt>
                <c:pt idx="10472">
                  <c:v>104730</c:v>
                </c:pt>
                <c:pt idx="10473">
                  <c:v>104740</c:v>
                </c:pt>
                <c:pt idx="10474">
                  <c:v>104750</c:v>
                </c:pt>
                <c:pt idx="10475">
                  <c:v>104760</c:v>
                </c:pt>
                <c:pt idx="10476">
                  <c:v>104770</c:v>
                </c:pt>
                <c:pt idx="10477">
                  <c:v>104780</c:v>
                </c:pt>
                <c:pt idx="10478">
                  <c:v>104790</c:v>
                </c:pt>
                <c:pt idx="10479">
                  <c:v>104800</c:v>
                </c:pt>
                <c:pt idx="10480">
                  <c:v>104810</c:v>
                </c:pt>
                <c:pt idx="10481">
                  <c:v>104820</c:v>
                </c:pt>
                <c:pt idx="10482">
                  <c:v>104830</c:v>
                </c:pt>
                <c:pt idx="10483">
                  <c:v>104840</c:v>
                </c:pt>
                <c:pt idx="10484">
                  <c:v>104850</c:v>
                </c:pt>
                <c:pt idx="10485">
                  <c:v>104860</c:v>
                </c:pt>
                <c:pt idx="10486">
                  <c:v>104870</c:v>
                </c:pt>
                <c:pt idx="10487">
                  <c:v>104880</c:v>
                </c:pt>
                <c:pt idx="10488">
                  <c:v>104890</c:v>
                </c:pt>
                <c:pt idx="10489">
                  <c:v>104900</c:v>
                </c:pt>
                <c:pt idx="10490">
                  <c:v>104910</c:v>
                </c:pt>
                <c:pt idx="10491">
                  <c:v>104920</c:v>
                </c:pt>
                <c:pt idx="10492">
                  <c:v>104930</c:v>
                </c:pt>
                <c:pt idx="10493">
                  <c:v>104940</c:v>
                </c:pt>
                <c:pt idx="10494">
                  <c:v>104950</c:v>
                </c:pt>
                <c:pt idx="10495">
                  <c:v>104960</c:v>
                </c:pt>
                <c:pt idx="10496">
                  <c:v>104970</c:v>
                </c:pt>
                <c:pt idx="10497">
                  <c:v>104980</c:v>
                </c:pt>
                <c:pt idx="10498">
                  <c:v>104990</c:v>
                </c:pt>
                <c:pt idx="10499">
                  <c:v>105000</c:v>
                </c:pt>
                <c:pt idx="10500">
                  <c:v>105010</c:v>
                </c:pt>
                <c:pt idx="10501">
                  <c:v>105020</c:v>
                </c:pt>
                <c:pt idx="10502">
                  <c:v>105030</c:v>
                </c:pt>
                <c:pt idx="10503">
                  <c:v>105040</c:v>
                </c:pt>
                <c:pt idx="10504">
                  <c:v>105050</c:v>
                </c:pt>
                <c:pt idx="10505">
                  <c:v>105060</c:v>
                </c:pt>
                <c:pt idx="10506">
                  <c:v>105070</c:v>
                </c:pt>
                <c:pt idx="10507">
                  <c:v>105080</c:v>
                </c:pt>
                <c:pt idx="10508">
                  <c:v>105090</c:v>
                </c:pt>
                <c:pt idx="10509">
                  <c:v>105100</c:v>
                </c:pt>
                <c:pt idx="10510">
                  <c:v>105110</c:v>
                </c:pt>
                <c:pt idx="10511">
                  <c:v>105120</c:v>
                </c:pt>
                <c:pt idx="10512">
                  <c:v>105130</c:v>
                </c:pt>
                <c:pt idx="10513">
                  <c:v>105140</c:v>
                </c:pt>
                <c:pt idx="10514">
                  <c:v>105150</c:v>
                </c:pt>
                <c:pt idx="10515">
                  <c:v>105160</c:v>
                </c:pt>
                <c:pt idx="10516">
                  <c:v>105170</c:v>
                </c:pt>
                <c:pt idx="10517">
                  <c:v>105180</c:v>
                </c:pt>
                <c:pt idx="10518">
                  <c:v>105190</c:v>
                </c:pt>
                <c:pt idx="10519">
                  <c:v>105200</c:v>
                </c:pt>
                <c:pt idx="10520">
                  <c:v>105210</c:v>
                </c:pt>
                <c:pt idx="10521">
                  <c:v>105220</c:v>
                </c:pt>
                <c:pt idx="10522">
                  <c:v>105230</c:v>
                </c:pt>
                <c:pt idx="10523">
                  <c:v>105240</c:v>
                </c:pt>
                <c:pt idx="10524">
                  <c:v>105250</c:v>
                </c:pt>
                <c:pt idx="10525">
                  <c:v>105260</c:v>
                </c:pt>
                <c:pt idx="10526">
                  <c:v>105270</c:v>
                </c:pt>
                <c:pt idx="10527">
                  <c:v>105280</c:v>
                </c:pt>
                <c:pt idx="10528">
                  <c:v>105290</c:v>
                </c:pt>
                <c:pt idx="10529">
                  <c:v>105300</c:v>
                </c:pt>
                <c:pt idx="10530">
                  <c:v>105310</c:v>
                </c:pt>
                <c:pt idx="10531">
                  <c:v>105320</c:v>
                </c:pt>
                <c:pt idx="10532">
                  <c:v>105330</c:v>
                </c:pt>
                <c:pt idx="10533">
                  <c:v>105340</c:v>
                </c:pt>
                <c:pt idx="10534">
                  <c:v>105350</c:v>
                </c:pt>
                <c:pt idx="10535">
                  <c:v>105360</c:v>
                </c:pt>
                <c:pt idx="10536">
                  <c:v>105370</c:v>
                </c:pt>
                <c:pt idx="10537">
                  <c:v>105380</c:v>
                </c:pt>
                <c:pt idx="10538">
                  <c:v>105390</c:v>
                </c:pt>
                <c:pt idx="10539">
                  <c:v>105400</c:v>
                </c:pt>
                <c:pt idx="10540">
                  <c:v>105410</c:v>
                </c:pt>
                <c:pt idx="10541">
                  <c:v>105420</c:v>
                </c:pt>
                <c:pt idx="10542">
                  <c:v>105430</c:v>
                </c:pt>
                <c:pt idx="10543">
                  <c:v>105440</c:v>
                </c:pt>
                <c:pt idx="10544">
                  <c:v>105450</c:v>
                </c:pt>
                <c:pt idx="10545">
                  <c:v>105460</c:v>
                </c:pt>
                <c:pt idx="10546">
                  <c:v>105470</c:v>
                </c:pt>
                <c:pt idx="10547">
                  <c:v>105480</c:v>
                </c:pt>
                <c:pt idx="10548">
                  <c:v>105490</c:v>
                </c:pt>
                <c:pt idx="10549">
                  <c:v>105500</c:v>
                </c:pt>
                <c:pt idx="10550">
                  <c:v>105510</c:v>
                </c:pt>
                <c:pt idx="10551">
                  <c:v>105520</c:v>
                </c:pt>
                <c:pt idx="10552">
                  <c:v>105530</c:v>
                </c:pt>
                <c:pt idx="10553">
                  <c:v>105540</c:v>
                </c:pt>
                <c:pt idx="10554">
                  <c:v>105550</c:v>
                </c:pt>
                <c:pt idx="10555">
                  <c:v>105560</c:v>
                </c:pt>
                <c:pt idx="10556">
                  <c:v>105570</c:v>
                </c:pt>
                <c:pt idx="10557">
                  <c:v>105580</c:v>
                </c:pt>
                <c:pt idx="10558">
                  <c:v>105590</c:v>
                </c:pt>
                <c:pt idx="10559">
                  <c:v>105600</c:v>
                </c:pt>
                <c:pt idx="10560">
                  <c:v>105610</c:v>
                </c:pt>
                <c:pt idx="10561">
                  <c:v>105620</c:v>
                </c:pt>
                <c:pt idx="10562">
                  <c:v>105630</c:v>
                </c:pt>
                <c:pt idx="10563">
                  <c:v>105640</c:v>
                </c:pt>
                <c:pt idx="10564">
                  <c:v>105650</c:v>
                </c:pt>
                <c:pt idx="10565">
                  <c:v>105660</c:v>
                </c:pt>
                <c:pt idx="10566">
                  <c:v>105670</c:v>
                </c:pt>
                <c:pt idx="10567">
                  <c:v>105680</c:v>
                </c:pt>
                <c:pt idx="10568">
                  <c:v>105690</c:v>
                </c:pt>
                <c:pt idx="10569">
                  <c:v>105700</c:v>
                </c:pt>
                <c:pt idx="10570">
                  <c:v>105710</c:v>
                </c:pt>
                <c:pt idx="10571">
                  <c:v>105720</c:v>
                </c:pt>
                <c:pt idx="10572">
                  <c:v>105730</c:v>
                </c:pt>
                <c:pt idx="10573">
                  <c:v>105740</c:v>
                </c:pt>
                <c:pt idx="10574">
                  <c:v>105750</c:v>
                </c:pt>
                <c:pt idx="10575">
                  <c:v>105760</c:v>
                </c:pt>
                <c:pt idx="10576">
                  <c:v>105770</c:v>
                </c:pt>
                <c:pt idx="10577">
                  <c:v>105780</c:v>
                </c:pt>
                <c:pt idx="10578">
                  <c:v>105790</c:v>
                </c:pt>
                <c:pt idx="10579">
                  <c:v>105800</c:v>
                </c:pt>
                <c:pt idx="10580">
                  <c:v>105810</c:v>
                </c:pt>
                <c:pt idx="10581">
                  <c:v>105820</c:v>
                </c:pt>
                <c:pt idx="10582">
                  <c:v>105830</c:v>
                </c:pt>
                <c:pt idx="10583">
                  <c:v>105840</c:v>
                </c:pt>
                <c:pt idx="10584">
                  <c:v>105850</c:v>
                </c:pt>
                <c:pt idx="10585">
                  <c:v>105860</c:v>
                </c:pt>
                <c:pt idx="10586">
                  <c:v>105870</c:v>
                </c:pt>
                <c:pt idx="10587">
                  <c:v>105880</c:v>
                </c:pt>
                <c:pt idx="10588">
                  <c:v>105890</c:v>
                </c:pt>
                <c:pt idx="10589">
                  <c:v>105900</c:v>
                </c:pt>
                <c:pt idx="10590">
                  <c:v>105910</c:v>
                </c:pt>
                <c:pt idx="10591">
                  <c:v>105920</c:v>
                </c:pt>
                <c:pt idx="10592">
                  <c:v>105930</c:v>
                </c:pt>
                <c:pt idx="10593">
                  <c:v>105940</c:v>
                </c:pt>
                <c:pt idx="10594">
                  <c:v>105950</c:v>
                </c:pt>
                <c:pt idx="10595">
                  <c:v>105960</c:v>
                </c:pt>
                <c:pt idx="10596">
                  <c:v>105970</c:v>
                </c:pt>
                <c:pt idx="10597">
                  <c:v>105980</c:v>
                </c:pt>
                <c:pt idx="10598">
                  <c:v>105990</c:v>
                </c:pt>
                <c:pt idx="10599">
                  <c:v>106000</c:v>
                </c:pt>
                <c:pt idx="10600">
                  <c:v>106010</c:v>
                </c:pt>
                <c:pt idx="10601">
                  <c:v>106020</c:v>
                </c:pt>
                <c:pt idx="10602">
                  <c:v>106030</c:v>
                </c:pt>
                <c:pt idx="10603">
                  <c:v>106040</c:v>
                </c:pt>
                <c:pt idx="10604">
                  <c:v>106050</c:v>
                </c:pt>
                <c:pt idx="10605">
                  <c:v>106060</c:v>
                </c:pt>
                <c:pt idx="10606">
                  <c:v>106070</c:v>
                </c:pt>
                <c:pt idx="10607">
                  <c:v>106080</c:v>
                </c:pt>
                <c:pt idx="10608">
                  <c:v>106090</c:v>
                </c:pt>
                <c:pt idx="10609">
                  <c:v>106100</c:v>
                </c:pt>
                <c:pt idx="10610">
                  <c:v>106110</c:v>
                </c:pt>
                <c:pt idx="10611">
                  <c:v>106120</c:v>
                </c:pt>
                <c:pt idx="10612">
                  <c:v>106130</c:v>
                </c:pt>
                <c:pt idx="10613">
                  <c:v>106140</c:v>
                </c:pt>
                <c:pt idx="10614">
                  <c:v>106150</c:v>
                </c:pt>
                <c:pt idx="10615">
                  <c:v>106160</c:v>
                </c:pt>
                <c:pt idx="10616">
                  <c:v>106170</c:v>
                </c:pt>
                <c:pt idx="10617">
                  <c:v>106180</c:v>
                </c:pt>
                <c:pt idx="10618">
                  <c:v>106190</c:v>
                </c:pt>
                <c:pt idx="10619">
                  <c:v>106200</c:v>
                </c:pt>
                <c:pt idx="10620">
                  <c:v>106210</c:v>
                </c:pt>
                <c:pt idx="10621">
                  <c:v>106220</c:v>
                </c:pt>
                <c:pt idx="10622">
                  <c:v>106230</c:v>
                </c:pt>
                <c:pt idx="10623">
                  <c:v>106240</c:v>
                </c:pt>
                <c:pt idx="10624">
                  <c:v>106250</c:v>
                </c:pt>
                <c:pt idx="10625">
                  <c:v>106260</c:v>
                </c:pt>
                <c:pt idx="10626">
                  <c:v>106270</c:v>
                </c:pt>
                <c:pt idx="10627">
                  <c:v>106280</c:v>
                </c:pt>
                <c:pt idx="10628">
                  <c:v>106290</c:v>
                </c:pt>
                <c:pt idx="10629">
                  <c:v>106300</c:v>
                </c:pt>
                <c:pt idx="10630">
                  <c:v>106310</c:v>
                </c:pt>
                <c:pt idx="10631">
                  <c:v>106320</c:v>
                </c:pt>
                <c:pt idx="10632">
                  <c:v>106330</c:v>
                </c:pt>
                <c:pt idx="10633">
                  <c:v>106340</c:v>
                </c:pt>
                <c:pt idx="10634">
                  <c:v>106350</c:v>
                </c:pt>
                <c:pt idx="10635">
                  <c:v>106360</c:v>
                </c:pt>
                <c:pt idx="10636">
                  <c:v>106370</c:v>
                </c:pt>
                <c:pt idx="10637">
                  <c:v>106380</c:v>
                </c:pt>
                <c:pt idx="10638">
                  <c:v>106390</c:v>
                </c:pt>
                <c:pt idx="10639">
                  <c:v>106400</c:v>
                </c:pt>
                <c:pt idx="10640">
                  <c:v>106410</c:v>
                </c:pt>
                <c:pt idx="10641">
                  <c:v>106420</c:v>
                </c:pt>
                <c:pt idx="10642">
                  <c:v>106430</c:v>
                </c:pt>
                <c:pt idx="10643">
                  <c:v>106440</c:v>
                </c:pt>
                <c:pt idx="10644">
                  <c:v>106450</c:v>
                </c:pt>
                <c:pt idx="10645">
                  <c:v>106460</c:v>
                </c:pt>
                <c:pt idx="10646">
                  <c:v>106470</c:v>
                </c:pt>
                <c:pt idx="10647">
                  <c:v>106480</c:v>
                </c:pt>
                <c:pt idx="10648">
                  <c:v>106490</c:v>
                </c:pt>
                <c:pt idx="10649">
                  <c:v>106500</c:v>
                </c:pt>
                <c:pt idx="10650">
                  <c:v>106510</c:v>
                </c:pt>
                <c:pt idx="10651">
                  <c:v>106520</c:v>
                </c:pt>
                <c:pt idx="10652">
                  <c:v>106530</c:v>
                </c:pt>
                <c:pt idx="10653">
                  <c:v>106540</c:v>
                </c:pt>
                <c:pt idx="10654">
                  <c:v>106550</c:v>
                </c:pt>
                <c:pt idx="10655">
                  <c:v>106560</c:v>
                </c:pt>
                <c:pt idx="10656">
                  <c:v>106570</c:v>
                </c:pt>
                <c:pt idx="10657">
                  <c:v>106580</c:v>
                </c:pt>
                <c:pt idx="10658">
                  <c:v>106590</c:v>
                </c:pt>
                <c:pt idx="10659">
                  <c:v>106600</c:v>
                </c:pt>
                <c:pt idx="10660">
                  <c:v>106610</c:v>
                </c:pt>
                <c:pt idx="10661">
                  <c:v>106620</c:v>
                </c:pt>
                <c:pt idx="10662">
                  <c:v>106630</c:v>
                </c:pt>
                <c:pt idx="10663">
                  <c:v>106640</c:v>
                </c:pt>
                <c:pt idx="10664">
                  <c:v>106650</c:v>
                </c:pt>
                <c:pt idx="10665">
                  <c:v>106660</c:v>
                </c:pt>
                <c:pt idx="10666">
                  <c:v>106670</c:v>
                </c:pt>
                <c:pt idx="10667">
                  <c:v>106680</c:v>
                </c:pt>
                <c:pt idx="10668">
                  <c:v>106690</c:v>
                </c:pt>
                <c:pt idx="10669">
                  <c:v>106700</c:v>
                </c:pt>
                <c:pt idx="10670">
                  <c:v>106710</c:v>
                </c:pt>
                <c:pt idx="10671">
                  <c:v>106720</c:v>
                </c:pt>
                <c:pt idx="10672">
                  <c:v>106730</c:v>
                </c:pt>
                <c:pt idx="10673">
                  <c:v>106740</c:v>
                </c:pt>
                <c:pt idx="10674">
                  <c:v>106750</c:v>
                </c:pt>
                <c:pt idx="10675">
                  <c:v>106760</c:v>
                </c:pt>
                <c:pt idx="10676">
                  <c:v>106770</c:v>
                </c:pt>
                <c:pt idx="10677">
                  <c:v>106780</c:v>
                </c:pt>
                <c:pt idx="10678">
                  <c:v>106790</c:v>
                </c:pt>
                <c:pt idx="10679">
                  <c:v>106800</c:v>
                </c:pt>
                <c:pt idx="10680">
                  <c:v>106810</c:v>
                </c:pt>
                <c:pt idx="10681">
                  <c:v>106820</c:v>
                </c:pt>
                <c:pt idx="10682">
                  <c:v>106830</c:v>
                </c:pt>
                <c:pt idx="10683">
                  <c:v>106840</c:v>
                </c:pt>
                <c:pt idx="10684">
                  <c:v>106850</c:v>
                </c:pt>
                <c:pt idx="10685">
                  <c:v>106860</c:v>
                </c:pt>
                <c:pt idx="10686">
                  <c:v>106870</c:v>
                </c:pt>
                <c:pt idx="10687">
                  <c:v>106880</c:v>
                </c:pt>
                <c:pt idx="10688">
                  <c:v>106890</c:v>
                </c:pt>
                <c:pt idx="10689">
                  <c:v>106900</c:v>
                </c:pt>
                <c:pt idx="10690">
                  <c:v>106910</c:v>
                </c:pt>
                <c:pt idx="10691">
                  <c:v>106920</c:v>
                </c:pt>
                <c:pt idx="10692">
                  <c:v>106930</c:v>
                </c:pt>
                <c:pt idx="10693">
                  <c:v>106940</c:v>
                </c:pt>
                <c:pt idx="10694">
                  <c:v>106950</c:v>
                </c:pt>
                <c:pt idx="10695">
                  <c:v>106960</c:v>
                </c:pt>
                <c:pt idx="10696">
                  <c:v>106970</c:v>
                </c:pt>
                <c:pt idx="10697">
                  <c:v>106980</c:v>
                </c:pt>
                <c:pt idx="10698">
                  <c:v>106990</c:v>
                </c:pt>
                <c:pt idx="10699">
                  <c:v>107000</c:v>
                </c:pt>
                <c:pt idx="10700">
                  <c:v>107010</c:v>
                </c:pt>
                <c:pt idx="10701">
                  <c:v>107020</c:v>
                </c:pt>
                <c:pt idx="10702">
                  <c:v>107030</c:v>
                </c:pt>
                <c:pt idx="10703">
                  <c:v>107040</c:v>
                </c:pt>
                <c:pt idx="10704">
                  <c:v>107050</c:v>
                </c:pt>
                <c:pt idx="10705">
                  <c:v>107060</c:v>
                </c:pt>
                <c:pt idx="10706">
                  <c:v>107070</c:v>
                </c:pt>
                <c:pt idx="10707">
                  <c:v>107080</c:v>
                </c:pt>
                <c:pt idx="10708">
                  <c:v>107090</c:v>
                </c:pt>
                <c:pt idx="10709">
                  <c:v>107100</c:v>
                </c:pt>
                <c:pt idx="10710">
                  <c:v>107110</c:v>
                </c:pt>
                <c:pt idx="10711">
                  <c:v>107120</c:v>
                </c:pt>
                <c:pt idx="10712">
                  <c:v>107130</c:v>
                </c:pt>
                <c:pt idx="10713">
                  <c:v>107140</c:v>
                </c:pt>
                <c:pt idx="10714">
                  <c:v>107150</c:v>
                </c:pt>
                <c:pt idx="10715">
                  <c:v>107160</c:v>
                </c:pt>
                <c:pt idx="10716">
                  <c:v>107170</c:v>
                </c:pt>
                <c:pt idx="10717">
                  <c:v>107180</c:v>
                </c:pt>
                <c:pt idx="10718">
                  <c:v>107190</c:v>
                </c:pt>
                <c:pt idx="10719">
                  <c:v>107200</c:v>
                </c:pt>
                <c:pt idx="10720">
                  <c:v>107210</c:v>
                </c:pt>
                <c:pt idx="10721">
                  <c:v>107220</c:v>
                </c:pt>
                <c:pt idx="10722">
                  <c:v>107230</c:v>
                </c:pt>
                <c:pt idx="10723">
                  <c:v>107240</c:v>
                </c:pt>
                <c:pt idx="10724">
                  <c:v>107250</c:v>
                </c:pt>
                <c:pt idx="10725">
                  <c:v>107260</c:v>
                </c:pt>
                <c:pt idx="10726">
                  <c:v>107270</c:v>
                </c:pt>
                <c:pt idx="10727">
                  <c:v>107280</c:v>
                </c:pt>
                <c:pt idx="10728">
                  <c:v>107290</c:v>
                </c:pt>
                <c:pt idx="10729">
                  <c:v>107300</c:v>
                </c:pt>
                <c:pt idx="10730">
                  <c:v>107310</c:v>
                </c:pt>
                <c:pt idx="10731">
                  <c:v>107320</c:v>
                </c:pt>
                <c:pt idx="10732">
                  <c:v>107330</c:v>
                </c:pt>
                <c:pt idx="10733">
                  <c:v>107340</c:v>
                </c:pt>
                <c:pt idx="10734">
                  <c:v>107350</c:v>
                </c:pt>
                <c:pt idx="10735">
                  <c:v>107360</c:v>
                </c:pt>
                <c:pt idx="10736">
                  <c:v>107370</c:v>
                </c:pt>
                <c:pt idx="10737">
                  <c:v>107380</c:v>
                </c:pt>
                <c:pt idx="10738">
                  <c:v>107390</c:v>
                </c:pt>
                <c:pt idx="10739">
                  <c:v>107400</c:v>
                </c:pt>
                <c:pt idx="10740">
                  <c:v>107410</c:v>
                </c:pt>
                <c:pt idx="10741">
                  <c:v>107420</c:v>
                </c:pt>
                <c:pt idx="10742">
                  <c:v>107430</c:v>
                </c:pt>
                <c:pt idx="10743">
                  <c:v>107440</c:v>
                </c:pt>
                <c:pt idx="10744">
                  <c:v>107450</c:v>
                </c:pt>
                <c:pt idx="10745">
                  <c:v>107460</c:v>
                </c:pt>
                <c:pt idx="10746">
                  <c:v>107470</c:v>
                </c:pt>
                <c:pt idx="10747">
                  <c:v>107480</c:v>
                </c:pt>
                <c:pt idx="10748">
                  <c:v>107490</c:v>
                </c:pt>
                <c:pt idx="10749">
                  <c:v>107500</c:v>
                </c:pt>
                <c:pt idx="10750">
                  <c:v>107510</c:v>
                </c:pt>
                <c:pt idx="10751">
                  <c:v>107520</c:v>
                </c:pt>
                <c:pt idx="10752">
                  <c:v>107530</c:v>
                </c:pt>
                <c:pt idx="10753">
                  <c:v>107540</c:v>
                </c:pt>
                <c:pt idx="10754">
                  <c:v>107550</c:v>
                </c:pt>
                <c:pt idx="10755">
                  <c:v>107560</c:v>
                </c:pt>
                <c:pt idx="10756">
                  <c:v>107570</c:v>
                </c:pt>
                <c:pt idx="10757">
                  <c:v>107580</c:v>
                </c:pt>
                <c:pt idx="10758">
                  <c:v>107590</c:v>
                </c:pt>
                <c:pt idx="10759">
                  <c:v>107600</c:v>
                </c:pt>
                <c:pt idx="10760">
                  <c:v>107610</c:v>
                </c:pt>
                <c:pt idx="10761">
                  <c:v>107620</c:v>
                </c:pt>
                <c:pt idx="10762">
                  <c:v>107630</c:v>
                </c:pt>
                <c:pt idx="10763">
                  <c:v>107640</c:v>
                </c:pt>
                <c:pt idx="10764">
                  <c:v>107650</c:v>
                </c:pt>
                <c:pt idx="10765">
                  <c:v>107660</c:v>
                </c:pt>
                <c:pt idx="10766">
                  <c:v>107670</c:v>
                </c:pt>
                <c:pt idx="10767">
                  <c:v>107680</c:v>
                </c:pt>
                <c:pt idx="10768">
                  <c:v>107690</c:v>
                </c:pt>
                <c:pt idx="10769">
                  <c:v>107700</c:v>
                </c:pt>
                <c:pt idx="10770">
                  <c:v>107710</c:v>
                </c:pt>
                <c:pt idx="10771">
                  <c:v>107720</c:v>
                </c:pt>
                <c:pt idx="10772">
                  <c:v>107730</c:v>
                </c:pt>
                <c:pt idx="10773">
                  <c:v>107740</c:v>
                </c:pt>
                <c:pt idx="10774">
                  <c:v>107750</c:v>
                </c:pt>
                <c:pt idx="10775">
                  <c:v>107760</c:v>
                </c:pt>
                <c:pt idx="10776">
                  <c:v>107770</c:v>
                </c:pt>
                <c:pt idx="10777">
                  <c:v>107780</c:v>
                </c:pt>
                <c:pt idx="10778">
                  <c:v>107790</c:v>
                </c:pt>
                <c:pt idx="10779">
                  <c:v>107800</c:v>
                </c:pt>
                <c:pt idx="10780">
                  <c:v>107810</c:v>
                </c:pt>
                <c:pt idx="10781">
                  <c:v>107820</c:v>
                </c:pt>
                <c:pt idx="10782">
                  <c:v>107830</c:v>
                </c:pt>
                <c:pt idx="10783">
                  <c:v>107840</c:v>
                </c:pt>
                <c:pt idx="10784">
                  <c:v>107850</c:v>
                </c:pt>
                <c:pt idx="10785">
                  <c:v>107860</c:v>
                </c:pt>
                <c:pt idx="10786">
                  <c:v>107870</c:v>
                </c:pt>
                <c:pt idx="10787">
                  <c:v>107880</c:v>
                </c:pt>
                <c:pt idx="10788">
                  <c:v>107890</c:v>
                </c:pt>
                <c:pt idx="10789">
                  <c:v>107900</c:v>
                </c:pt>
                <c:pt idx="10790">
                  <c:v>107910</c:v>
                </c:pt>
                <c:pt idx="10791">
                  <c:v>107920</c:v>
                </c:pt>
                <c:pt idx="10792">
                  <c:v>107930</c:v>
                </c:pt>
                <c:pt idx="10793">
                  <c:v>107940</c:v>
                </c:pt>
                <c:pt idx="10794">
                  <c:v>107950</c:v>
                </c:pt>
                <c:pt idx="10795">
                  <c:v>107960</c:v>
                </c:pt>
                <c:pt idx="10796">
                  <c:v>107970</c:v>
                </c:pt>
                <c:pt idx="10797">
                  <c:v>107980</c:v>
                </c:pt>
                <c:pt idx="10798">
                  <c:v>107990</c:v>
                </c:pt>
                <c:pt idx="10799">
                  <c:v>108000</c:v>
                </c:pt>
                <c:pt idx="10800">
                  <c:v>108010</c:v>
                </c:pt>
                <c:pt idx="10801">
                  <c:v>108020</c:v>
                </c:pt>
                <c:pt idx="10802">
                  <c:v>108030</c:v>
                </c:pt>
                <c:pt idx="10803">
                  <c:v>108040</c:v>
                </c:pt>
                <c:pt idx="10804">
                  <c:v>108050</c:v>
                </c:pt>
                <c:pt idx="10805">
                  <c:v>108060</c:v>
                </c:pt>
                <c:pt idx="10806">
                  <c:v>108070</c:v>
                </c:pt>
                <c:pt idx="10807">
                  <c:v>108080</c:v>
                </c:pt>
                <c:pt idx="10808">
                  <c:v>108090</c:v>
                </c:pt>
                <c:pt idx="10809">
                  <c:v>108100</c:v>
                </c:pt>
                <c:pt idx="10810">
                  <c:v>108110</c:v>
                </c:pt>
                <c:pt idx="10811">
                  <c:v>108120</c:v>
                </c:pt>
                <c:pt idx="10812">
                  <c:v>108130</c:v>
                </c:pt>
                <c:pt idx="10813">
                  <c:v>108140</c:v>
                </c:pt>
                <c:pt idx="10814">
                  <c:v>108150</c:v>
                </c:pt>
                <c:pt idx="10815">
                  <c:v>108160</c:v>
                </c:pt>
                <c:pt idx="10816">
                  <c:v>108170</c:v>
                </c:pt>
                <c:pt idx="10817">
                  <c:v>108180</c:v>
                </c:pt>
                <c:pt idx="10818">
                  <c:v>108190</c:v>
                </c:pt>
                <c:pt idx="10819">
                  <c:v>108200</c:v>
                </c:pt>
                <c:pt idx="10820">
                  <c:v>108210</c:v>
                </c:pt>
                <c:pt idx="10821">
                  <c:v>108220</c:v>
                </c:pt>
                <c:pt idx="10822">
                  <c:v>108230</c:v>
                </c:pt>
                <c:pt idx="10823">
                  <c:v>108240</c:v>
                </c:pt>
                <c:pt idx="10824">
                  <c:v>108250</c:v>
                </c:pt>
                <c:pt idx="10825">
                  <c:v>108260</c:v>
                </c:pt>
                <c:pt idx="10826">
                  <c:v>108270</c:v>
                </c:pt>
                <c:pt idx="10827">
                  <c:v>108280</c:v>
                </c:pt>
                <c:pt idx="10828">
                  <c:v>108290</c:v>
                </c:pt>
                <c:pt idx="10829">
                  <c:v>108300</c:v>
                </c:pt>
                <c:pt idx="10830">
                  <c:v>108310</c:v>
                </c:pt>
                <c:pt idx="10831">
                  <c:v>108320</c:v>
                </c:pt>
                <c:pt idx="10832">
                  <c:v>108330</c:v>
                </c:pt>
                <c:pt idx="10833">
                  <c:v>108340</c:v>
                </c:pt>
                <c:pt idx="10834">
                  <c:v>108350</c:v>
                </c:pt>
                <c:pt idx="10835">
                  <c:v>108360</c:v>
                </c:pt>
                <c:pt idx="10836">
                  <c:v>108370</c:v>
                </c:pt>
                <c:pt idx="10837">
                  <c:v>108380</c:v>
                </c:pt>
                <c:pt idx="10838">
                  <c:v>108390</c:v>
                </c:pt>
                <c:pt idx="10839">
                  <c:v>108400</c:v>
                </c:pt>
                <c:pt idx="10840">
                  <c:v>108410</c:v>
                </c:pt>
                <c:pt idx="10841">
                  <c:v>108420</c:v>
                </c:pt>
                <c:pt idx="10842">
                  <c:v>108430</c:v>
                </c:pt>
                <c:pt idx="10843">
                  <c:v>108440</c:v>
                </c:pt>
                <c:pt idx="10844">
                  <c:v>108450</c:v>
                </c:pt>
                <c:pt idx="10845">
                  <c:v>108460</c:v>
                </c:pt>
                <c:pt idx="10846">
                  <c:v>108470</c:v>
                </c:pt>
                <c:pt idx="10847">
                  <c:v>108480</c:v>
                </c:pt>
                <c:pt idx="10848">
                  <c:v>108490</c:v>
                </c:pt>
                <c:pt idx="10849">
                  <c:v>108500</c:v>
                </c:pt>
                <c:pt idx="10850">
                  <c:v>108510</c:v>
                </c:pt>
                <c:pt idx="10851">
                  <c:v>108520</c:v>
                </c:pt>
                <c:pt idx="10852">
                  <c:v>108530</c:v>
                </c:pt>
                <c:pt idx="10853">
                  <c:v>108540</c:v>
                </c:pt>
                <c:pt idx="10854">
                  <c:v>108550</c:v>
                </c:pt>
                <c:pt idx="10855">
                  <c:v>108560</c:v>
                </c:pt>
                <c:pt idx="10856">
                  <c:v>108570</c:v>
                </c:pt>
                <c:pt idx="10857">
                  <c:v>108580</c:v>
                </c:pt>
                <c:pt idx="10858">
                  <c:v>108590</c:v>
                </c:pt>
                <c:pt idx="10859">
                  <c:v>108600</c:v>
                </c:pt>
                <c:pt idx="10860">
                  <c:v>108610</c:v>
                </c:pt>
                <c:pt idx="10861">
                  <c:v>108620</c:v>
                </c:pt>
                <c:pt idx="10862">
                  <c:v>108630</c:v>
                </c:pt>
                <c:pt idx="10863">
                  <c:v>108640</c:v>
                </c:pt>
                <c:pt idx="10864">
                  <c:v>108650</c:v>
                </c:pt>
                <c:pt idx="10865">
                  <c:v>108660</c:v>
                </c:pt>
                <c:pt idx="10866">
                  <c:v>108670</c:v>
                </c:pt>
                <c:pt idx="10867">
                  <c:v>108680</c:v>
                </c:pt>
                <c:pt idx="10868">
                  <c:v>108690</c:v>
                </c:pt>
                <c:pt idx="10869">
                  <c:v>108700</c:v>
                </c:pt>
                <c:pt idx="10870">
                  <c:v>108710</c:v>
                </c:pt>
                <c:pt idx="10871">
                  <c:v>108720</c:v>
                </c:pt>
                <c:pt idx="10872">
                  <c:v>108730</c:v>
                </c:pt>
                <c:pt idx="10873">
                  <c:v>108740</c:v>
                </c:pt>
                <c:pt idx="10874">
                  <c:v>108750</c:v>
                </c:pt>
                <c:pt idx="10875">
                  <c:v>108760</c:v>
                </c:pt>
                <c:pt idx="10876">
                  <c:v>108770</c:v>
                </c:pt>
                <c:pt idx="10877">
                  <c:v>108780</c:v>
                </c:pt>
                <c:pt idx="10878">
                  <c:v>108790</c:v>
                </c:pt>
                <c:pt idx="10879">
                  <c:v>108800</c:v>
                </c:pt>
                <c:pt idx="10880">
                  <c:v>108810</c:v>
                </c:pt>
                <c:pt idx="10881">
                  <c:v>108820</c:v>
                </c:pt>
                <c:pt idx="10882">
                  <c:v>108830</c:v>
                </c:pt>
                <c:pt idx="10883">
                  <c:v>108840</c:v>
                </c:pt>
                <c:pt idx="10884">
                  <c:v>108850</c:v>
                </c:pt>
                <c:pt idx="10885">
                  <c:v>108860</c:v>
                </c:pt>
                <c:pt idx="10886">
                  <c:v>108870</c:v>
                </c:pt>
                <c:pt idx="10887">
                  <c:v>108880</c:v>
                </c:pt>
                <c:pt idx="10888">
                  <c:v>108890</c:v>
                </c:pt>
                <c:pt idx="10889">
                  <c:v>108900</c:v>
                </c:pt>
                <c:pt idx="10890">
                  <c:v>108910</c:v>
                </c:pt>
                <c:pt idx="10891">
                  <c:v>108920</c:v>
                </c:pt>
                <c:pt idx="10892">
                  <c:v>108930</c:v>
                </c:pt>
                <c:pt idx="10893">
                  <c:v>108940</c:v>
                </c:pt>
                <c:pt idx="10894">
                  <c:v>108950</c:v>
                </c:pt>
                <c:pt idx="10895">
                  <c:v>108960</c:v>
                </c:pt>
                <c:pt idx="10896">
                  <c:v>108970</c:v>
                </c:pt>
                <c:pt idx="10897">
                  <c:v>108980</c:v>
                </c:pt>
                <c:pt idx="10898">
                  <c:v>108990</c:v>
                </c:pt>
                <c:pt idx="10899">
                  <c:v>109000</c:v>
                </c:pt>
                <c:pt idx="10900">
                  <c:v>109010</c:v>
                </c:pt>
                <c:pt idx="10901">
                  <c:v>109020</c:v>
                </c:pt>
                <c:pt idx="10902">
                  <c:v>109030</c:v>
                </c:pt>
                <c:pt idx="10903">
                  <c:v>109040</c:v>
                </c:pt>
                <c:pt idx="10904">
                  <c:v>109050</c:v>
                </c:pt>
                <c:pt idx="10905">
                  <c:v>109060</c:v>
                </c:pt>
                <c:pt idx="10906">
                  <c:v>109070</c:v>
                </c:pt>
                <c:pt idx="10907">
                  <c:v>109080</c:v>
                </c:pt>
                <c:pt idx="10908">
                  <c:v>109090</c:v>
                </c:pt>
                <c:pt idx="10909">
                  <c:v>109100</c:v>
                </c:pt>
                <c:pt idx="10910">
                  <c:v>109110</c:v>
                </c:pt>
                <c:pt idx="10911">
                  <c:v>109120</c:v>
                </c:pt>
                <c:pt idx="10912">
                  <c:v>109130</c:v>
                </c:pt>
                <c:pt idx="10913">
                  <c:v>109140</c:v>
                </c:pt>
                <c:pt idx="10914">
                  <c:v>109150</c:v>
                </c:pt>
                <c:pt idx="10915">
                  <c:v>109160</c:v>
                </c:pt>
                <c:pt idx="10916">
                  <c:v>109170</c:v>
                </c:pt>
                <c:pt idx="10917">
                  <c:v>109180</c:v>
                </c:pt>
                <c:pt idx="10918">
                  <c:v>109190</c:v>
                </c:pt>
                <c:pt idx="10919">
                  <c:v>109200</c:v>
                </c:pt>
                <c:pt idx="10920">
                  <c:v>109210</c:v>
                </c:pt>
                <c:pt idx="10921">
                  <c:v>109220</c:v>
                </c:pt>
                <c:pt idx="10922">
                  <c:v>109230</c:v>
                </c:pt>
                <c:pt idx="10923">
                  <c:v>109240</c:v>
                </c:pt>
                <c:pt idx="10924">
                  <c:v>109250</c:v>
                </c:pt>
                <c:pt idx="10925">
                  <c:v>109260</c:v>
                </c:pt>
                <c:pt idx="10926">
                  <c:v>109270</c:v>
                </c:pt>
                <c:pt idx="10927">
                  <c:v>109280</c:v>
                </c:pt>
                <c:pt idx="10928">
                  <c:v>109290</c:v>
                </c:pt>
                <c:pt idx="10929">
                  <c:v>109300</c:v>
                </c:pt>
                <c:pt idx="10930">
                  <c:v>109310</c:v>
                </c:pt>
                <c:pt idx="10931">
                  <c:v>109320</c:v>
                </c:pt>
                <c:pt idx="10932">
                  <c:v>109330</c:v>
                </c:pt>
                <c:pt idx="10933">
                  <c:v>109340</c:v>
                </c:pt>
                <c:pt idx="10934">
                  <c:v>109350</c:v>
                </c:pt>
                <c:pt idx="10935">
                  <c:v>109360</c:v>
                </c:pt>
                <c:pt idx="10936">
                  <c:v>109370</c:v>
                </c:pt>
                <c:pt idx="10937">
                  <c:v>109380</c:v>
                </c:pt>
                <c:pt idx="10938">
                  <c:v>109390</c:v>
                </c:pt>
                <c:pt idx="10939">
                  <c:v>109400</c:v>
                </c:pt>
                <c:pt idx="10940">
                  <c:v>109410</c:v>
                </c:pt>
                <c:pt idx="10941">
                  <c:v>109420</c:v>
                </c:pt>
                <c:pt idx="10942">
                  <c:v>109430</c:v>
                </c:pt>
                <c:pt idx="10943">
                  <c:v>109440</c:v>
                </c:pt>
                <c:pt idx="10944">
                  <c:v>109450</c:v>
                </c:pt>
                <c:pt idx="10945">
                  <c:v>109460</c:v>
                </c:pt>
                <c:pt idx="10946">
                  <c:v>109470</c:v>
                </c:pt>
                <c:pt idx="10947">
                  <c:v>109480</c:v>
                </c:pt>
                <c:pt idx="10948">
                  <c:v>109490</c:v>
                </c:pt>
                <c:pt idx="10949">
                  <c:v>109500</c:v>
                </c:pt>
                <c:pt idx="10950">
                  <c:v>109510</c:v>
                </c:pt>
                <c:pt idx="10951">
                  <c:v>109520</c:v>
                </c:pt>
                <c:pt idx="10952">
                  <c:v>109530</c:v>
                </c:pt>
                <c:pt idx="10953">
                  <c:v>109540</c:v>
                </c:pt>
                <c:pt idx="10954">
                  <c:v>109550</c:v>
                </c:pt>
                <c:pt idx="10955">
                  <c:v>109560</c:v>
                </c:pt>
                <c:pt idx="10956">
                  <c:v>109570</c:v>
                </c:pt>
                <c:pt idx="10957">
                  <c:v>109580</c:v>
                </c:pt>
                <c:pt idx="10958">
                  <c:v>109590</c:v>
                </c:pt>
                <c:pt idx="10959">
                  <c:v>109600</c:v>
                </c:pt>
                <c:pt idx="10960">
                  <c:v>109610</c:v>
                </c:pt>
                <c:pt idx="10961">
                  <c:v>109620</c:v>
                </c:pt>
                <c:pt idx="10962">
                  <c:v>109630</c:v>
                </c:pt>
                <c:pt idx="10963">
                  <c:v>109640</c:v>
                </c:pt>
                <c:pt idx="10964">
                  <c:v>109650</c:v>
                </c:pt>
                <c:pt idx="10965">
                  <c:v>109660</c:v>
                </c:pt>
                <c:pt idx="10966">
                  <c:v>109670</c:v>
                </c:pt>
                <c:pt idx="10967">
                  <c:v>109680</c:v>
                </c:pt>
                <c:pt idx="10968">
                  <c:v>109690</c:v>
                </c:pt>
                <c:pt idx="10969">
                  <c:v>109700</c:v>
                </c:pt>
                <c:pt idx="10970">
                  <c:v>109710</c:v>
                </c:pt>
                <c:pt idx="10971">
                  <c:v>109720</c:v>
                </c:pt>
                <c:pt idx="10972">
                  <c:v>109730</c:v>
                </c:pt>
                <c:pt idx="10973">
                  <c:v>109740</c:v>
                </c:pt>
                <c:pt idx="10974">
                  <c:v>109750</c:v>
                </c:pt>
                <c:pt idx="10975">
                  <c:v>109760</c:v>
                </c:pt>
                <c:pt idx="10976">
                  <c:v>109770</c:v>
                </c:pt>
                <c:pt idx="10977">
                  <c:v>109780</c:v>
                </c:pt>
                <c:pt idx="10978">
                  <c:v>109790</c:v>
                </c:pt>
                <c:pt idx="10979">
                  <c:v>109800</c:v>
                </c:pt>
                <c:pt idx="10980">
                  <c:v>109810</c:v>
                </c:pt>
                <c:pt idx="10981">
                  <c:v>109820</c:v>
                </c:pt>
                <c:pt idx="10982">
                  <c:v>109830</c:v>
                </c:pt>
                <c:pt idx="10983">
                  <c:v>109840</c:v>
                </c:pt>
                <c:pt idx="10984">
                  <c:v>109850</c:v>
                </c:pt>
                <c:pt idx="10985">
                  <c:v>109860</c:v>
                </c:pt>
                <c:pt idx="10986">
                  <c:v>109870</c:v>
                </c:pt>
                <c:pt idx="10987">
                  <c:v>109880</c:v>
                </c:pt>
                <c:pt idx="10988">
                  <c:v>109890</c:v>
                </c:pt>
                <c:pt idx="10989">
                  <c:v>109900</c:v>
                </c:pt>
                <c:pt idx="10990">
                  <c:v>109910</c:v>
                </c:pt>
                <c:pt idx="10991">
                  <c:v>109920</c:v>
                </c:pt>
                <c:pt idx="10992">
                  <c:v>109930</c:v>
                </c:pt>
                <c:pt idx="10993">
                  <c:v>109940</c:v>
                </c:pt>
                <c:pt idx="10994">
                  <c:v>109950</c:v>
                </c:pt>
                <c:pt idx="10995">
                  <c:v>109960</c:v>
                </c:pt>
                <c:pt idx="10996">
                  <c:v>109970</c:v>
                </c:pt>
                <c:pt idx="10997">
                  <c:v>109980</c:v>
                </c:pt>
                <c:pt idx="10998">
                  <c:v>109990</c:v>
                </c:pt>
                <c:pt idx="10999">
                  <c:v>110000</c:v>
                </c:pt>
                <c:pt idx="11000">
                  <c:v>110010</c:v>
                </c:pt>
                <c:pt idx="11001">
                  <c:v>110020</c:v>
                </c:pt>
                <c:pt idx="11002">
                  <c:v>110030</c:v>
                </c:pt>
                <c:pt idx="11003">
                  <c:v>110040</c:v>
                </c:pt>
                <c:pt idx="11004">
                  <c:v>110050</c:v>
                </c:pt>
                <c:pt idx="11005">
                  <c:v>110060</c:v>
                </c:pt>
                <c:pt idx="11006">
                  <c:v>110070</c:v>
                </c:pt>
                <c:pt idx="11007">
                  <c:v>110080</c:v>
                </c:pt>
                <c:pt idx="11008">
                  <c:v>110090</c:v>
                </c:pt>
                <c:pt idx="11009">
                  <c:v>110100</c:v>
                </c:pt>
                <c:pt idx="11010">
                  <c:v>110110</c:v>
                </c:pt>
                <c:pt idx="11011">
                  <c:v>110120</c:v>
                </c:pt>
                <c:pt idx="11012">
                  <c:v>110130</c:v>
                </c:pt>
                <c:pt idx="11013">
                  <c:v>110140</c:v>
                </c:pt>
                <c:pt idx="11014">
                  <c:v>110150</c:v>
                </c:pt>
                <c:pt idx="11015">
                  <c:v>110160</c:v>
                </c:pt>
                <c:pt idx="11016">
                  <c:v>110170</c:v>
                </c:pt>
                <c:pt idx="11017">
                  <c:v>110180</c:v>
                </c:pt>
                <c:pt idx="11018">
                  <c:v>110190</c:v>
                </c:pt>
                <c:pt idx="11019">
                  <c:v>110200</c:v>
                </c:pt>
                <c:pt idx="11020">
                  <c:v>110210</c:v>
                </c:pt>
                <c:pt idx="11021">
                  <c:v>110220</c:v>
                </c:pt>
                <c:pt idx="11022">
                  <c:v>110230</c:v>
                </c:pt>
                <c:pt idx="11023">
                  <c:v>110240</c:v>
                </c:pt>
                <c:pt idx="11024">
                  <c:v>110250</c:v>
                </c:pt>
                <c:pt idx="11025">
                  <c:v>110260</c:v>
                </c:pt>
                <c:pt idx="11026">
                  <c:v>110270</c:v>
                </c:pt>
                <c:pt idx="11027">
                  <c:v>110280</c:v>
                </c:pt>
                <c:pt idx="11028">
                  <c:v>110290</c:v>
                </c:pt>
                <c:pt idx="11029">
                  <c:v>110300</c:v>
                </c:pt>
                <c:pt idx="11030">
                  <c:v>110310</c:v>
                </c:pt>
                <c:pt idx="11031">
                  <c:v>110320</c:v>
                </c:pt>
                <c:pt idx="11032">
                  <c:v>110330</c:v>
                </c:pt>
                <c:pt idx="11033">
                  <c:v>110340</c:v>
                </c:pt>
                <c:pt idx="11034">
                  <c:v>110350</c:v>
                </c:pt>
                <c:pt idx="11035">
                  <c:v>110360</c:v>
                </c:pt>
                <c:pt idx="11036">
                  <c:v>110370</c:v>
                </c:pt>
                <c:pt idx="11037">
                  <c:v>110380</c:v>
                </c:pt>
                <c:pt idx="11038">
                  <c:v>110390</c:v>
                </c:pt>
                <c:pt idx="11039">
                  <c:v>110400</c:v>
                </c:pt>
                <c:pt idx="11040">
                  <c:v>110410</c:v>
                </c:pt>
                <c:pt idx="11041">
                  <c:v>110420</c:v>
                </c:pt>
                <c:pt idx="11042">
                  <c:v>110430</c:v>
                </c:pt>
                <c:pt idx="11043">
                  <c:v>110440</c:v>
                </c:pt>
                <c:pt idx="11044">
                  <c:v>110450</c:v>
                </c:pt>
                <c:pt idx="11045">
                  <c:v>110460</c:v>
                </c:pt>
                <c:pt idx="11046">
                  <c:v>110470</c:v>
                </c:pt>
                <c:pt idx="11047">
                  <c:v>110480</c:v>
                </c:pt>
                <c:pt idx="11048">
                  <c:v>110490</c:v>
                </c:pt>
                <c:pt idx="11049">
                  <c:v>110500</c:v>
                </c:pt>
                <c:pt idx="11050">
                  <c:v>110510</c:v>
                </c:pt>
                <c:pt idx="11051">
                  <c:v>110520</c:v>
                </c:pt>
                <c:pt idx="11052">
                  <c:v>110530</c:v>
                </c:pt>
                <c:pt idx="11053">
                  <c:v>110540</c:v>
                </c:pt>
                <c:pt idx="11054">
                  <c:v>110550</c:v>
                </c:pt>
                <c:pt idx="11055">
                  <c:v>110560</c:v>
                </c:pt>
                <c:pt idx="11056">
                  <c:v>110570</c:v>
                </c:pt>
                <c:pt idx="11057">
                  <c:v>110580</c:v>
                </c:pt>
                <c:pt idx="11058">
                  <c:v>110590</c:v>
                </c:pt>
                <c:pt idx="11059">
                  <c:v>110600</c:v>
                </c:pt>
                <c:pt idx="11060">
                  <c:v>110610</c:v>
                </c:pt>
                <c:pt idx="11061">
                  <c:v>110620</c:v>
                </c:pt>
                <c:pt idx="11062">
                  <c:v>110630</c:v>
                </c:pt>
                <c:pt idx="11063">
                  <c:v>110640</c:v>
                </c:pt>
                <c:pt idx="11064">
                  <c:v>110650</c:v>
                </c:pt>
                <c:pt idx="11065">
                  <c:v>110660</c:v>
                </c:pt>
                <c:pt idx="11066">
                  <c:v>110670</c:v>
                </c:pt>
                <c:pt idx="11067">
                  <c:v>110680</c:v>
                </c:pt>
                <c:pt idx="11068">
                  <c:v>110690</c:v>
                </c:pt>
                <c:pt idx="11069">
                  <c:v>110700</c:v>
                </c:pt>
                <c:pt idx="11070">
                  <c:v>110710</c:v>
                </c:pt>
                <c:pt idx="11071">
                  <c:v>110720</c:v>
                </c:pt>
                <c:pt idx="11072">
                  <c:v>110730</c:v>
                </c:pt>
                <c:pt idx="11073">
                  <c:v>110740</c:v>
                </c:pt>
                <c:pt idx="11074">
                  <c:v>110750</c:v>
                </c:pt>
                <c:pt idx="11075">
                  <c:v>110760</c:v>
                </c:pt>
                <c:pt idx="11076">
                  <c:v>110770</c:v>
                </c:pt>
                <c:pt idx="11077">
                  <c:v>110780</c:v>
                </c:pt>
                <c:pt idx="11078">
                  <c:v>110790</c:v>
                </c:pt>
                <c:pt idx="11079">
                  <c:v>110800</c:v>
                </c:pt>
                <c:pt idx="11080">
                  <c:v>110810</c:v>
                </c:pt>
                <c:pt idx="11081">
                  <c:v>110820</c:v>
                </c:pt>
                <c:pt idx="11082">
                  <c:v>110830</c:v>
                </c:pt>
                <c:pt idx="11083">
                  <c:v>110840</c:v>
                </c:pt>
                <c:pt idx="11084">
                  <c:v>110850</c:v>
                </c:pt>
                <c:pt idx="11085">
                  <c:v>110860</c:v>
                </c:pt>
                <c:pt idx="11086">
                  <c:v>110870</c:v>
                </c:pt>
                <c:pt idx="11087">
                  <c:v>110880</c:v>
                </c:pt>
                <c:pt idx="11088">
                  <c:v>110890</c:v>
                </c:pt>
                <c:pt idx="11089">
                  <c:v>110900</c:v>
                </c:pt>
                <c:pt idx="11090">
                  <c:v>110910</c:v>
                </c:pt>
                <c:pt idx="11091">
                  <c:v>110920</c:v>
                </c:pt>
                <c:pt idx="11092">
                  <c:v>110930</c:v>
                </c:pt>
                <c:pt idx="11093">
                  <c:v>110940</c:v>
                </c:pt>
                <c:pt idx="11094">
                  <c:v>110950</c:v>
                </c:pt>
                <c:pt idx="11095">
                  <c:v>110960</c:v>
                </c:pt>
                <c:pt idx="11096">
                  <c:v>110970</c:v>
                </c:pt>
                <c:pt idx="11097">
                  <c:v>110980</c:v>
                </c:pt>
                <c:pt idx="11098">
                  <c:v>110990</c:v>
                </c:pt>
                <c:pt idx="11099">
                  <c:v>111000</c:v>
                </c:pt>
                <c:pt idx="11100">
                  <c:v>111010</c:v>
                </c:pt>
                <c:pt idx="11101">
                  <c:v>111020</c:v>
                </c:pt>
                <c:pt idx="11102">
                  <c:v>111030</c:v>
                </c:pt>
                <c:pt idx="11103">
                  <c:v>111040</c:v>
                </c:pt>
                <c:pt idx="11104">
                  <c:v>111050</c:v>
                </c:pt>
                <c:pt idx="11105">
                  <c:v>111060</c:v>
                </c:pt>
                <c:pt idx="11106">
                  <c:v>111070</c:v>
                </c:pt>
                <c:pt idx="11107">
                  <c:v>111080</c:v>
                </c:pt>
                <c:pt idx="11108">
                  <c:v>111090</c:v>
                </c:pt>
                <c:pt idx="11109">
                  <c:v>111100</c:v>
                </c:pt>
                <c:pt idx="11110">
                  <c:v>111110</c:v>
                </c:pt>
                <c:pt idx="11111">
                  <c:v>111120</c:v>
                </c:pt>
                <c:pt idx="11112">
                  <c:v>111130</c:v>
                </c:pt>
                <c:pt idx="11113">
                  <c:v>111140</c:v>
                </c:pt>
                <c:pt idx="11114">
                  <c:v>111150</c:v>
                </c:pt>
                <c:pt idx="11115">
                  <c:v>111160</c:v>
                </c:pt>
                <c:pt idx="11116">
                  <c:v>111170</c:v>
                </c:pt>
                <c:pt idx="11117">
                  <c:v>111180</c:v>
                </c:pt>
                <c:pt idx="11118">
                  <c:v>111190</c:v>
                </c:pt>
                <c:pt idx="11119">
                  <c:v>111200</c:v>
                </c:pt>
                <c:pt idx="11120">
                  <c:v>111210</c:v>
                </c:pt>
                <c:pt idx="11121">
                  <c:v>111220</c:v>
                </c:pt>
                <c:pt idx="11122">
                  <c:v>111230</c:v>
                </c:pt>
                <c:pt idx="11123">
                  <c:v>111240</c:v>
                </c:pt>
                <c:pt idx="11124">
                  <c:v>111250</c:v>
                </c:pt>
                <c:pt idx="11125">
                  <c:v>111260</c:v>
                </c:pt>
                <c:pt idx="11126">
                  <c:v>111270</c:v>
                </c:pt>
                <c:pt idx="11127">
                  <c:v>111280</c:v>
                </c:pt>
                <c:pt idx="11128">
                  <c:v>111290</c:v>
                </c:pt>
                <c:pt idx="11129">
                  <c:v>111300</c:v>
                </c:pt>
                <c:pt idx="11130">
                  <c:v>111310</c:v>
                </c:pt>
                <c:pt idx="11131">
                  <c:v>111320</c:v>
                </c:pt>
                <c:pt idx="11132">
                  <c:v>111330</c:v>
                </c:pt>
                <c:pt idx="11133">
                  <c:v>111340</c:v>
                </c:pt>
                <c:pt idx="11134">
                  <c:v>111350</c:v>
                </c:pt>
                <c:pt idx="11135">
                  <c:v>111360</c:v>
                </c:pt>
                <c:pt idx="11136">
                  <c:v>111370</c:v>
                </c:pt>
                <c:pt idx="11137">
                  <c:v>111380</c:v>
                </c:pt>
                <c:pt idx="11138">
                  <c:v>111390</c:v>
                </c:pt>
                <c:pt idx="11139">
                  <c:v>111400</c:v>
                </c:pt>
                <c:pt idx="11140">
                  <c:v>111410</c:v>
                </c:pt>
                <c:pt idx="11141">
                  <c:v>111420</c:v>
                </c:pt>
                <c:pt idx="11142">
                  <c:v>111430</c:v>
                </c:pt>
                <c:pt idx="11143">
                  <c:v>111440</c:v>
                </c:pt>
                <c:pt idx="11144">
                  <c:v>111450</c:v>
                </c:pt>
                <c:pt idx="11145">
                  <c:v>111460</c:v>
                </c:pt>
                <c:pt idx="11146">
                  <c:v>111470</c:v>
                </c:pt>
                <c:pt idx="11147">
                  <c:v>111480</c:v>
                </c:pt>
                <c:pt idx="11148">
                  <c:v>111490</c:v>
                </c:pt>
                <c:pt idx="11149">
                  <c:v>111500</c:v>
                </c:pt>
                <c:pt idx="11150">
                  <c:v>111510</c:v>
                </c:pt>
                <c:pt idx="11151">
                  <c:v>111520</c:v>
                </c:pt>
                <c:pt idx="11152">
                  <c:v>111530</c:v>
                </c:pt>
                <c:pt idx="11153">
                  <c:v>111540</c:v>
                </c:pt>
                <c:pt idx="11154">
                  <c:v>111550</c:v>
                </c:pt>
                <c:pt idx="11155">
                  <c:v>111560</c:v>
                </c:pt>
                <c:pt idx="11156">
                  <c:v>111570</c:v>
                </c:pt>
                <c:pt idx="11157">
                  <c:v>111580</c:v>
                </c:pt>
                <c:pt idx="11158">
                  <c:v>111590</c:v>
                </c:pt>
                <c:pt idx="11159">
                  <c:v>111600</c:v>
                </c:pt>
                <c:pt idx="11160">
                  <c:v>111610</c:v>
                </c:pt>
                <c:pt idx="11161">
                  <c:v>111620</c:v>
                </c:pt>
                <c:pt idx="11162">
                  <c:v>111630</c:v>
                </c:pt>
                <c:pt idx="11163">
                  <c:v>111640</c:v>
                </c:pt>
                <c:pt idx="11164">
                  <c:v>111650</c:v>
                </c:pt>
                <c:pt idx="11165">
                  <c:v>111660</c:v>
                </c:pt>
                <c:pt idx="11166">
                  <c:v>111670</c:v>
                </c:pt>
                <c:pt idx="11167">
                  <c:v>111680</c:v>
                </c:pt>
                <c:pt idx="11168">
                  <c:v>111690</c:v>
                </c:pt>
                <c:pt idx="11169">
                  <c:v>111700</c:v>
                </c:pt>
                <c:pt idx="11170">
                  <c:v>111710</c:v>
                </c:pt>
                <c:pt idx="11171">
                  <c:v>111720</c:v>
                </c:pt>
                <c:pt idx="11172">
                  <c:v>111730</c:v>
                </c:pt>
                <c:pt idx="11173">
                  <c:v>111740</c:v>
                </c:pt>
                <c:pt idx="11174">
                  <c:v>111750</c:v>
                </c:pt>
                <c:pt idx="11175">
                  <c:v>111760</c:v>
                </c:pt>
                <c:pt idx="11176">
                  <c:v>111770</c:v>
                </c:pt>
                <c:pt idx="11177">
                  <c:v>111780</c:v>
                </c:pt>
                <c:pt idx="11178">
                  <c:v>111790</c:v>
                </c:pt>
                <c:pt idx="11179">
                  <c:v>111800</c:v>
                </c:pt>
                <c:pt idx="11180">
                  <c:v>111810</c:v>
                </c:pt>
                <c:pt idx="11181">
                  <c:v>111820</c:v>
                </c:pt>
                <c:pt idx="11182">
                  <c:v>111830</c:v>
                </c:pt>
                <c:pt idx="11183">
                  <c:v>111840</c:v>
                </c:pt>
                <c:pt idx="11184">
                  <c:v>111850</c:v>
                </c:pt>
                <c:pt idx="11185">
                  <c:v>111860</c:v>
                </c:pt>
                <c:pt idx="11186">
                  <c:v>111870</c:v>
                </c:pt>
                <c:pt idx="11187">
                  <c:v>111880</c:v>
                </c:pt>
                <c:pt idx="11188">
                  <c:v>111890</c:v>
                </c:pt>
                <c:pt idx="11189">
                  <c:v>111900</c:v>
                </c:pt>
                <c:pt idx="11190">
                  <c:v>111910</c:v>
                </c:pt>
                <c:pt idx="11191">
                  <c:v>111920</c:v>
                </c:pt>
                <c:pt idx="11192">
                  <c:v>111930</c:v>
                </c:pt>
                <c:pt idx="11193">
                  <c:v>111940</c:v>
                </c:pt>
                <c:pt idx="11194">
                  <c:v>111950</c:v>
                </c:pt>
                <c:pt idx="11195">
                  <c:v>111960</c:v>
                </c:pt>
                <c:pt idx="11196">
                  <c:v>111970</c:v>
                </c:pt>
                <c:pt idx="11197">
                  <c:v>111980</c:v>
                </c:pt>
                <c:pt idx="11198">
                  <c:v>111990</c:v>
                </c:pt>
                <c:pt idx="11199">
                  <c:v>112000</c:v>
                </c:pt>
                <c:pt idx="11200">
                  <c:v>112010</c:v>
                </c:pt>
                <c:pt idx="11201">
                  <c:v>112020</c:v>
                </c:pt>
                <c:pt idx="11202">
                  <c:v>112030</c:v>
                </c:pt>
                <c:pt idx="11203">
                  <c:v>112040</c:v>
                </c:pt>
                <c:pt idx="11204">
                  <c:v>112050</c:v>
                </c:pt>
                <c:pt idx="11205">
                  <c:v>112060</c:v>
                </c:pt>
                <c:pt idx="11206">
                  <c:v>112070</c:v>
                </c:pt>
                <c:pt idx="11207">
                  <c:v>112080</c:v>
                </c:pt>
                <c:pt idx="11208">
                  <c:v>112090</c:v>
                </c:pt>
                <c:pt idx="11209">
                  <c:v>112100</c:v>
                </c:pt>
                <c:pt idx="11210">
                  <c:v>112110</c:v>
                </c:pt>
                <c:pt idx="11211">
                  <c:v>112120</c:v>
                </c:pt>
                <c:pt idx="11212">
                  <c:v>112130</c:v>
                </c:pt>
                <c:pt idx="11213">
                  <c:v>112140</c:v>
                </c:pt>
                <c:pt idx="11214">
                  <c:v>112150</c:v>
                </c:pt>
                <c:pt idx="11215">
                  <c:v>112160</c:v>
                </c:pt>
                <c:pt idx="11216">
                  <c:v>112170</c:v>
                </c:pt>
                <c:pt idx="11217">
                  <c:v>112180</c:v>
                </c:pt>
                <c:pt idx="11218">
                  <c:v>112190</c:v>
                </c:pt>
                <c:pt idx="11219">
                  <c:v>112200</c:v>
                </c:pt>
                <c:pt idx="11220">
                  <c:v>112210</c:v>
                </c:pt>
                <c:pt idx="11221">
                  <c:v>112220</c:v>
                </c:pt>
                <c:pt idx="11222">
                  <c:v>112230</c:v>
                </c:pt>
                <c:pt idx="11223">
                  <c:v>112240</c:v>
                </c:pt>
                <c:pt idx="11224">
                  <c:v>112250</c:v>
                </c:pt>
                <c:pt idx="11225">
                  <c:v>112260</c:v>
                </c:pt>
                <c:pt idx="11226">
                  <c:v>112270</c:v>
                </c:pt>
                <c:pt idx="11227">
                  <c:v>112280</c:v>
                </c:pt>
                <c:pt idx="11228">
                  <c:v>112290</c:v>
                </c:pt>
                <c:pt idx="11229">
                  <c:v>112300</c:v>
                </c:pt>
                <c:pt idx="11230">
                  <c:v>112310</c:v>
                </c:pt>
                <c:pt idx="11231">
                  <c:v>112320</c:v>
                </c:pt>
                <c:pt idx="11232">
                  <c:v>112330</c:v>
                </c:pt>
                <c:pt idx="11233">
                  <c:v>112340</c:v>
                </c:pt>
                <c:pt idx="11234">
                  <c:v>112350</c:v>
                </c:pt>
                <c:pt idx="11235">
                  <c:v>112360</c:v>
                </c:pt>
                <c:pt idx="11236">
                  <c:v>112370</c:v>
                </c:pt>
                <c:pt idx="11237">
                  <c:v>112380</c:v>
                </c:pt>
                <c:pt idx="11238">
                  <c:v>112390</c:v>
                </c:pt>
                <c:pt idx="11239">
                  <c:v>112400</c:v>
                </c:pt>
                <c:pt idx="11240">
                  <c:v>112410</c:v>
                </c:pt>
                <c:pt idx="11241">
                  <c:v>112420</c:v>
                </c:pt>
                <c:pt idx="11242">
                  <c:v>112430</c:v>
                </c:pt>
                <c:pt idx="11243">
                  <c:v>112440</c:v>
                </c:pt>
                <c:pt idx="11244">
                  <c:v>112450</c:v>
                </c:pt>
                <c:pt idx="11245">
                  <c:v>112460</c:v>
                </c:pt>
                <c:pt idx="11246">
                  <c:v>112470</c:v>
                </c:pt>
                <c:pt idx="11247">
                  <c:v>112480</c:v>
                </c:pt>
                <c:pt idx="11248">
                  <c:v>112490</c:v>
                </c:pt>
                <c:pt idx="11249">
                  <c:v>112500</c:v>
                </c:pt>
                <c:pt idx="11250">
                  <c:v>112510</c:v>
                </c:pt>
                <c:pt idx="11251">
                  <c:v>112520</c:v>
                </c:pt>
                <c:pt idx="11252">
                  <c:v>112530</c:v>
                </c:pt>
                <c:pt idx="11253">
                  <c:v>112540</c:v>
                </c:pt>
                <c:pt idx="11254">
                  <c:v>112550</c:v>
                </c:pt>
                <c:pt idx="11255">
                  <c:v>112560</c:v>
                </c:pt>
                <c:pt idx="11256">
                  <c:v>112570</c:v>
                </c:pt>
                <c:pt idx="11257">
                  <c:v>112580</c:v>
                </c:pt>
                <c:pt idx="11258">
                  <c:v>112590</c:v>
                </c:pt>
                <c:pt idx="11259">
                  <c:v>112600</c:v>
                </c:pt>
                <c:pt idx="11260">
                  <c:v>112610</c:v>
                </c:pt>
                <c:pt idx="11261">
                  <c:v>112620</c:v>
                </c:pt>
                <c:pt idx="11262">
                  <c:v>112630</c:v>
                </c:pt>
                <c:pt idx="11263">
                  <c:v>112640</c:v>
                </c:pt>
                <c:pt idx="11264">
                  <c:v>112650</c:v>
                </c:pt>
                <c:pt idx="11265">
                  <c:v>112660</c:v>
                </c:pt>
                <c:pt idx="11266">
                  <c:v>112670</c:v>
                </c:pt>
                <c:pt idx="11267">
                  <c:v>112680</c:v>
                </c:pt>
                <c:pt idx="11268">
                  <c:v>112690</c:v>
                </c:pt>
                <c:pt idx="11269">
                  <c:v>112700</c:v>
                </c:pt>
                <c:pt idx="11270">
                  <c:v>112710</c:v>
                </c:pt>
                <c:pt idx="11271">
                  <c:v>112720</c:v>
                </c:pt>
                <c:pt idx="11272">
                  <c:v>112730</c:v>
                </c:pt>
                <c:pt idx="11273">
                  <c:v>112740</c:v>
                </c:pt>
                <c:pt idx="11274">
                  <c:v>112750</c:v>
                </c:pt>
                <c:pt idx="11275">
                  <c:v>112760</c:v>
                </c:pt>
                <c:pt idx="11276">
                  <c:v>112770</c:v>
                </c:pt>
                <c:pt idx="11277">
                  <c:v>112780</c:v>
                </c:pt>
                <c:pt idx="11278">
                  <c:v>112790</c:v>
                </c:pt>
                <c:pt idx="11279">
                  <c:v>112800</c:v>
                </c:pt>
                <c:pt idx="11280">
                  <c:v>112810</c:v>
                </c:pt>
                <c:pt idx="11281">
                  <c:v>112820</c:v>
                </c:pt>
                <c:pt idx="11282">
                  <c:v>112830</c:v>
                </c:pt>
                <c:pt idx="11283">
                  <c:v>112840</c:v>
                </c:pt>
                <c:pt idx="11284">
                  <c:v>112850</c:v>
                </c:pt>
                <c:pt idx="11285">
                  <c:v>112860</c:v>
                </c:pt>
                <c:pt idx="11286">
                  <c:v>112870</c:v>
                </c:pt>
                <c:pt idx="11287">
                  <c:v>112880</c:v>
                </c:pt>
                <c:pt idx="11288">
                  <c:v>112890</c:v>
                </c:pt>
                <c:pt idx="11289">
                  <c:v>112900</c:v>
                </c:pt>
                <c:pt idx="11290">
                  <c:v>112910</c:v>
                </c:pt>
                <c:pt idx="11291">
                  <c:v>112920</c:v>
                </c:pt>
                <c:pt idx="11292">
                  <c:v>112930</c:v>
                </c:pt>
                <c:pt idx="11293">
                  <c:v>112940</c:v>
                </c:pt>
                <c:pt idx="11294">
                  <c:v>112950</c:v>
                </c:pt>
                <c:pt idx="11295">
                  <c:v>112960</c:v>
                </c:pt>
                <c:pt idx="11296">
                  <c:v>112970</c:v>
                </c:pt>
                <c:pt idx="11297">
                  <c:v>112980</c:v>
                </c:pt>
                <c:pt idx="11298">
                  <c:v>112990</c:v>
                </c:pt>
                <c:pt idx="11299">
                  <c:v>113000</c:v>
                </c:pt>
                <c:pt idx="11300">
                  <c:v>113010</c:v>
                </c:pt>
                <c:pt idx="11301">
                  <c:v>113020</c:v>
                </c:pt>
                <c:pt idx="11302">
                  <c:v>113030</c:v>
                </c:pt>
                <c:pt idx="11303">
                  <c:v>113040</c:v>
                </c:pt>
                <c:pt idx="11304">
                  <c:v>113050</c:v>
                </c:pt>
                <c:pt idx="11305">
                  <c:v>113060</c:v>
                </c:pt>
                <c:pt idx="11306">
                  <c:v>113070</c:v>
                </c:pt>
                <c:pt idx="11307">
                  <c:v>113080</c:v>
                </c:pt>
                <c:pt idx="11308">
                  <c:v>113090</c:v>
                </c:pt>
                <c:pt idx="11309">
                  <c:v>113100</c:v>
                </c:pt>
                <c:pt idx="11310">
                  <c:v>113110</c:v>
                </c:pt>
                <c:pt idx="11311">
                  <c:v>113120</c:v>
                </c:pt>
                <c:pt idx="11312">
                  <c:v>113130</c:v>
                </c:pt>
                <c:pt idx="11313">
                  <c:v>113140</c:v>
                </c:pt>
                <c:pt idx="11314">
                  <c:v>113150</c:v>
                </c:pt>
                <c:pt idx="11315">
                  <c:v>113160</c:v>
                </c:pt>
                <c:pt idx="11316">
                  <c:v>113170</c:v>
                </c:pt>
                <c:pt idx="11317">
                  <c:v>113180</c:v>
                </c:pt>
                <c:pt idx="11318">
                  <c:v>113190</c:v>
                </c:pt>
                <c:pt idx="11319">
                  <c:v>113200</c:v>
                </c:pt>
                <c:pt idx="11320">
                  <c:v>113210</c:v>
                </c:pt>
                <c:pt idx="11321">
                  <c:v>113220</c:v>
                </c:pt>
                <c:pt idx="11322">
                  <c:v>113230</c:v>
                </c:pt>
                <c:pt idx="11323">
                  <c:v>113240</c:v>
                </c:pt>
                <c:pt idx="11324">
                  <c:v>113250</c:v>
                </c:pt>
                <c:pt idx="11325">
                  <c:v>113260</c:v>
                </c:pt>
                <c:pt idx="11326">
                  <c:v>113270</c:v>
                </c:pt>
                <c:pt idx="11327">
                  <c:v>113280</c:v>
                </c:pt>
                <c:pt idx="11328">
                  <c:v>113290</c:v>
                </c:pt>
                <c:pt idx="11329">
                  <c:v>113300</c:v>
                </c:pt>
                <c:pt idx="11330">
                  <c:v>113310</c:v>
                </c:pt>
                <c:pt idx="11331">
                  <c:v>113320</c:v>
                </c:pt>
                <c:pt idx="11332">
                  <c:v>113330</c:v>
                </c:pt>
                <c:pt idx="11333">
                  <c:v>113340</c:v>
                </c:pt>
                <c:pt idx="11334">
                  <c:v>113350</c:v>
                </c:pt>
                <c:pt idx="11335">
                  <c:v>113360</c:v>
                </c:pt>
                <c:pt idx="11336">
                  <c:v>113370</c:v>
                </c:pt>
                <c:pt idx="11337">
                  <c:v>113380</c:v>
                </c:pt>
                <c:pt idx="11338">
                  <c:v>113390</c:v>
                </c:pt>
                <c:pt idx="11339">
                  <c:v>113400</c:v>
                </c:pt>
                <c:pt idx="11340">
                  <c:v>113410</c:v>
                </c:pt>
                <c:pt idx="11341">
                  <c:v>113420</c:v>
                </c:pt>
                <c:pt idx="11342">
                  <c:v>113430</c:v>
                </c:pt>
                <c:pt idx="11343">
                  <c:v>113440</c:v>
                </c:pt>
                <c:pt idx="11344">
                  <c:v>113450</c:v>
                </c:pt>
                <c:pt idx="11345">
                  <c:v>113460</c:v>
                </c:pt>
                <c:pt idx="11346">
                  <c:v>113470</c:v>
                </c:pt>
                <c:pt idx="11347">
                  <c:v>113480</c:v>
                </c:pt>
                <c:pt idx="11348">
                  <c:v>113490</c:v>
                </c:pt>
                <c:pt idx="11349">
                  <c:v>113500</c:v>
                </c:pt>
                <c:pt idx="11350">
                  <c:v>113510</c:v>
                </c:pt>
                <c:pt idx="11351">
                  <c:v>113520</c:v>
                </c:pt>
                <c:pt idx="11352">
                  <c:v>113530</c:v>
                </c:pt>
                <c:pt idx="11353">
                  <c:v>113540</c:v>
                </c:pt>
                <c:pt idx="11354">
                  <c:v>113550</c:v>
                </c:pt>
                <c:pt idx="11355">
                  <c:v>113560</c:v>
                </c:pt>
                <c:pt idx="11356">
                  <c:v>113570</c:v>
                </c:pt>
                <c:pt idx="11357">
                  <c:v>113580</c:v>
                </c:pt>
                <c:pt idx="11358">
                  <c:v>113590</c:v>
                </c:pt>
                <c:pt idx="11359">
                  <c:v>113600</c:v>
                </c:pt>
                <c:pt idx="11360">
                  <c:v>113610</c:v>
                </c:pt>
                <c:pt idx="11361">
                  <c:v>113620</c:v>
                </c:pt>
                <c:pt idx="11362">
                  <c:v>113630</c:v>
                </c:pt>
                <c:pt idx="11363">
                  <c:v>113640</c:v>
                </c:pt>
                <c:pt idx="11364">
                  <c:v>113650</c:v>
                </c:pt>
                <c:pt idx="11365">
                  <c:v>113660</c:v>
                </c:pt>
                <c:pt idx="11366">
                  <c:v>113670</c:v>
                </c:pt>
                <c:pt idx="11367">
                  <c:v>113680</c:v>
                </c:pt>
                <c:pt idx="11368">
                  <c:v>113690</c:v>
                </c:pt>
                <c:pt idx="11369">
                  <c:v>113700</c:v>
                </c:pt>
                <c:pt idx="11370">
                  <c:v>113710</c:v>
                </c:pt>
                <c:pt idx="11371">
                  <c:v>113720</c:v>
                </c:pt>
                <c:pt idx="11372">
                  <c:v>113730</c:v>
                </c:pt>
                <c:pt idx="11373">
                  <c:v>113740</c:v>
                </c:pt>
                <c:pt idx="11374">
                  <c:v>113750</c:v>
                </c:pt>
                <c:pt idx="11375">
                  <c:v>113760</c:v>
                </c:pt>
                <c:pt idx="11376">
                  <c:v>113770</c:v>
                </c:pt>
                <c:pt idx="11377">
                  <c:v>113780</c:v>
                </c:pt>
                <c:pt idx="11378">
                  <c:v>113790</c:v>
                </c:pt>
                <c:pt idx="11379">
                  <c:v>113800</c:v>
                </c:pt>
                <c:pt idx="11380">
                  <c:v>113810</c:v>
                </c:pt>
                <c:pt idx="11381">
                  <c:v>113820</c:v>
                </c:pt>
                <c:pt idx="11382">
                  <c:v>113830</c:v>
                </c:pt>
                <c:pt idx="11383">
                  <c:v>113840</c:v>
                </c:pt>
                <c:pt idx="11384">
                  <c:v>113850</c:v>
                </c:pt>
                <c:pt idx="11385">
                  <c:v>113860</c:v>
                </c:pt>
                <c:pt idx="11386">
                  <c:v>113870</c:v>
                </c:pt>
                <c:pt idx="11387">
                  <c:v>113880</c:v>
                </c:pt>
                <c:pt idx="11388">
                  <c:v>113890</c:v>
                </c:pt>
                <c:pt idx="11389">
                  <c:v>113900</c:v>
                </c:pt>
                <c:pt idx="11390">
                  <c:v>113910</c:v>
                </c:pt>
                <c:pt idx="11391">
                  <c:v>113920</c:v>
                </c:pt>
                <c:pt idx="11392">
                  <c:v>113930</c:v>
                </c:pt>
                <c:pt idx="11393">
                  <c:v>113940</c:v>
                </c:pt>
                <c:pt idx="11394">
                  <c:v>113950</c:v>
                </c:pt>
                <c:pt idx="11395">
                  <c:v>113960</c:v>
                </c:pt>
                <c:pt idx="11396">
                  <c:v>113970</c:v>
                </c:pt>
                <c:pt idx="11397">
                  <c:v>113980</c:v>
                </c:pt>
                <c:pt idx="11398">
                  <c:v>113990</c:v>
                </c:pt>
                <c:pt idx="11399">
                  <c:v>114000</c:v>
                </c:pt>
                <c:pt idx="11400">
                  <c:v>114010</c:v>
                </c:pt>
                <c:pt idx="11401">
                  <c:v>114020</c:v>
                </c:pt>
                <c:pt idx="11402">
                  <c:v>114030</c:v>
                </c:pt>
                <c:pt idx="11403">
                  <c:v>114040</c:v>
                </c:pt>
                <c:pt idx="11404">
                  <c:v>114050</c:v>
                </c:pt>
                <c:pt idx="11405">
                  <c:v>114060</c:v>
                </c:pt>
                <c:pt idx="11406">
                  <c:v>114070</c:v>
                </c:pt>
                <c:pt idx="11407">
                  <c:v>114080</c:v>
                </c:pt>
                <c:pt idx="11408">
                  <c:v>114090</c:v>
                </c:pt>
                <c:pt idx="11409">
                  <c:v>114100</c:v>
                </c:pt>
                <c:pt idx="11410">
                  <c:v>114110</c:v>
                </c:pt>
                <c:pt idx="11411">
                  <c:v>114120</c:v>
                </c:pt>
                <c:pt idx="11412">
                  <c:v>114130</c:v>
                </c:pt>
                <c:pt idx="11413">
                  <c:v>114140</c:v>
                </c:pt>
                <c:pt idx="11414">
                  <c:v>114150</c:v>
                </c:pt>
                <c:pt idx="11415">
                  <c:v>114160</c:v>
                </c:pt>
                <c:pt idx="11416">
                  <c:v>114170</c:v>
                </c:pt>
                <c:pt idx="11417">
                  <c:v>114180</c:v>
                </c:pt>
                <c:pt idx="11418">
                  <c:v>114190</c:v>
                </c:pt>
                <c:pt idx="11419">
                  <c:v>114200</c:v>
                </c:pt>
                <c:pt idx="11420">
                  <c:v>114210</c:v>
                </c:pt>
                <c:pt idx="11421">
                  <c:v>114220</c:v>
                </c:pt>
                <c:pt idx="11422">
                  <c:v>114230</c:v>
                </c:pt>
                <c:pt idx="11423">
                  <c:v>114240</c:v>
                </c:pt>
                <c:pt idx="11424">
                  <c:v>114250</c:v>
                </c:pt>
                <c:pt idx="11425">
                  <c:v>114260</c:v>
                </c:pt>
                <c:pt idx="11426">
                  <c:v>114270</c:v>
                </c:pt>
                <c:pt idx="11427">
                  <c:v>114280</c:v>
                </c:pt>
                <c:pt idx="11428">
                  <c:v>114290</c:v>
                </c:pt>
                <c:pt idx="11429">
                  <c:v>114300</c:v>
                </c:pt>
                <c:pt idx="11430">
                  <c:v>114310</c:v>
                </c:pt>
                <c:pt idx="11431">
                  <c:v>114320</c:v>
                </c:pt>
                <c:pt idx="11432">
                  <c:v>114330</c:v>
                </c:pt>
                <c:pt idx="11433">
                  <c:v>114340</c:v>
                </c:pt>
                <c:pt idx="11434">
                  <c:v>114350</c:v>
                </c:pt>
                <c:pt idx="11435">
                  <c:v>114360</c:v>
                </c:pt>
                <c:pt idx="11436">
                  <c:v>114370</c:v>
                </c:pt>
                <c:pt idx="11437">
                  <c:v>114380</c:v>
                </c:pt>
                <c:pt idx="11438">
                  <c:v>114390</c:v>
                </c:pt>
                <c:pt idx="11439">
                  <c:v>114400</c:v>
                </c:pt>
                <c:pt idx="11440">
                  <c:v>114410</c:v>
                </c:pt>
                <c:pt idx="11441">
                  <c:v>114420</c:v>
                </c:pt>
                <c:pt idx="11442">
                  <c:v>114430</c:v>
                </c:pt>
                <c:pt idx="11443">
                  <c:v>114440</c:v>
                </c:pt>
                <c:pt idx="11444">
                  <c:v>114450</c:v>
                </c:pt>
                <c:pt idx="11445">
                  <c:v>114460</c:v>
                </c:pt>
                <c:pt idx="11446">
                  <c:v>114470</c:v>
                </c:pt>
                <c:pt idx="11447">
                  <c:v>114480</c:v>
                </c:pt>
                <c:pt idx="11448">
                  <c:v>114490</c:v>
                </c:pt>
                <c:pt idx="11449">
                  <c:v>114500</c:v>
                </c:pt>
                <c:pt idx="11450">
                  <c:v>114510</c:v>
                </c:pt>
                <c:pt idx="11451">
                  <c:v>114520</c:v>
                </c:pt>
                <c:pt idx="11452">
                  <c:v>114530</c:v>
                </c:pt>
                <c:pt idx="11453">
                  <c:v>114540</c:v>
                </c:pt>
                <c:pt idx="11454">
                  <c:v>114550</c:v>
                </c:pt>
                <c:pt idx="11455">
                  <c:v>114560</c:v>
                </c:pt>
                <c:pt idx="11456">
                  <c:v>114570</c:v>
                </c:pt>
                <c:pt idx="11457">
                  <c:v>114580</c:v>
                </c:pt>
                <c:pt idx="11458">
                  <c:v>114590</c:v>
                </c:pt>
                <c:pt idx="11459">
                  <c:v>114600</c:v>
                </c:pt>
                <c:pt idx="11460">
                  <c:v>114610</c:v>
                </c:pt>
                <c:pt idx="11461">
                  <c:v>114620</c:v>
                </c:pt>
                <c:pt idx="11462">
                  <c:v>114630</c:v>
                </c:pt>
                <c:pt idx="11463">
                  <c:v>114640</c:v>
                </c:pt>
                <c:pt idx="11464">
                  <c:v>114650</c:v>
                </c:pt>
                <c:pt idx="11465">
                  <c:v>114660</c:v>
                </c:pt>
                <c:pt idx="11466">
                  <c:v>114670</c:v>
                </c:pt>
                <c:pt idx="11467">
                  <c:v>114680</c:v>
                </c:pt>
                <c:pt idx="11468">
                  <c:v>114690</c:v>
                </c:pt>
                <c:pt idx="11469">
                  <c:v>114700</c:v>
                </c:pt>
                <c:pt idx="11470">
                  <c:v>114710</c:v>
                </c:pt>
                <c:pt idx="11471">
                  <c:v>114720</c:v>
                </c:pt>
                <c:pt idx="11472">
                  <c:v>114730</c:v>
                </c:pt>
                <c:pt idx="11473">
                  <c:v>114740</c:v>
                </c:pt>
                <c:pt idx="11474">
                  <c:v>114750</c:v>
                </c:pt>
                <c:pt idx="11475">
                  <c:v>114760</c:v>
                </c:pt>
                <c:pt idx="11476">
                  <c:v>114770</c:v>
                </c:pt>
                <c:pt idx="11477">
                  <c:v>114780</c:v>
                </c:pt>
                <c:pt idx="11478">
                  <c:v>114790</c:v>
                </c:pt>
                <c:pt idx="11479">
                  <c:v>114800</c:v>
                </c:pt>
                <c:pt idx="11480">
                  <c:v>114810</c:v>
                </c:pt>
                <c:pt idx="11481">
                  <c:v>114820</c:v>
                </c:pt>
                <c:pt idx="11482">
                  <c:v>114830</c:v>
                </c:pt>
                <c:pt idx="11483">
                  <c:v>114840</c:v>
                </c:pt>
                <c:pt idx="11484">
                  <c:v>114850</c:v>
                </c:pt>
                <c:pt idx="11485">
                  <c:v>114860</c:v>
                </c:pt>
                <c:pt idx="11486">
                  <c:v>114870</c:v>
                </c:pt>
                <c:pt idx="11487">
                  <c:v>114880</c:v>
                </c:pt>
                <c:pt idx="11488">
                  <c:v>114890</c:v>
                </c:pt>
                <c:pt idx="11489">
                  <c:v>114900</c:v>
                </c:pt>
                <c:pt idx="11490">
                  <c:v>114910</c:v>
                </c:pt>
                <c:pt idx="11491">
                  <c:v>114920</c:v>
                </c:pt>
                <c:pt idx="11492">
                  <c:v>114930</c:v>
                </c:pt>
                <c:pt idx="11493">
                  <c:v>114940</c:v>
                </c:pt>
                <c:pt idx="11494">
                  <c:v>114950</c:v>
                </c:pt>
                <c:pt idx="11495">
                  <c:v>114960</c:v>
                </c:pt>
                <c:pt idx="11496">
                  <c:v>114970</c:v>
                </c:pt>
                <c:pt idx="11497">
                  <c:v>114980</c:v>
                </c:pt>
                <c:pt idx="11498">
                  <c:v>114990</c:v>
                </c:pt>
                <c:pt idx="11499">
                  <c:v>115000</c:v>
                </c:pt>
                <c:pt idx="11500">
                  <c:v>115010</c:v>
                </c:pt>
                <c:pt idx="11501">
                  <c:v>115020</c:v>
                </c:pt>
                <c:pt idx="11502">
                  <c:v>115030</c:v>
                </c:pt>
                <c:pt idx="11503">
                  <c:v>115040</c:v>
                </c:pt>
                <c:pt idx="11504">
                  <c:v>115050</c:v>
                </c:pt>
                <c:pt idx="11505">
                  <c:v>115060</c:v>
                </c:pt>
                <c:pt idx="11506">
                  <c:v>115070</c:v>
                </c:pt>
                <c:pt idx="11507">
                  <c:v>115080</c:v>
                </c:pt>
                <c:pt idx="11508">
                  <c:v>115090</c:v>
                </c:pt>
                <c:pt idx="11509">
                  <c:v>115100</c:v>
                </c:pt>
                <c:pt idx="11510">
                  <c:v>115110</c:v>
                </c:pt>
                <c:pt idx="11511">
                  <c:v>115120</c:v>
                </c:pt>
                <c:pt idx="11512">
                  <c:v>115130</c:v>
                </c:pt>
                <c:pt idx="11513">
                  <c:v>115140</c:v>
                </c:pt>
                <c:pt idx="11514">
                  <c:v>115150</c:v>
                </c:pt>
                <c:pt idx="11515">
                  <c:v>115160</c:v>
                </c:pt>
                <c:pt idx="11516">
                  <c:v>115170</c:v>
                </c:pt>
                <c:pt idx="11517">
                  <c:v>115180</c:v>
                </c:pt>
                <c:pt idx="11518">
                  <c:v>115190</c:v>
                </c:pt>
                <c:pt idx="11519">
                  <c:v>115200</c:v>
                </c:pt>
                <c:pt idx="11520">
                  <c:v>115210</c:v>
                </c:pt>
                <c:pt idx="11521">
                  <c:v>115220</c:v>
                </c:pt>
                <c:pt idx="11522">
                  <c:v>115230</c:v>
                </c:pt>
                <c:pt idx="11523">
                  <c:v>115240</c:v>
                </c:pt>
                <c:pt idx="11524">
                  <c:v>115250</c:v>
                </c:pt>
                <c:pt idx="11525">
                  <c:v>115260</c:v>
                </c:pt>
                <c:pt idx="11526">
                  <c:v>115270</c:v>
                </c:pt>
                <c:pt idx="11527">
                  <c:v>115280</c:v>
                </c:pt>
                <c:pt idx="11528">
                  <c:v>115290</c:v>
                </c:pt>
                <c:pt idx="11529">
                  <c:v>115300</c:v>
                </c:pt>
                <c:pt idx="11530">
                  <c:v>115310</c:v>
                </c:pt>
                <c:pt idx="11531">
                  <c:v>115320</c:v>
                </c:pt>
                <c:pt idx="11532">
                  <c:v>115330</c:v>
                </c:pt>
                <c:pt idx="11533">
                  <c:v>115340</c:v>
                </c:pt>
                <c:pt idx="11534">
                  <c:v>115350</c:v>
                </c:pt>
                <c:pt idx="11535">
                  <c:v>115360</c:v>
                </c:pt>
                <c:pt idx="11536">
                  <c:v>115370</c:v>
                </c:pt>
                <c:pt idx="11537">
                  <c:v>115380</c:v>
                </c:pt>
                <c:pt idx="11538">
                  <c:v>115390</c:v>
                </c:pt>
                <c:pt idx="11539">
                  <c:v>115400</c:v>
                </c:pt>
                <c:pt idx="11540">
                  <c:v>115410</c:v>
                </c:pt>
                <c:pt idx="11541">
                  <c:v>115420</c:v>
                </c:pt>
                <c:pt idx="11542">
                  <c:v>115430</c:v>
                </c:pt>
                <c:pt idx="11543">
                  <c:v>115440</c:v>
                </c:pt>
                <c:pt idx="11544">
                  <c:v>115450</c:v>
                </c:pt>
                <c:pt idx="11545">
                  <c:v>115460</c:v>
                </c:pt>
                <c:pt idx="11546">
                  <c:v>115470</c:v>
                </c:pt>
                <c:pt idx="11547">
                  <c:v>115480</c:v>
                </c:pt>
                <c:pt idx="11548">
                  <c:v>115490</c:v>
                </c:pt>
                <c:pt idx="11549">
                  <c:v>115500</c:v>
                </c:pt>
                <c:pt idx="11550">
                  <c:v>115510</c:v>
                </c:pt>
                <c:pt idx="11551">
                  <c:v>115520</c:v>
                </c:pt>
                <c:pt idx="11552">
                  <c:v>115530</c:v>
                </c:pt>
                <c:pt idx="11553">
                  <c:v>115540</c:v>
                </c:pt>
                <c:pt idx="11554">
                  <c:v>115550</c:v>
                </c:pt>
                <c:pt idx="11555">
                  <c:v>115560</c:v>
                </c:pt>
                <c:pt idx="11556">
                  <c:v>115570</c:v>
                </c:pt>
                <c:pt idx="11557">
                  <c:v>115580</c:v>
                </c:pt>
                <c:pt idx="11558">
                  <c:v>115590</c:v>
                </c:pt>
                <c:pt idx="11559">
                  <c:v>115600</c:v>
                </c:pt>
                <c:pt idx="11560">
                  <c:v>115610</c:v>
                </c:pt>
                <c:pt idx="11561">
                  <c:v>115620</c:v>
                </c:pt>
                <c:pt idx="11562">
                  <c:v>115630</c:v>
                </c:pt>
                <c:pt idx="11563">
                  <c:v>115640</c:v>
                </c:pt>
                <c:pt idx="11564">
                  <c:v>115650</c:v>
                </c:pt>
                <c:pt idx="11565">
                  <c:v>115660</c:v>
                </c:pt>
                <c:pt idx="11566">
                  <c:v>115670</c:v>
                </c:pt>
                <c:pt idx="11567">
                  <c:v>115680</c:v>
                </c:pt>
                <c:pt idx="11568">
                  <c:v>115690</c:v>
                </c:pt>
                <c:pt idx="11569">
                  <c:v>115700</c:v>
                </c:pt>
                <c:pt idx="11570">
                  <c:v>115710</c:v>
                </c:pt>
                <c:pt idx="11571">
                  <c:v>115720</c:v>
                </c:pt>
                <c:pt idx="11572">
                  <c:v>115730</c:v>
                </c:pt>
                <c:pt idx="11573">
                  <c:v>115740</c:v>
                </c:pt>
                <c:pt idx="11574">
                  <c:v>115750</c:v>
                </c:pt>
                <c:pt idx="11575">
                  <c:v>115760</c:v>
                </c:pt>
                <c:pt idx="11576">
                  <c:v>115770</c:v>
                </c:pt>
                <c:pt idx="11577">
                  <c:v>115780</c:v>
                </c:pt>
                <c:pt idx="11578">
                  <c:v>115790</c:v>
                </c:pt>
                <c:pt idx="11579">
                  <c:v>115800</c:v>
                </c:pt>
                <c:pt idx="11580">
                  <c:v>115810</c:v>
                </c:pt>
                <c:pt idx="11581">
                  <c:v>115820</c:v>
                </c:pt>
                <c:pt idx="11582">
                  <c:v>115830</c:v>
                </c:pt>
                <c:pt idx="11583">
                  <c:v>115840</c:v>
                </c:pt>
                <c:pt idx="11584">
                  <c:v>115850</c:v>
                </c:pt>
                <c:pt idx="11585">
                  <c:v>115860</c:v>
                </c:pt>
                <c:pt idx="11586">
                  <c:v>115870</c:v>
                </c:pt>
                <c:pt idx="11587">
                  <c:v>115880</c:v>
                </c:pt>
                <c:pt idx="11588">
                  <c:v>115890</c:v>
                </c:pt>
                <c:pt idx="11589">
                  <c:v>115900</c:v>
                </c:pt>
                <c:pt idx="11590">
                  <c:v>115910</c:v>
                </c:pt>
                <c:pt idx="11591">
                  <c:v>115920</c:v>
                </c:pt>
                <c:pt idx="11592">
                  <c:v>115930</c:v>
                </c:pt>
                <c:pt idx="11593">
                  <c:v>115940</c:v>
                </c:pt>
                <c:pt idx="11594">
                  <c:v>115950</c:v>
                </c:pt>
                <c:pt idx="11595">
                  <c:v>115960</c:v>
                </c:pt>
                <c:pt idx="11596">
                  <c:v>115970</c:v>
                </c:pt>
                <c:pt idx="11597">
                  <c:v>115980</c:v>
                </c:pt>
                <c:pt idx="11598">
                  <c:v>115990</c:v>
                </c:pt>
                <c:pt idx="11599">
                  <c:v>116000</c:v>
                </c:pt>
                <c:pt idx="11600">
                  <c:v>116010</c:v>
                </c:pt>
                <c:pt idx="11601">
                  <c:v>116020</c:v>
                </c:pt>
                <c:pt idx="11602">
                  <c:v>116030</c:v>
                </c:pt>
                <c:pt idx="11603">
                  <c:v>116040</c:v>
                </c:pt>
                <c:pt idx="11604">
                  <c:v>116050</c:v>
                </c:pt>
                <c:pt idx="11605">
                  <c:v>116060</c:v>
                </c:pt>
                <c:pt idx="11606">
                  <c:v>116070</c:v>
                </c:pt>
                <c:pt idx="11607">
                  <c:v>116080</c:v>
                </c:pt>
                <c:pt idx="11608">
                  <c:v>116090</c:v>
                </c:pt>
                <c:pt idx="11609">
                  <c:v>116100</c:v>
                </c:pt>
                <c:pt idx="11610">
                  <c:v>116110</c:v>
                </c:pt>
                <c:pt idx="11611">
                  <c:v>116120</c:v>
                </c:pt>
                <c:pt idx="11612">
                  <c:v>116130</c:v>
                </c:pt>
                <c:pt idx="11613">
                  <c:v>116140</c:v>
                </c:pt>
                <c:pt idx="11614">
                  <c:v>116150</c:v>
                </c:pt>
                <c:pt idx="11615">
                  <c:v>116160</c:v>
                </c:pt>
                <c:pt idx="11616">
                  <c:v>116170</c:v>
                </c:pt>
                <c:pt idx="11617">
                  <c:v>116180</c:v>
                </c:pt>
                <c:pt idx="11618">
                  <c:v>116190</c:v>
                </c:pt>
                <c:pt idx="11619">
                  <c:v>116200</c:v>
                </c:pt>
                <c:pt idx="11620">
                  <c:v>116210</c:v>
                </c:pt>
                <c:pt idx="11621">
                  <c:v>116220</c:v>
                </c:pt>
                <c:pt idx="11622">
                  <c:v>116230</c:v>
                </c:pt>
                <c:pt idx="11623">
                  <c:v>116240</c:v>
                </c:pt>
                <c:pt idx="11624">
                  <c:v>116250</c:v>
                </c:pt>
                <c:pt idx="11625">
                  <c:v>116260</c:v>
                </c:pt>
                <c:pt idx="11626">
                  <c:v>116270</c:v>
                </c:pt>
                <c:pt idx="11627">
                  <c:v>116280</c:v>
                </c:pt>
                <c:pt idx="11628">
                  <c:v>116290</c:v>
                </c:pt>
                <c:pt idx="11629">
                  <c:v>116300</c:v>
                </c:pt>
                <c:pt idx="11630">
                  <c:v>116310</c:v>
                </c:pt>
                <c:pt idx="11631">
                  <c:v>116320</c:v>
                </c:pt>
                <c:pt idx="11632">
                  <c:v>116330</c:v>
                </c:pt>
                <c:pt idx="11633">
                  <c:v>116340</c:v>
                </c:pt>
                <c:pt idx="11634">
                  <c:v>116350</c:v>
                </c:pt>
                <c:pt idx="11635">
                  <c:v>116360</c:v>
                </c:pt>
                <c:pt idx="11636">
                  <c:v>116370</c:v>
                </c:pt>
                <c:pt idx="11637">
                  <c:v>116380</c:v>
                </c:pt>
                <c:pt idx="11638">
                  <c:v>116390</c:v>
                </c:pt>
                <c:pt idx="11639">
                  <c:v>116400</c:v>
                </c:pt>
                <c:pt idx="11640">
                  <c:v>116410</c:v>
                </c:pt>
                <c:pt idx="11641">
                  <c:v>116420</c:v>
                </c:pt>
                <c:pt idx="11642">
                  <c:v>116430</c:v>
                </c:pt>
                <c:pt idx="11643">
                  <c:v>116440</c:v>
                </c:pt>
                <c:pt idx="11644">
                  <c:v>116450</c:v>
                </c:pt>
                <c:pt idx="11645">
                  <c:v>116460</c:v>
                </c:pt>
                <c:pt idx="11646">
                  <c:v>116470</c:v>
                </c:pt>
                <c:pt idx="11647">
                  <c:v>116480</c:v>
                </c:pt>
                <c:pt idx="11648">
                  <c:v>116490</c:v>
                </c:pt>
                <c:pt idx="11649">
                  <c:v>116500</c:v>
                </c:pt>
                <c:pt idx="11650">
                  <c:v>116510</c:v>
                </c:pt>
                <c:pt idx="11651">
                  <c:v>116520</c:v>
                </c:pt>
                <c:pt idx="11652">
                  <c:v>116530</c:v>
                </c:pt>
                <c:pt idx="11653">
                  <c:v>116540</c:v>
                </c:pt>
                <c:pt idx="11654">
                  <c:v>116550</c:v>
                </c:pt>
                <c:pt idx="11655">
                  <c:v>116560</c:v>
                </c:pt>
                <c:pt idx="11656">
                  <c:v>116570</c:v>
                </c:pt>
                <c:pt idx="11657">
                  <c:v>116580</c:v>
                </c:pt>
                <c:pt idx="11658">
                  <c:v>116590</c:v>
                </c:pt>
                <c:pt idx="11659">
                  <c:v>116600</c:v>
                </c:pt>
                <c:pt idx="11660">
                  <c:v>116610</c:v>
                </c:pt>
                <c:pt idx="11661">
                  <c:v>116620</c:v>
                </c:pt>
                <c:pt idx="11662">
                  <c:v>116630</c:v>
                </c:pt>
                <c:pt idx="11663">
                  <c:v>116640</c:v>
                </c:pt>
                <c:pt idx="11664">
                  <c:v>116650</c:v>
                </c:pt>
                <c:pt idx="11665">
                  <c:v>116660</c:v>
                </c:pt>
                <c:pt idx="11666">
                  <c:v>116670</c:v>
                </c:pt>
                <c:pt idx="11667">
                  <c:v>116680</c:v>
                </c:pt>
                <c:pt idx="11668">
                  <c:v>116690</c:v>
                </c:pt>
                <c:pt idx="11669">
                  <c:v>116700</c:v>
                </c:pt>
                <c:pt idx="11670">
                  <c:v>116710</c:v>
                </c:pt>
                <c:pt idx="11671">
                  <c:v>116720</c:v>
                </c:pt>
                <c:pt idx="11672">
                  <c:v>116730</c:v>
                </c:pt>
                <c:pt idx="11673">
                  <c:v>116740</c:v>
                </c:pt>
                <c:pt idx="11674">
                  <c:v>116750</c:v>
                </c:pt>
                <c:pt idx="11675">
                  <c:v>116760</c:v>
                </c:pt>
                <c:pt idx="11676">
                  <c:v>116770</c:v>
                </c:pt>
                <c:pt idx="11677">
                  <c:v>116780</c:v>
                </c:pt>
                <c:pt idx="11678">
                  <c:v>116790</c:v>
                </c:pt>
                <c:pt idx="11679">
                  <c:v>116800</c:v>
                </c:pt>
                <c:pt idx="11680">
                  <c:v>116810</c:v>
                </c:pt>
                <c:pt idx="11681">
                  <c:v>116820</c:v>
                </c:pt>
                <c:pt idx="11682">
                  <c:v>116830</c:v>
                </c:pt>
                <c:pt idx="11683">
                  <c:v>116840</c:v>
                </c:pt>
                <c:pt idx="11684">
                  <c:v>116850</c:v>
                </c:pt>
                <c:pt idx="11685">
                  <c:v>116860</c:v>
                </c:pt>
                <c:pt idx="11686">
                  <c:v>116870</c:v>
                </c:pt>
                <c:pt idx="11687">
                  <c:v>116880</c:v>
                </c:pt>
                <c:pt idx="11688">
                  <c:v>116890</c:v>
                </c:pt>
                <c:pt idx="11689">
                  <c:v>116900</c:v>
                </c:pt>
                <c:pt idx="11690">
                  <c:v>116910</c:v>
                </c:pt>
                <c:pt idx="11691">
                  <c:v>116920</c:v>
                </c:pt>
                <c:pt idx="11692">
                  <c:v>116930</c:v>
                </c:pt>
                <c:pt idx="11693">
                  <c:v>116940</c:v>
                </c:pt>
                <c:pt idx="11694">
                  <c:v>116950</c:v>
                </c:pt>
                <c:pt idx="11695">
                  <c:v>116960</c:v>
                </c:pt>
                <c:pt idx="11696">
                  <c:v>116970</c:v>
                </c:pt>
                <c:pt idx="11697">
                  <c:v>116980</c:v>
                </c:pt>
                <c:pt idx="11698">
                  <c:v>116990</c:v>
                </c:pt>
                <c:pt idx="11699">
                  <c:v>117000</c:v>
                </c:pt>
                <c:pt idx="11700">
                  <c:v>117010</c:v>
                </c:pt>
                <c:pt idx="11701">
                  <c:v>117020</c:v>
                </c:pt>
                <c:pt idx="11702">
                  <c:v>117030</c:v>
                </c:pt>
                <c:pt idx="11703">
                  <c:v>117040</c:v>
                </c:pt>
                <c:pt idx="11704">
                  <c:v>117050</c:v>
                </c:pt>
                <c:pt idx="11705">
                  <c:v>117060</c:v>
                </c:pt>
                <c:pt idx="11706">
                  <c:v>117070</c:v>
                </c:pt>
                <c:pt idx="11707">
                  <c:v>117080</c:v>
                </c:pt>
                <c:pt idx="11708">
                  <c:v>117090</c:v>
                </c:pt>
                <c:pt idx="11709">
                  <c:v>117100</c:v>
                </c:pt>
                <c:pt idx="11710">
                  <c:v>117110</c:v>
                </c:pt>
                <c:pt idx="11711">
                  <c:v>117120</c:v>
                </c:pt>
                <c:pt idx="11712">
                  <c:v>117130</c:v>
                </c:pt>
                <c:pt idx="11713">
                  <c:v>117140</c:v>
                </c:pt>
                <c:pt idx="11714">
                  <c:v>117150</c:v>
                </c:pt>
                <c:pt idx="11715">
                  <c:v>117160</c:v>
                </c:pt>
                <c:pt idx="11716">
                  <c:v>117170</c:v>
                </c:pt>
                <c:pt idx="11717">
                  <c:v>117180</c:v>
                </c:pt>
                <c:pt idx="11718">
                  <c:v>117190</c:v>
                </c:pt>
                <c:pt idx="11719">
                  <c:v>117200</c:v>
                </c:pt>
                <c:pt idx="11720">
                  <c:v>117210</c:v>
                </c:pt>
                <c:pt idx="11721">
                  <c:v>117220</c:v>
                </c:pt>
                <c:pt idx="11722">
                  <c:v>117230</c:v>
                </c:pt>
                <c:pt idx="11723">
                  <c:v>117240</c:v>
                </c:pt>
                <c:pt idx="11724">
                  <c:v>117250</c:v>
                </c:pt>
                <c:pt idx="11725">
                  <c:v>117260</c:v>
                </c:pt>
                <c:pt idx="11726">
                  <c:v>117270</c:v>
                </c:pt>
                <c:pt idx="11727">
                  <c:v>117280</c:v>
                </c:pt>
                <c:pt idx="11728">
                  <c:v>117290</c:v>
                </c:pt>
                <c:pt idx="11729">
                  <c:v>117300</c:v>
                </c:pt>
                <c:pt idx="11730">
                  <c:v>117310</c:v>
                </c:pt>
                <c:pt idx="11731">
                  <c:v>117320</c:v>
                </c:pt>
                <c:pt idx="11732">
                  <c:v>117330</c:v>
                </c:pt>
                <c:pt idx="11733">
                  <c:v>117340</c:v>
                </c:pt>
                <c:pt idx="11734">
                  <c:v>117350</c:v>
                </c:pt>
                <c:pt idx="11735">
                  <c:v>117360</c:v>
                </c:pt>
                <c:pt idx="11736">
                  <c:v>117370</c:v>
                </c:pt>
                <c:pt idx="11737">
                  <c:v>117380</c:v>
                </c:pt>
                <c:pt idx="11738">
                  <c:v>117390</c:v>
                </c:pt>
                <c:pt idx="11739">
                  <c:v>117400</c:v>
                </c:pt>
                <c:pt idx="11740">
                  <c:v>117410</c:v>
                </c:pt>
                <c:pt idx="11741">
                  <c:v>117420</c:v>
                </c:pt>
                <c:pt idx="11742">
                  <c:v>117430</c:v>
                </c:pt>
                <c:pt idx="11743">
                  <c:v>117440</c:v>
                </c:pt>
                <c:pt idx="11744">
                  <c:v>117450</c:v>
                </c:pt>
                <c:pt idx="11745">
                  <c:v>117460</c:v>
                </c:pt>
                <c:pt idx="11746">
                  <c:v>117470</c:v>
                </c:pt>
                <c:pt idx="11747">
                  <c:v>117480</c:v>
                </c:pt>
                <c:pt idx="11748">
                  <c:v>117490</c:v>
                </c:pt>
                <c:pt idx="11749">
                  <c:v>117500</c:v>
                </c:pt>
                <c:pt idx="11750">
                  <c:v>117510</c:v>
                </c:pt>
                <c:pt idx="11751">
                  <c:v>117520</c:v>
                </c:pt>
                <c:pt idx="11752">
                  <c:v>117530</c:v>
                </c:pt>
                <c:pt idx="11753">
                  <c:v>117540</c:v>
                </c:pt>
                <c:pt idx="11754">
                  <c:v>117550</c:v>
                </c:pt>
                <c:pt idx="11755">
                  <c:v>117560</c:v>
                </c:pt>
                <c:pt idx="11756">
                  <c:v>117570</c:v>
                </c:pt>
                <c:pt idx="11757">
                  <c:v>117580</c:v>
                </c:pt>
                <c:pt idx="11758">
                  <c:v>117590</c:v>
                </c:pt>
                <c:pt idx="11759">
                  <c:v>117600</c:v>
                </c:pt>
                <c:pt idx="11760">
                  <c:v>117610</c:v>
                </c:pt>
                <c:pt idx="11761">
                  <c:v>117620</c:v>
                </c:pt>
                <c:pt idx="11762">
                  <c:v>117630</c:v>
                </c:pt>
                <c:pt idx="11763">
                  <c:v>117640</c:v>
                </c:pt>
                <c:pt idx="11764">
                  <c:v>117650</c:v>
                </c:pt>
                <c:pt idx="11765">
                  <c:v>117660</c:v>
                </c:pt>
                <c:pt idx="11766">
                  <c:v>117670</c:v>
                </c:pt>
                <c:pt idx="11767">
                  <c:v>117680</c:v>
                </c:pt>
                <c:pt idx="11768">
                  <c:v>117690</c:v>
                </c:pt>
                <c:pt idx="11769">
                  <c:v>117700</c:v>
                </c:pt>
                <c:pt idx="11770">
                  <c:v>117710</c:v>
                </c:pt>
                <c:pt idx="11771">
                  <c:v>117720</c:v>
                </c:pt>
                <c:pt idx="11772">
                  <c:v>117730</c:v>
                </c:pt>
                <c:pt idx="11773">
                  <c:v>117740</c:v>
                </c:pt>
                <c:pt idx="11774">
                  <c:v>117750</c:v>
                </c:pt>
                <c:pt idx="11775">
                  <c:v>117760</c:v>
                </c:pt>
                <c:pt idx="11776">
                  <c:v>117770</c:v>
                </c:pt>
                <c:pt idx="11777">
                  <c:v>117780</c:v>
                </c:pt>
                <c:pt idx="11778">
                  <c:v>117790</c:v>
                </c:pt>
                <c:pt idx="11779">
                  <c:v>117800</c:v>
                </c:pt>
                <c:pt idx="11780">
                  <c:v>117810</c:v>
                </c:pt>
                <c:pt idx="11781">
                  <c:v>117820</c:v>
                </c:pt>
                <c:pt idx="11782">
                  <c:v>117830</c:v>
                </c:pt>
                <c:pt idx="11783">
                  <c:v>117840</c:v>
                </c:pt>
                <c:pt idx="11784">
                  <c:v>117850</c:v>
                </c:pt>
                <c:pt idx="11785">
                  <c:v>117860</c:v>
                </c:pt>
                <c:pt idx="11786">
                  <c:v>117870</c:v>
                </c:pt>
                <c:pt idx="11787">
                  <c:v>117880</c:v>
                </c:pt>
                <c:pt idx="11788">
                  <c:v>117890</c:v>
                </c:pt>
                <c:pt idx="11789">
                  <c:v>117900</c:v>
                </c:pt>
                <c:pt idx="11790">
                  <c:v>117910</c:v>
                </c:pt>
                <c:pt idx="11791">
                  <c:v>117920</c:v>
                </c:pt>
                <c:pt idx="11792">
                  <c:v>117930</c:v>
                </c:pt>
                <c:pt idx="11793">
                  <c:v>117940</c:v>
                </c:pt>
                <c:pt idx="11794">
                  <c:v>117950</c:v>
                </c:pt>
                <c:pt idx="11795">
                  <c:v>117960</c:v>
                </c:pt>
                <c:pt idx="11796">
                  <c:v>117970</c:v>
                </c:pt>
                <c:pt idx="11797">
                  <c:v>117980</c:v>
                </c:pt>
                <c:pt idx="11798">
                  <c:v>117990</c:v>
                </c:pt>
                <c:pt idx="11799">
                  <c:v>118000</c:v>
                </c:pt>
                <c:pt idx="11800">
                  <c:v>118010</c:v>
                </c:pt>
                <c:pt idx="11801">
                  <c:v>118020</c:v>
                </c:pt>
                <c:pt idx="11802">
                  <c:v>118030</c:v>
                </c:pt>
                <c:pt idx="11803">
                  <c:v>118040</c:v>
                </c:pt>
                <c:pt idx="11804">
                  <c:v>118050</c:v>
                </c:pt>
                <c:pt idx="11805">
                  <c:v>118060</c:v>
                </c:pt>
                <c:pt idx="11806">
                  <c:v>118070</c:v>
                </c:pt>
                <c:pt idx="11807">
                  <c:v>118080</c:v>
                </c:pt>
                <c:pt idx="11808">
                  <c:v>118090</c:v>
                </c:pt>
                <c:pt idx="11809">
                  <c:v>118100</c:v>
                </c:pt>
                <c:pt idx="11810">
                  <c:v>118110</c:v>
                </c:pt>
                <c:pt idx="11811">
                  <c:v>118120</c:v>
                </c:pt>
                <c:pt idx="11812">
                  <c:v>118130</c:v>
                </c:pt>
                <c:pt idx="11813">
                  <c:v>118140</c:v>
                </c:pt>
                <c:pt idx="11814">
                  <c:v>118150</c:v>
                </c:pt>
                <c:pt idx="11815">
                  <c:v>118160</c:v>
                </c:pt>
                <c:pt idx="11816">
                  <c:v>118170</c:v>
                </c:pt>
                <c:pt idx="11817">
                  <c:v>118180</c:v>
                </c:pt>
                <c:pt idx="11818">
                  <c:v>118190</c:v>
                </c:pt>
                <c:pt idx="11819">
                  <c:v>118200</c:v>
                </c:pt>
                <c:pt idx="11820">
                  <c:v>118210</c:v>
                </c:pt>
                <c:pt idx="11821">
                  <c:v>118220</c:v>
                </c:pt>
                <c:pt idx="11822">
                  <c:v>118230</c:v>
                </c:pt>
                <c:pt idx="11823">
                  <c:v>118240</c:v>
                </c:pt>
                <c:pt idx="11824">
                  <c:v>118250</c:v>
                </c:pt>
                <c:pt idx="11825">
                  <c:v>118260</c:v>
                </c:pt>
                <c:pt idx="11826">
                  <c:v>118270</c:v>
                </c:pt>
                <c:pt idx="11827">
                  <c:v>118280</c:v>
                </c:pt>
                <c:pt idx="11828">
                  <c:v>118290</c:v>
                </c:pt>
                <c:pt idx="11829">
                  <c:v>118300</c:v>
                </c:pt>
                <c:pt idx="11830">
                  <c:v>118310</c:v>
                </c:pt>
                <c:pt idx="11831">
                  <c:v>118320</c:v>
                </c:pt>
                <c:pt idx="11832">
                  <c:v>118330</c:v>
                </c:pt>
                <c:pt idx="11833">
                  <c:v>118340</c:v>
                </c:pt>
                <c:pt idx="11834">
                  <c:v>118350</c:v>
                </c:pt>
                <c:pt idx="11835">
                  <c:v>118360</c:v>
                </c:pt>
                <c:pt idx="11836">
                  <c:v>118370</c:v>
                </c:pt>
                <c:pt idx="11837">
                  <c:v>118380</c:v>
                </c:pt>
                <c:pt idx="11838">
                  <c:v>118390</c:v>
                </c:pt>
                <c:pt idx="11839">
                  <c:v>118400</c:v>
                </c:pt>
                <c:pt idx="11840">
                  <c:v>118410</c:v>
                </c:pt>
                <c:pt idx="11841">
                  <c:v>118420</c:v>
                </c:pt>
                <c:pt idx="11842">
                  <c:v>118430</c:v>
                </c:pt>
                <c:pt idx="11843">
                  <c:v>118440</c:v>
                </c:pt>
                <c:pt idx="11844">
                  <c:v>118450</c:v>
                </c:pt>
                <c:pt idx="11845">
                  <c:v>118460</c:v>
                </c:pt>
                <c:pt idx="11846">
                  <c:v>118470</c:v>
                </c:pt>
                <c:pt idx="11847">
                  <c:v>118480</c:v>
                </c:pt>
                <c:pt idx="11848">
                  <c:v>118490</c:v>
                </c:pt>
                <c:pt idx="11849">
                  <c:v>118500</c:v>
                </c:pt>
                <c:pt idx="11850">
                  <c:v>118510</c:v>
                </c:pt>
                <c:pt idx="11851">
                  <c:v>118520</c:v>
                </c:pt>
                <c:pt idx="11852">
                  <c:v>118530</c:v>
                </c:pt>
                <c:pt idx="11853">
                  <c:v>118540</c:v>
                </c:pt>
                <c:pt idx="11854">
                  <c:v>118550</c:v>
                </c:pt>
                <c:pt idx="11855">
                  <c:v>118560</c:v>
                </c:pt>
                <c:pt idx="11856">
                  <c:v>118570</c:v>
                </c:pt>
                <c:pt idx="11857">
                  <c:v>118580</c:v>
                </c:pt>
                <c:pt idx="11858">
                  <c:v>118590</c:v>
                </c:pt>
                <c:pt idx="11859">
                  <c:v>118600</c:v>
                </c:pt>
                <c:pt idx="11860">
                  <c:v>118610</c:v>
                </c:pt>
                <c:pt idx="11861">
                  <c:v>118620</c:v>
                </c:pt>
                <c:pt idx="11862">
                  <c:v>118630</c:v>
                </c:pt>
                <c:pt idx="11863">
                  <c:v>118640</c:v>
                </c:pt>
                <c:pt idx="11864">
                  <c:v>118650</c:v>
                </c:pt>
                <c:pt idx="11865">
                  <c:v>118660</c:v>
                </c:pt>
                <c:pt idx="11866">
                  <c:v>118670</c:v>
                </c:pt>
                <c:pt idx="11867">
                  <c:v>118680</c:v>
                </c:pt>
                <c:pt idx="11868">
                  <c:v>118690</c:v>
                </c:pt>
                <c:pt idx="11869">
                  <c:v>118700</c:v>
                </c:pt>
                <c:pt idx="11870">
                  <c:v>118710</c:v>
                </c:pt>
                <c:pt idx="11871">
                  <c:v>118720</c:v>
                </c:pt>
                <c:pt idx="11872">
                  <c:v>118730</c:v>
                </c:pt>
                <c:pt idx="11873">
                  <c:v>118740</c:v>
                </c:pt>
                <c:pt idx="11874">
                  <c:v>118750</c:v>
                </c:pt>
                <c:pt idx="11875">
                  <c:v>118760</c:v>
                </c:pt>
                <c:pt idx="11876">
                  <c:v>118770</c:v>
                </c:pt>
                <c:pt idx="11877">
                  <c:v>118780</c:v>
                </c:pt>
                <c:pt idx="11878">
                  <c:v>118790</c:v>
                </c:pt>
                <c:pt idx="11879">
                  <c:v>118800</c:v>
                </c:pt>
                <c:pt idx="11880">
                  <c:v>118810</c:v>
                </c:pt>
                <c:pt idx="11881">
                  <c:v>118820</c:v>
                </c:pt>
                <c:pt idx="11882">
                  <c:v>118830</c:v>
                </c:pt>
                <c:pt idx="11883">
                  <c:v>118840</c:v>
                </c:pt>
                <c:pt idx="11884">
                  <c:v>118850</c:v>
                </c:pt>
                <c:pt idx="11885">
                  <c:v>118860</c:v>
                </c:pt>
                <c:pt idx="11886">
                  <c:v>118870</c:v>
                </c:pt>
                <c:pt idx="11887">
                  <c:v>118880</c:v>
                </c:pt>
                <c:pt idx="11888">
                  <c:v>118890</c:v>
                </c:pt>
                <c:pt idx="11889">
                  <c:v>118900</c:v>
                </c:pt>
                <c:pt idx="11890">
                  <c:v>118910</c:v>
                </c:pt>
                <c:pt idx="11891">
                  <c:v>118920</c:v>
                </c:pt>
                <c:pt idx="11892">
                  <c:v>118930</c:v>
                </c:pt>
                <c:pt idx="11893">
                  <c:v>118940</c:v>
                </c:pt>
                <c:pt idx="11894">
                  <c:v>118950</c:v>
                </c:pt>
                <c:pt idx="11895">
                  <c:v>118960</c:v>
                </c:pt>
                <c:pt idx="11896">
                  <c:v>118970</c:v>
                </c:pt>
                <c:pt idx="11897">
                  <c:v>118980</c:v>
                </c:pt>
                <c:pt idx="11898">
                  <c:v>118990</c:v>
                </c:pt>
                <c:pt idx="11899">
                  <c:v>119000</c:v>
                </c:pt>
                <c:pt idx="11900">
                  <c:v>119010</c:v>
                </c:pt>
                <c:pt idx="11901">
                  <c:v>119020</c:v>
                </c:pt>
                <c:pt idx="11902">
                  <c:v>119030</c:v>
                </c:pt>
                <c:pt idx="11903">
                  <c:v>119040</c:v>
                </c:pt>
                <c:pt idx="11904">
                  <c:v>119050</c:v>
                </c:pt>
                <c:pt idx="11905">
                  <c:v>119060</c:v>
                </c:pt>
                <c:pt idx="11906">
                  <c:v>119070</c:v>
                </c:pt>
                <c:pt idx="11907">
                  <c:v>119080</c:v>
                </c:pt>
                <c:pt idx="11908">
                  <c:v>119090</c:v>
                </c:pt>
                <c:pt idx="11909">
                  <c:v>119100</c:v>
                </c:pt>
                <c:pt idx="11910">
                  <c:v>119110</c:v>
                </c:pt>
                <c:pt idx="11911">
                  <c:v>119120</c:v>
                </c:pt>
                <c:pt idx="11912">
                  <c:v>119130</c:v>
                </c:pt>
                <c:pt idx="11913">
                  <c:v>119140</c:v>
                </c:pt>
                <c:pt idx="11914">
                  <c:v>119150</c:v>
                </c:pt>
                <c:pt idx="11915">
                  <c:v>119160</c:v>
                </c:pt>
                <c:pt idx="11916">
                  <c:v>119170</c:v>
                </c:pt>
                <c:pt idx="11917">
                  <c:v>119180</c:v>
                </c:pt>
                <c:pt idx="11918">
                  <c:v>119190</c:v>
                </c:pt>
                <c:pt idx="11919">
                  <c:v>119200</c:v>
                </c:pt>
                <c:pt idx="11920">
                  <c:v>119210</c:v>
                </c:pt>
                <c:pt idx="11921">
                  <c:v>119220</c:v>
                </c:pt>
                <c:pt idx="11922">
                  <c:v>119230</c:v>
                </c:pt>
                <c:pt idx="11923">
                  <c:v>119240</c:v>
                </c:pt>
                <c:pt idx="11924">
                  <c:v>119250</c:v>
                </c:pt>
                <c:pt idx="11925">
                  <c:v>119260</c:v>
                </c:pt>
                <c:pt idx="11926">
                  <c:v>119270</c:v>
                </c:pt>
                <c:pt idx="11927">
                  <c:v>119280</c:v>
                </c:pt>
                <c:pt idx="11928">
                  <c:v>119290</c:v>
                </c:pt>
                <c:pt idx="11929">
                  <c:v>119300</c:v>
                </c:pt>
                <c:pt idx="11930">
                  <c:v>119310</c:v>
                </c:pt>
                <c:pt idx="11931">
                  <c:v>119320</c:v>
                </c:pt>
                <c:pt idx="11932">
                  <c:v>119330</c:v>
                </c:pt>
                <c:pt idx="11933">
                  <c:v>119340</c:v>
                </c:pt>
                <c:pt idx="11934">
                  <c:v>119350</c:v>
                </c:pt>
                <c:pt idx="11935">
                  <c:v>119360</c:v>
                </c:pt>
                <c:pt idx="11936">
                  <c:v>119370</c:v>
                </c:pt>
                <c:pt idx="11937">
                  <c:v>119380</c:v>
                </c:pt>
                <c:pt idx="11938">
                  <c:v>119390</c:v>
                </c:pt>
                <c:pt idx="11939">
                  <c:v>119400</c:v>
                </c:pt>
                <c:pt idx="11940">
                  <c:v>119410</c:v>
                </c:pt>
                <c:pt idx="11941">
                  <c:v>119420</c:v>
                </c:pt>
                <c:pt idx="11942">
                  <c:v>119430</c:v>
                </c:pt>
                <c:pt idx="11943">
                  <c:v>119440</c:v>
                </c:pt>
                <c:pt idx="11944">
                  <c:v>119450</c:v>
                </c:pt>
                <c:pt idx="11945">
                  <c:v>119460</c:v>
                </c:pt>
                <c:pt idx="11946">
                  <c:v>119470</c:v>
                </c:pt>
                <c:pt idx="11947">
                  <c:v>119480</c:v>
                </c:pt>
                <c:pt idx="11948">
                  <c:v>119490</c:v>
                </c:pt>
                <c:pt idx="11949">
                  <c:v>119500</c:v>
                </c:pt>
                <c:pt idx="11950">
                  <c:v>119510</c:v>
                </c:pt>
                <c:pt idx="11951">
                  <c:v>119520</c:v>
                </c:pt>
                <c:pt idx="11952">
                  <c:v>119530</c:v>
                </c:pt>
                <c:pt idx="11953">
                  <c:v>119540</c:v>
                </c:pt>
                <c:pt idx="11954">
                  <c:v>119550</c:v>
                </c:pt>
                <c:pt idx="11955">
                  <c:v>119560</c:v>
                </c:pt>
                <c:pt idx="11956">
                  <c:v>119570</c:v>
                </c:pt>
                <c:pt idx="11957">
                  <c:v>119580</c:v>
                </c:pt>
                <c:pt idx="11958">
                  <c:v>119590</c:v>
                </c:pt>
                <c:pt idx="11959">
                  <c:v>119600</c:v>
                </c:pt>
                <c:pt idx="11960">
                  <c:v>119610</c:v>
                </c:pt>
                <c:pt idx="11961">
                  <c:v>119620</c:v>
                </c:pt>
                <c:pt idx="11962">
                  <c:v>119630</c:v>
                </c:pt>
                <c:pt idx="11963">
                  <c:v>119640</c:v>
                </c:pt>
                <c:pt idx="11964">
                  <c:v>119650</c:v>
                </c:pt>
                <c:pt idx="11965">
                  <c:v>119660</c:v>
                </c:pt>
                <c:pt idx="11966">
                  <c:v>119670</c:v>
                </c:pt>
                <c:pt idx="11967">
                  <c:v>119680</c:v>
                </c:pt>
                <c:pt idx="11968">
                  <c:v>119690</c:v>
                </c:pt>
                <c:pt idx="11969">
                  <c:v>119700</c:v>
                </c:pt>
                <c:pt idx="11970">
                  <c:v>119710</c:v>
                </c:pt>
                <c:pt idx="11971">
                  <c:v>119720</c:v>
                </c:pt>
                <c:pt idx="11972">
                  <c:v>119730</c:v>
                </c:pt>
                <c:pt idx="11973">
                  <c:v>119740</c:v>
                </c:pt>
                <c:pt idx="11974">
                  <c:v>119750</c:v>
                </c:pt>
                <c:pt idx="11975">
                  <c:v>119760</c:v>
                </c:pt>
                <c:pt idx="11976">
                  <c:v>119770</c:v>
                </c:pt>
                <c:pt idx="11977">
                  <c:v>119780</c:v>
                </c:pt>
                <c:pt idx="11978">
                  <c:v>119790</c:v>
                </c:pt>
                <c:pt idx="11979">
                  <c:v>119800</c:v>
                </c:pt>
                <c:pt idx="11980">
                  <c:v>119810</c:v>
                </c:pt>
                <c:pt idx="11981">
                  <c:v>119820</c:v>
                </c:pt>
                <c:pt idx="11982">
                  <c:v>119830</c:v>
                </c:pt>
                <c:pt idx="11983">
                  <c:v>119840</c:v>
                </c:pt>
                <c:pt idx="11984">
                  <c:v>119850</c:v>
                </c:pt>
                <c:pt idx="11985">
                  <c:v>119860</c:v>
                </c:pt>
                <c:pt idx="11986">
                  <c:v>119870</c:v>
                </c:pt>
                <c:pt idx="11987">
                  <c:v>119880</c:v>
                </c:pt>
                <c:pt idx="11988">
                  <c:v>119890</c:v>
                </c:pt>
                <c:pt idx="11989">
                  <c:v>119900</c:v>
                </c:pt>
                <c:pt idx="11990">
                  <c:v>119910</c:v>
                </c:pt>
                <c:pt idx="11991">
                  <c:v>119920</c:v>
                </c:pt>
                <c:pt idx="11992">
                  <c:v>119930</c:v>
                </c:pt>
                <c:pt idx="11993">
                  <c:v>119940</c:v>
                </c:pt>
                <c:pt idx="11994">
                  <c:v>119950</c:v>
                </c:pt>
                <c:pt idx="11995">
                  <c:v>119960</c:v>
                </c:pt>
                <c:pt idx="11996">
                  <c:v>119970</c:v>
                </c:pt>
                <c:pt idx="11997">
                  <c:v>119980</c:v>
                </c:pt>
                <c:pt idx="11998">
                  <c:v>119990</c:v>
                </c:pt>
                <c:pt idx="11999">
                  <c:v>120000</c:v>
                </c:pt>
                <c:pt idx="12000">
                  <c:v>120010</c:v>
                </c:pt>
                <c:pt idx="12001">
                  <c:v>120020</c:v>
                </c:pt>
                <c:pt idx="12002">
                  <c:v>120030</c:v>
                </c:pt>
                <c:pt idx="12003">
                  <c:v>120040</c:v>
                </c:pt>
                <c:pt idx="12004">
                  <c:v>120050</c:v>
                </c:pt>
                <c:pt idx="12005">
                  <c:v>120060</c:v>
                </c:pt>
                <c:pt idx="12006">
                  <c:v>120070</c:v>
                </c:pt>
                <c:pt idx="12007">
                  <c:v>120080</c:v>
                </c:pt>
                <c:pt idx="12008">
                  <c:v>120090</c:v>
                </c:pt>
                <c:pt idx="12009">
                  <c:v>120100</c:v>
                </c:pt>
                <c:pt idx="12010">
                  <c:v>120110</c:v>
                </c:pt>
                <c:pt idx="12011">
                  <c:v>120120</c:v>
                </c:pt>
                <c:pt idx="12012">
                  <c:v>120130</c:v>
                </c:pt>
                <c:pt idx="12013">
                  <c:v>120140</c:v>
                </c:pt>
                <c:pt idx="12014">
                  <c:v>120150</c:v>
                </c:pt>
                <c:pt idx="12015">
                  <c:v>120160</c:v>
                </c:pt>
                <c:pt idx="12016">
                  <c:v>120170</c:v>
                </c:pt>
                <c:pt idx="12017">
                  <c:v>120180</c:v>
                </c:pt>
                <c:pt idx="12018">
                  <c:v>120190</c:v>
                </c:pt>
                <c:pt idx="12019">
                  <c:v>120200</c:v>
                </c:pt>
                <c:pt idx="12020">
                  <c:v>120210</c:v>
                </c:pt>
                <c:pt idx="12021">
                  <c:v>120220</c:v>
                </c:pt>
                <c:pt idx="12022">
                  <c:v>120230</c:v>
                </c:pt>
                <c:pt idx="12023">
                  <c:v>120240</c:v>
                </c:pt>
                <c:pt idx="12024">
                  <c:v>120250</c:v>
                </c:pt>
                <c:pt idx="12025">
                  <c:v>120260</c:v>
                </c:pt>
                <c:pt idx="12026">
                  <c:v>120270</c:v>
                </c:pt>
                <c:pt idx="12027">
                  <c:v>120280</c:v>
                </c:pt>
                <c:pt idx="12028">
                  <c:v>120290</c:v>
                </c:pt>
                <c:pt idx="12029">
                  <c:v>120300</c:v>
                </c:pt>
                <c:pt idx="12030">
                  <c:v>120310</c:v>
                </c:pt>
                <c:pt idx="12031">
                  <c:v>120320</c:v>
                </c:pt>
                <c:pt idx="12032">
                  <c:v>120330</c:v>
                </c:pt>
                <c:pt idx="12033">
                  <c:v>120340</c:v>
                </c:pt>
                <c:pt idx="12034">
                  <c:v>120350</c:v>
                </c:pt>
                <c:pt idx="12035">
                  <c:v>120360</c:v>
                </c:pt>
                <c:pt idx="12036">
                  <c:v>120370</c:v>
                </c:pt>
                <c:pt idx="12037">
                  <c:v>120380</c:v>
                </c:pt>
                <c:pt idx="12038">
                  <c:v>120390</c:v>
                </c:pt>
                <c:pt idx="12039">
                  <c:v>120400</c:v>
                </c:pt>
                <c:pt idx="12040">
                  <c:v>120410</c:v>
                </c:pt>
                <c:pt idx="12041">
                  <c:v>120420</c:v>
                </c:pt>
                <c:pt idx="12042">
                  <c:v>120430</c:v>
                </c:pt>
                <c:pt idx="12043">
                  <c:v>120440</c:v>
                </c:pt>
                <c:pt idx="12044">
                  <c:v>120450</c:v>
                </c:pt>
                <c:pt idx="12045">
                  <c:v>120460</c:v>
                </c:pt>
                <c:pt idx="12046">
                  <c:v>120470</c:v>
                </c:pt>
                <c:pt idx="12047">
                  <c:v>120480</c:v>
                </c:pt>
                <c:pt idx="12048">
                  <c:v>120490</c:v>
                </c:pt>
                <c:pt idx="12049">
                  <c:v>120500</c:v>
                </c:pt>
                <c:pt idx="12050">
                  <c:v>120510</c:v>
                </c:pt>
                <c:pt idx="12051">
                  <c:v>120520</c:v>
                </c:pt>
                <c:pt idx="12052">
                  <c:v>120530</c:v>
                </c:pt>
                <c:pt idx="12053">
                  <c:v>120540</c:v>
                </c:pt>
                <c:pt idx="12054">
                  <c:v>120550</c:v>
                </c:pt>
                <c:pt idx="12055">
                  <c:v>120560</c:v>
                </c:pt>
                <c:pt idx="12056">
                  <c:v>120570</c:v>
                </c:pt>
                <c:pt idx="12057">
                  <c:v>120580</c:v>
                </c:pt>
                <c:pt idx="12058">
                  <c:v>120590</c:v>
                </c:pt>
                <c:pt idx="12059">
                  <c:v>120600</c:v>
                </c:pt>
                <c:pt idx="12060">
                  <c:v>120610</c:v>
                </c:pt>
                <c:pt idx="12061">
                  <c:v>120620</c:v>
                </c:pt>
                <c:pt idx="12062">
                  <c:v>120630</c:v>
                </c:pt>
                <c:pt idx="12063">
                  <c:v>120640</c:v>
                </c:pt>
                <c:pt idx="12064">
                  <c:v>120650</c:v>
                </c:pt>
                <c:pt idx="12065">
                  <c:v>120660</c:v>
                </c:pt>
                <c:pt idx="12066">
                  <c:v>120670</c:v>
                </c:pt>
                <c:pt idx="12067">
                  <c:v>120680</c:v>
                </c:pt>
                <c:pt idx="12068">
                  <c:v>120690</c:v>
                </c:pt>
                <c:pt idx="12069">
                  <c:v>120700</c:v>
                </c:pt>
                <c:pt idx="12070">
                  <c:v>120710</c:v>
                </c:pt>
                <c:pt idx="12071">
                  <c:v>120720</c:v>
                </c:pt>
                <c:pt idx="12072">
                  <c:v>120730</c:v>
                </c:pt>
                <c:pt idx="12073">
                  <c:v>120740</c:v>
                </c:pt>
                <c:pt idx="12074">
                  <c:v>120750</c:v>
                </c:pt>
                <c:pt idx="12075">
                  <c:v>120760</c:v>
                </c:pt>
                <c:pt idx="12076">
                  <c:v>120770</c:v>
                </c:pt>
                <c:pt idx="12077">
                  <c:v>120780</c:v>
                </c:pt>
                <c:pt idx="12078">
                  <c:v>120790</c:v>
                </c:pt>
                <c:pt idx="12079">
                  <c:v>120800</c:v>
                </c:pt>
                <c:pt idx="12080">
                  <c:v>120810</c:v>
                </c:pt>
                <c:pt idx="12081">
                  <c:v>120820</c:v>
                </c:pt>
                <c:pt idx="12082">
                  <c:v>120830</c:v>
                </c:pt>
                <c:pt idx="12083">
                  <c:v>120840</c:v>
                </c:pt>
                <c:pt idx="12084">
                  <c:v>120850</c:v>
                </c:pt>
                <c:pt idx="12085">
                  <c:v>120860</c:v>
                </c:pt>
                <c:pt idx="12086">
                  <c:v>120870</c:v>
                </c:pt>
                <c:pt idx="12087">
                  <c:v>120880</c:v>
                </c:pt>
                <c:pt idx="12088">
                  <c:v>120890</c:v>
                </c:pt>
                <c:pt idx="12089">
                  <c:v>120900</c:v>
                </c:pt>
                <c:pt idx="12090">
                  <c:v>120910</c:v>
                </c:pt>
                <c:pt idx="12091">
                  <c:v>120920</c:v>
                </c:pt>
                <c:pt idx="12092">
                  <c:v>120930</c:v>
                </c:pt>
                <c:pt idx="12093">
                  <c:v>120940</c:v>
                </c:pt>
                <c:pt idx="12094">
                  <c:v>120950</c:v>
                </c:pt>
                <c:pt idx="12095">
                  <c:v>120960</c:v>
                </c:pt>
                <c:pt idx="12096">
                  <c:v>120970</c:v>
                </c:pt>
                <c:pt idx="12097">
                  <c:v>120980</c:v>
                </c:pt>
                <c:pt idx="12098">
                  <c:v>120990</c:v>
                </c:pt>
                <c:pt idx="12099">
                  <c:v>121000</c:v>
                </c:pt>
                <c:pt idx="12100">
                  <c:v>121010</c:v>
                </c:pt>
                <c:pt idx="12101">
                  <c:v>121020</c:v>
                </c:pt>
                <c:pt idx="12102">
                  <c:v>121030</c:v>
                </c:pt>
                <c:pt idx="12103">
                  <c:v>121040</c:v>
                </c:pt>
                <c:pt idx="12104">
                  <c:v>121050</c:v>
                </c:pt>
                <c:pt idx="12105">
                  <c:v>121060</c:v>
                </c:pt>
                <c:pt idx="12106">
                  <c:v>121070</c:v>
                </c:pt>
                <c:pt idx="12107">
                  <c:v>121080</c:v>
                </c:pt>
                <c:pt idx="12108">
                  <c:v>121090</c:v>
                </c:pt>
                <c:pt idx="12109">
                  <c:v>121100</c:v>
                </c:pt>
                <c:pt idx="12110">
                  <c:v>121110</c:v>
                </c:pt>
                <c:pt idx="12111">
                  <c:v>121120</c:v>
                </c:pt>
                <c:pt idx="12112">
                  <c:v>121130</c:v>
                </c:pt>
                <c:pt idx="12113">
                  <c:v>121140</c:v>
                </c:pt>
                <c:pt idx="12114">
                  <c:v>121150</c:v>
                </c:pt>
                <c:pt idx="12115">
                  <c:v>121160</c:v>
                </c:pt>
                <c:pt idx="12116">
                  <c:v>121170</c:v>
                </c:pt>
                <c:pt idx="12117">
                  <c:v>121180</c:v>
                </c:pt>
                <c:pt idx="12118">
                  <c:v>121190</c:v>
                </c:pt>
                <c:pt idx="12119">
                  <c:v>121200</c:v>
                </c:pt>
                <c:pt idx="12120">
                  <c:v>121210</c:v>
                </c:pt>
                <c:pt idx="12121">
                  <c:v>121220</c:v>
                </c:pt>
                <c:pt idx="12122">
                  <c:v>121230</c:v>
                </c:pt>
                <c:pt idx="12123">
                  <c:v>121240</c:v>
                </c:pt>
                <c:pt idx="12124">
                  <c:v>121250</c:v>
                </c:pt>
                <c:pt idx="12125">
                  <c:v>121260</c:v>
                </c:pt>
                <c:pt idx="12126">
                  <c:v>121270</c:v>
                </c:pt>
                <c:pt idx="12127">
                  <c:v>121280</c:v>
                </c:pt>
                <c:pt idx="12128">
                  <c:v>121290</c:v>
                </c:pt>
                <c:pt idx="12129">
                  <c:v>121300</c:v>
                </c:pt>
                <c:pt idx="12130">
                  <c:v>121310</c:v>
                </c:pt>
                <c:pt idx="12131">
                  <c:v>121320</c:v>
                </c:pt>
                <c:pt idx="12132">
                  <c:v>121330</c:v>
                </c:pt>
                <c:pt idx="12133">
                  <c:v>121340</c:v>
                </c:pt>
                <c:pt idx="12134">
                  <c:v>121350</c:v>
                </c:pt>
                <c:pt idx="12135">
                  <c:v>121360</c:v>
                </c:pt>
                <c:pt idx="12136">
                  <c:v>121370</c:v>
                </c:pt>
                <c:pt idx="12137">
                  <c:v>121380</c:v>
                </c:pt>
                <c:pt idx="12138">
                  <c:v>121390</c:v>
                </c:pt>
                <c:pt idx="12139">
                  <c:v>121400</c:v>
                </c:pt>
                <c:pt idx="12140">
                  <c:v>121410</c:v>
                </c:pt>
                <c:pt idx="12141">
                  <c:v>121420</c:v>
                </c:pt>
                <c:pt idx="12142">
                  <c:v>121430</c:v>
                </c:pt>
                <c:pt idx="12143">
                  <c:v>121440</c:v>
                </c:pt>
                <c:pt idx="12144">
                  <c:v>121450</c:v>
                </c:pt>
                <c:pt idx="12145">
                  <c:v>121460</c:v>
                </c:pt>
                <c:pt idx="12146">
                  <c:v>121470</c:v>
                </c:pt>
                <c:pt idx="12147">
                  <c:v>121480</c:v>
                </c:pt>
                <c:pt idx="12148">
                  <c:v>121490</c:v>
                </c:pt>
                <c:pt idx="12149">
                  <c:v>121500</c:v>
                </c:pt>
                <c:pt idx="12150">
                  <c:v>121510</c:v>
                </c:pt>
                <c:pt idx="12151">
                  <c:v>121520</c:v>
                </c:pt>
                <c:pt idx="12152">
                  <c:v>121530</c:v>
                </c:pt>
                <c:pt idx="12153">
                  <c:v>121540</c:v>
                </c:pt>
                <c:pt idx="12154">
                  <c:v>121550</c:v>
                </c:pt>
                <c:pt idx="12155">
                  <c:v>121560</c:v>
                </c:pt>
                <c:pt idx="12156">
                  <c:v>121570</c:v>
                </c:pt>
                <c:pt idx="12157">
                  <c:v>121580</c:v>
                </c:pt>
                <c:pt idx="12158">
                  <c:v>121590</c:v>
                </c:pt>
                <c:pt idx="12159">
                  <c:v>121600</c:v>
                </c:pt>
                <c:pt idx="12160">
                  <c:v>121610</c:v>
                </c:pt>
                <c:pt idx="12161">
                  <c:v>121620</c:v>
                </c:pt>
                <c:pt idx="12162">
                  <c:v>121630</c:v>
                </c:pt>
                <c:pt idx="12163">
                  <c:v>121640</c:v>
                </c:pt>
                <c:pt idx="12164">
                  <c:v>121650</c:v>
                </c:pt>
                <c:pt idx="12165">
                  <c:v>121660</c:v>
                </c:pt>
                <c:pt idx="12166">
                  <c:v>121670</c:v>
                </c:pt>
                <c:pt idx="12167">
                  <c:v>121680</c:v>
                </c:pt>
                <c:pt idx="12168">
                  <c:v>121690</c:v>
                </c:pt>
                <c:pt idx="12169">
                  <c:v>121700</c:v>
                </c:pt>
                <c:pt idx="12170">
                  <c:v>121710</c:v>
                </c:pt>
                <c:pt idx="12171">
                  <c:v>121720</c:v>
                </c:pt>
                <c:pt idx="12172">
                  <c:v>121730</c:v>
                </c:pt>
                <c:pt idx="12173">
                  <c:v>121740</c:v>
                </c:pt>
                <c:pt idx="12174">
                  <c:v>121750</c:v>
                </c:pt>
                <c:pt idx="12175">
                  <c:v>121760</c:v>
                </c:pt>
                <c:pt idx="12176">
                  <c:v>121770</c:v>
                </c:pt>
                <c:pt idx="12177">
                  <c:v>121780</c:v>
                </c:pt>
                <c:pt idx="12178">
                  <c:v>121790</c:v>
                </c:pt>
                <c:pt idx="12179">
                  <c:v>121800</c:v>
                </c:pt>
                <c:pt idx="12180">
                  <c:v>121810</c:v>
                </c:pt>
                <c:pt idx="12181">
                  <c:v>121820</c:v>
                </c:pt>
                <c:pt idx="12182">
                  <c:v>121830</c:v>
                </c:pt>
                <c:pt idx="12183">
                  <c:v>121840</c:v>
                </c:pt>
                <c:pt idx="12184">
                  <c:v>121850</c:v>
                </c:pt>
                <c:pt idx="12185">
                  <c:v>121860</c:v>
                </c:pt>
                <c:pt idx="12186">
                  <c:v>121870</c:v>
                </c:pt>
                <c:pt idx="12187">
                  <c:v>121880</c:v>
                </c:pt>
                <c:pt idx="12188">
                  <c:v>121890</c:v>
                </c:pt>
                <c:pt idx="12189">
                  <c:v>121900</c:v>
                </c:pt>
                <c:pt idx="12190">
                  <c:v>121910</c:v>
                </c:pt>
                <c:pt idx="12191">
                  <c:v>121920</c:v>
                </c:pt>
                <c:pt idx="12192">
                  <c:v>121930</c:v>
                </c:pt>
                <c:pt idx="12193">
                  <c:v>121940</c:v>
                </c:pt>
                <c:pt idx="12194">
                  <c:v>121950</c:v>
                </c:pt>
                <c:pt idx="12195">
                  <c:v>121960</c:v>
                </c:pt>
                <c:pt idx="12196">
                  <c:v>121970</c:v>
                </c:pt>
                <c:pt idx="12197">
                  <c:v>121980</c:v>
                </c:pt>
                <c:pt idx="12198">
                  <c:v>121990</c:v>
                </c:pt>
                <c:pt idx="12199">
                  <c:v>122000</c:v>
                </c:pt>
                <c:pt idx="12200">
                  <c:v>122010</c:v>
                </c:pt>
                <c:pt idx="12201">
                  <c:v>122020</c:v>
                </c:pt>
                <c:pt idx="12202">
                  <c:v>122030</c:v>
                </c:pt>
                <c:pt idx="12203">
                  <c:v>122040</c:v>
                </c:pt>
                <c:pt idx="12204">
                  <c:v>122050</c:v>
                </c:pt>
                <c:pt idx="12205">
                  <c:v>122060</c:v>
                </c:pt>
                <c:pt idx="12206">
                  <c:v>122070</c:v>
                </c:pt>
                <c:pt idx="12207">
                  <c:v>122080</c:v>
                </c:pt>
                <c:pt idx="12208">
                  <c:v>122090</c:v>
                </c:pt>
                <c:pt idx="12209">
                  <c:v>122100</c:v>
                </c:pt>
                <c:pt idx="12210">
                  <c:v>122110</c:v>
                </c:pt>
                <c:pt idx="12211">
                  <c:v>122120</c:v>
                </c:pt>
                <c:pt idx="12212">
                  <c:v>122130</c:v>
                </c:pt>
                <c:pt idx="12213">
                  <c:v>122140</c:v>
                </c:pt>
                <c:pt idx="12214">
                  <c:v>122150</c:v>
                </c:pt>
                <c:pt idx="12215">
                  <c:v>122160</c:v>
                </c:pt>
                <c:pt idx="12216">
                  <c:v>122170</c:v>
                </c:pt>
                <c:pt idx="12217">
                  <c:v>122180</c:v>
                </c:pt>
                <c:pt idx="12218">
                  <c:v>122190</c:v>
                </c:pt>
                <c:pt idx="12219">
                  <c:v>122200</c:v>
                </c:pt>
                <c:pt idx="12220">
                  <c:v>122210</c:v>
                </c:pt>
                <c:pt idx="12221">
                  <c:v>122220</c:v>
                </c:pt>
                <c:pt idx="12222">
                  <c:v>122230</c:v>
                </c:pt>
                <c:pt idx="12223">
                  <c:v>122240</c:v>
                </c:pt>
                <c:pt idx="12224">
                  <c:v>122250</c:v>
                </c:pt>
                <c:pt idx="12225">
                  <c:v>122260</c:v>
                </c:pt>
                <c:pt idx="12226">
                  <c:v>122270</c:v>
                </c:pt>
                <c:pt idx="12227">
                  <c:v>122280</c:v>
                </c:pt>
                <c:pt idx="12228">
                  <c:v>122290</c:v>
                </c:pt>
                <c:pt idx="12229">
                  <c:v>122300</c:v>
                </c:pt>
                <c:pt idx="12230">
                  <c:v>122310</c:v>
                </c:pt>
                <c:pt idx="12231">
                  <c:v>122320</c:v>
                </c:pt>
                <c:pt idx="12232">
                  <c:v>122330</c:v>
                </c:pt>
                <c:pt idx="12233">
                  <c:v>122340</c:v>
                </c:pt>
                <c:pt idx="12234">
                  <c:v>122350</c:v>
                </c:pt>
                <c:pt idx="12235">
                  <c:v>122360</c:v>
                </c:pt>
                <c:pt idx="12236">
                  <c:v>122370</c:v>
                </c:pt>
                <c:pt idx="12237">
                  <c:v>122380</c:v>
                </c:pt>
                <c:pt idx="12238">
                  <c:v>122390</c:v>
                </c:pt>
                <c:pt idx="12239">
                  <c:v>122400</c:v>
                </c:pt>
                <c:pt idx="12240">
                  <c:v>122410</c:v>
                </c:pt>
                <c:pt idx="12241">
                  <c:v>122420</c:v>
                </c:pt>
                <c:pt idx="12242">
                  <c:v>122430</c:v>
                </c:pt>
                <c:pt idx="12243">
                  <c:v>122440</c:v>
                </c:pt>
                <c:pt idx="12244">
                  <c:v>122450</c:v>
                </c:pt>
                <c:pt idx="12245">
                  <c:v>122460</c:v>
                </c:pt>
                <c:pt idx="12246">
                  <c:v>122470</c:v>
                </c:pt>
                <c:pt idx="12247">
                  <c:v>122480</c:v>
                </c:pt>
                <c:pt idx="12248">
                  <c:v>122490</c:v>
                </c:pt>
                <c:pt idx="12249">
                  <c:v>122500</c:v>
                </c:pt>
                <c:pt idx="12250">
                  <c:v>122510</c:v>
                </c:pt>
                <c:pt idx="12251">
                  <c:v>122520</c:v>
                </c:pt>
                <c:pt idx="12252">
                  <c:v>122530</c:v>
                </c:pt>
                <c:pt idx="12253">
                  <c:v>122540</c:v>
                </c:pt>
                <c:pt idx="12254">
                  <c:v>122550</c:v>
                </c:pt>
                <c:pt idx="12255">
                  <c:v>122560</c:v>
                </c:pt>
                <c:pt idx="12256">
                  <c:v>122570</c:v>
                </c:pt>
                <c:pt idx="12257">
                  <c:v>122580</c:v>
                </c:pt>
                <c:pt idx="12258">
                  <c:v>122590</c:v>
                </c:pt>
                <c:pt idx="12259">
                  <c:v>122600</c:v>
                </c:pt>
                <c:pt idx="12260">
                  <c:v>122610</c:v>
                </c:pt>
                <c:pt idx="12261">
                  <c:v>122620</c:v>
                </c:pt>
                <c:pt idx="12262">
                  <c:v>122630</c:v>
                </c:pt>
                <c:pt idx="12263">
                  <c:v>122640</c:v>
                </c:pt>
                <c:pt idx="12264">
                  <c:v>122650</c:v>
                </c:pt>
                <c:pt idx="12265">
                  <c:v>122660</c:v>
                </c:pt>
                <c:pt idx="12266">
                  <c:v>122670</c:v>
                </c:pt>
                <c:pt idx="12267">
                  <c:v>122680</c:v>
                </c:pt>
                <c:pt idx="12268">
                  <c:v>122690</c:v>
                </c:pt>
                <c:pt idx="12269">
                  <c:v>122700</c:v>
                </c:pt>
                <c:pt idx="12270">
                  <c:v>122710</c:v>
                </c:pt>
                <c:pt idx="12271">
                  <c:v>122720</c:v>
                </c:pt>
                <c:pt idx="12272">
                  <c:v>122730</c:v>
                </c:pt>
                <c:pt idx="12273">
                  <c:v>122740</c:v>
                </c:pt>
                <c:pt idx="12274">
                  <c:v>122750</c:v>
                </c:pt>
                <c:pt idx="12275">
                  <c:v>122760</c:v>
                </c:pt>
                <c:pt idx="12276">
                  <c:v>122770</c:v>
                </c:pt>
                <c:pt idx="12277">
                  <c:v>122780</c:v>
                </c:pt>
                <c:pt idx="12278">
                  <c:v>122790</c:v>
                </c:pt>
                <c:pt idx="12279">
                  <c:v>122800</c:v>
                </c:pt>
                <c:pt idx="12280">
                  <c:v>122810</c:v>
                </c:pt>
                <c:pt idx="12281">
                  <c:v>122820</c:v>
                </c:pt>
                <c:pt idx="12282">
                  <c:v>122830</c:v>
                </c:pt>
                <c:pt idx="12283">
                  <c:v>122840</c:v>
                </c:pt>
                <c:pt idx="12284">
                  <c:v>122850</c:v>
                </c:pt>
                <c:pt idx="12285">
                  <c:v>122860</c:v>
                </c:pt>
                <c:pt idx="12286">
                  <c:v>122870</c:v>
                </c:pt>
                <c:pt idx="12287">
                  <c:v>122880</c:v>
                </c:pt>
                <c:pt idx="12288">
                  <c:v>122890</c:v>
                </c:pt>
                <c:pt idx="12289">
                  <c:v>122900</c:v>
                </c:pt>
                <c:pt idx="12290">
                  <c:v>122910</c:v>
                </c:pt>
                <c:pt idx="12291">
                  <c:v>122920</c:v>
                </c:pt>
                <c:pt idx="12292">
                  <c:v>122930</c:v>
                </c:pt>
                <c:pt idx="12293">
                  <c:v>122940</c:v>
                </c:pt>
                <c:pt idx="12294">
                  <c:v>122950</c:v>
                </c:pt>
                <c:pt idx="12295">
                  <c:v>122960</c:v>
                </c:pt>
                <c:pt idx="12296">
                  <c:v>122970</c:v>
                </c:pt>
                <c:pt idx="12297">
                  <c:v>122980</c:v>
                </c:pt>
                <c:pt idx="12298">
                  <c:v>122990</c:v>
                </c:pt>
                <c:pt idx="12299">
                  <c:v>123000</c:v>
                </c:pt>
                <c:pt idx="12300">
                  <c:v>123010</c:v>
                </c:pt>
                <c:pt idx="12301">
                  <c:v>123020</c:v>
                </c:pt>
                <c:pt idx="12302">
                  <c:v>123030</c:v>
                </c:pt>
                <c:pt idx="12303">
                  <c:v>123040</c:v>
                </c:pt>
                <c:pt idx="12304">
                  <c:v>123050</c:v>
                </c:pt>
                <c:pt idx="12305">
                  <c:v>123060</c:v>
                </c:pt>
                <c:pt idx="12306">
                  <c:v>123070</c:v>
                </c:pt>
                <c:pt idx="12307">
                  <c:v>123080</c:v>
                </c:pt>
                <c:pt idx="12308">
                  <c:v>123090</c:v>
                </c:pt>
                <c:pt idx="12309">
                  <c:v>123100</c:v>
                </c:pt>
                <c:pt idx="12310">
                  <c:v>123110</c:v>
                </c:pt>
                <c:pt idx="12311">
                  <c:v>123120</c:v>
                </c:pt>
                <c:pt idx="12312">
                  <c:v>123130</c:v>
                </c:pt>
                <c:pt idx="12313">
                  <c:v>123140</c:v>
                </c:pt>
                <c:pt idx="12314">
                  <c:v>123150</c:v>
                </c:pt>
                <c:pt idx="12315">
                  <c:v>123160</c:v>
                </c:pt>
                <c:pt idx="12316">
                  <c:v>123170</c:v>
                </c:pt>
                <c:pt idx="12317">
                  <c:v>123180</c:v>
                </c:pt>
                <c:pt idx="12318">
                  <c:v>123190</c:v>
                </c:pt>
                <c:pt idx="12319">
                  <c:v>123200</c:v>
                </c:pt>
                <c:pt idx="12320">
                  <c:v>123210</c:v>
                </c:pt>
                <c:pt idx="12321">
                  <c:v>123220</c:v>
                </c:pt>
                <c:pt idx="12322">
                  <c:v>123230</c:v>
                </c:pt>
                <c:pt idx="12323">
                  <c:v>123240</c:v>
                </c:pt>
                <c:pt idx="12324">
                  <c:v>123250</c:v>
                </c:pt>
                <c:pt idx="12325">
                  <c:v>123260</c:v>
                </c:pt>
                <c:pt idx="12326">
                  <c:v>123270</c:v>
                </c:pt>
                <c:pt idx="12327">
                  <c:v>123280</c:v>
                </c:pt>
                <c:pt idx="12328">
                  <c:v>123290</c:v>
                </c:pt>
                <c:pt idx="12329">
                  <c:v>123300</c:v>
                </c:pt>
                <c:pt idx="12330">
                  <c:v>123310</c:v>
                </c:pt>
                <c:pt idx="12331">
                  <c:v>123320</c:v>
                </c:pt>
                <c:pt idx="12332">
                  <c:v>123330</c:v>
                </c:pt>
                <c:pt idx="12333">
                  <c:v>123340</c:v>
                </c:pt>
                <c:pt idx="12334">
                  <c:v>123350</c:v>
                </c:pt>
                <c:pt idx="12335">
                  <c:v>123360</c:v>
                </c:pt>
                <c:pt idx="12336">
                  <c:v>123370</c:v>
                </c:pt>
                <c:pt idx="12337">
                  <c:v>123380</c:v>
                </c:pt>
                <c:pt idx="12338">
                  <c:v>123390</c:v>
                </c:pt>
                <c:pt idx="12339">
                  <c:v>123400</c:v>
                </c:pt>
                <c:pt idx="12340">
                  <c:v>123410</c:v>
                </c:pt>
                <c:pt idx="12341">
                  <c:v>123420</c:v>
                </c:pt>
                <c:pt idx="12342">
                  <c:v>123430</c:v>
                </c:pt>
                <c:pt idx="12343">
                  <c:v>123440</c:v>
                </c:pt>
                <c:pt idx="12344">
                  <c:v>123450</c:v>
                </c:pt>
                <c:pt idx="12345">
                  <c:v>123460</c:v>
                </c:pt>
                <c:pt idx="12346">
                  <c:v>123470</c:v>
                </c:pt>
                <c:pt idx="12347">
                  <c:v>123480</c:v>
                </c:pt>
                <c:pt idx="12348">
                  <c:v>123490</c:v>
                </c:pt>
                <c:pt idx="12349">
                  <c:v>123500</c:v>
                </c:pt>
                <c:pt idx="12350">
                  <c:v>123510</c:v>
                </c:pt>
                <c:pt idx="12351">
                  <c:v>123520</c:v>
                </c:pt>
                <c:pt idx="12352">
                  <c:v>123530</c:v>
                </c:pt>
                <c:pt idx="12353">
                  <c:v>123540</c:v>
                </c:pt>
                <c:pt idx="12354">
                  <c:v>123550</c:v>
                </c:pt>
                <c:pt idx="12355">
                  <c:v>123560</c:v>
                </c:pt>
                <c:pt idx="12356">
                  <c:v>123570</c:v>
                </c:pt>
                <c:pt idx="12357">
                  <c:v>123580</c:v>
                </c:pt>
                <c:pt idx="12358">
                  <c:v>123590</c:v>
                </c:pt>
                <c:pt idx="12359">
                  <c:v>123600</c:v>
                </c:pt>
                <c:pt idx="12360">
                  <c:v>123610</c:v>
                </c:pt>
                <c:pt idx="12361">
                  <c:v>123620</c:v>
                </c:pt>
                <c:pt idx="12362">
                  <c:v>123630</c:v>
                </c:pt>
                <c:pt idx="12363">
                  <c:v>123640</c:v>
                </c:pt>
                <c:pt idx="12364">
                  <c:v>123650</c:v>
                </c:pt>
                <c:pt idx="12365">
                  <c:v>123660</c:v>
                </c:pt>
                <c:pt idx="12366">
                  <c:v>123670</c:v>
                </c:pt>
                <c:pt idx="12367">
                  <c:v>123680</c:v>
                </c:pt>
                <c:pt idx="12368">
                  <c:v>123690</c:v>
                </c:pt>
                <c:pt idx="12369">
                  <c:v>123700</c:v>
                </c:pt>
                <c:pt idx="12370">
                  <c:v>123710</c:v>
                </c:pt>
                <c:pt idx="12371">
                  <c:v>123720</c:v>
                </c:pt>
                <c:pt idx="12372">
                  <c:v>123730</c:v>
                </c:pt>
                <c:pt idx="12373">
                  <c:v>123740</c:v>
                </c:pt>
                <c:pt idx="12374">
                  <c:v>123750</c:v>
                </c:pt>
                <c:pt idx="12375">
                  <c:v>123760</c:v>
                </c:pt>
                <c:pt idx="12376">
                  <c:v>123770</c:v>
                </c:pt>
                <c:pt idx="12377">
                  <c:v>123780</c:v>
                </c:pt>
                <c:pt idx="12378">
                  <c:v>123790</c:v>
                </c:pt>
                <c:pt idx="12379">
                  <c:v>123800</c:v>
                </c:pt>
                <c:pt idx="12380">
                  <c:v>123810</c:v>
                </c:pt>
                <c:pt idx="12381">
                  <c:v>123820</c:v>
                </c:pt>
                <c:pt idx="12382">
                  <c:v>123830</c:v>
                </c:pt>
                <c:pt idx="12383">
                  <c:v>123840</c:v>
                </c:pt>
                <c:pt idx="12384">
                  <c:v>123850</c:v>
                </c:pt>
                <c:pt idx="12385">
                  <c:v>123860</c:v>
                </c:pt>
                <c:pt idx="12386">
                  <c:v>123870</c:v>
                </c:pt>
                <c:pt idx="12387">
                  <c:v>123880</c:v>
                </c:pt>
                <c:pt idx="12388">
                  <c:v>123890</c:v>
                </c:pt>
                <c:pt idx="12389">
                  <c:v>123900</c:v>
                </c:pt>
                <c:pt idx="12390">
                  <c:v>123910</c:v>
                </c:pt>
                <c:pt idx="12391">
                  <c:v>123920</c:v>
                </c:pt>
                <c:pt idx="12392">
                  <c:v>123930</c:v>
                </c:pt>
                <c:pt idx="12393">
                  <c:v>123940</c:v>
                </c:pt>
                <c:pt idx="12394">
                  <c:v>123950</c:v>
                </c:pt>
                <c:pt idx="12395">
                  <c:v>123960</c:v>
                </c:pt>
                <c:pt idx="12396">
                  <c:v>123970</c:v>
                </c:pt>
                <c:pt idx="12397">
                  <c:v>123980</c:v>
                </c:pt>
                <c:pt idx="12398">
                  <c:v>123990</c:v>
                </c:pt>
                <c:pt idx="12399">
                  <c:v>124000</c:v>
                </c:pt>
                <c:pt idx="12400">
                  <c:v>124010</c:v>
                </c:pt>
                <c:pt idx="12401">
                  <c:v>124020</c:v>
                </c:pt>
                <c:pt idx="12402">
                  <c:v>124030</c:v>
                </c:pt>
                <c:pt idx="12403">
                  <c:v>124040</c:v>
                </c:pt>
                <c:pt idx="12404">
                  <c:v>124050</c:v>
                </c:pt>
                <c:pt idx="12405">
                  <c:v>124060</c:v>
                </c:pt>
                <c:pt idx="12406">
                  <c:v>124070</c:v>
                </c:pt>
                <c:pt idx="12407">
                  <c:v>124080</c:v>
                </c:pt>
                <c:pt idx="12408">
                  <c:v>124090</c:v>
                </c:pt>
                <c:pt idx="12409">
                  <c:v>124100</c:v>
                </c:pt>
                <c:pt idx="12410">
                  <c:v>124110</c:v>
                </c:pt>
                <c:pt idx="12411">
                  <c:v>124120</c:v>
                </c:pt>
                <c:pt idx="12412">
                  <c:v>124130</c:v>
                </c:pt>
                <c:pt idx="12413">
                  <c:v>124140</c:v>
                </c:pt>
                <c:pt idx="12414">
                  <c:v>124150</c:v>
                </c:pt>
                <c:pt idx="12415">
                  <c:v>124160</c:v>
                </c:pt>
                <c:pt idx="12416">
                  <c:v>124170</c:v>
                </c:pt>
                <c:pt idx="12417">
                  <c:v>124180</c:v>
                </c:pt>
                <c:pt idx="12418">
                  <c:v>124190</c:v>
                </c:pt>
                <c:pt idx="12419">
                  <c:v>124200</c:v>
                </c:pt>
                <c:pt idx="12420">
                  <c:v>124210</c:v>
                </c:pt>
                <c:pt idx="12421">
                  <c:v>124220</c:v>
                </c:pt>
                <c:pt idx="12422">
                  <c:v>124230</c:v>
                </c:pt>
                <c:pt idx="12423">
                  <c:v>124240</c:v>
                </c:pt>
                <c:pt idx="12424">
                  <c:v>124250</c:v>
                </c:pt>
                <c:pt idx="12425">
                  <c:v>124260</c:v>
                </c:pt>
                <c:pt idx="12426">
                  <c:v>124270</c:v>
                </c:pt>
                <c:pt idx="12427">
                  <c:v>124280</c:v>
                </c:pt>
                <c:pt idx="12428">
                  <c:v>124290</c:v>
                </c:pt>
                <c:pt idx="12429">
                  <c:v>124300</c:v>
                </c:pt>
                <c:pt idx="12430">
                  <c:v>124310</c:v>
                </c:pt>
                <c:pt idx="12431">
                  <c:v>124320</c:v>
                </c:pt>
                <c:pt idx="12432">
                  <c:v>124330</c:v>
                </c:pt>
                <c:pt idx="12433">
                  <c:v>124340</c:v>
                </c:pt>
                <c:pt idx="12434">
                  <c:v>124350</c:v>
                </c:pt>
                <c:pt idx="12435">
                  <c:v>124360</c:v>
                </c:pt>
                <c:pt idx="12436">
                  <c:v>124370</c:v>
                </c:pt>
                <c:pt idx="12437">
                  <c:v>124380</c:v>
                </c:pt>
                <c:pt idx="12438">
                  <c:v>124390</c:v>
                </c:pt>
                <c:pt idx="12439">
                  <c:v>124400</c:v>
                </c:pt>
                <c:pt idx="12440">
                  <c:v>124410</c:v>
                </c:pt>
                <c:pt idx="12441">
                  <c:v>124420</c:v>
                </c:pt>
                <c:pt idx="12442">
                  <c:v>124430</c:v>
                </c:pt>
                <c:pt idx="12443">
                  <c:v>124440</c:v>
                </c:pt>
                <c:pt idx="12444">
                  <c:v>124450</c:v>
                </c:pt>
                <c:pt idx="12445">
                  <c:v>124460</c:v>
                </c:pt>
                <c:pt idx="12446">
                  <c:v>124470</c:v>
                </c:pt>
                <c:pt idx="12447">
                  <c:v>124480</c:v>
                </c:pt>
                <c:pt idx="12448">
                  <c:v>124490</c:v>
                </c:pt>
                <c:pt idx="12449">
                  <c:v>124500</c:v>
                </c:pt>
                <c:pt idx="12450">
                  <c:v>124510</c:v>
                </c:pt>
                <c:pt idx="12451">
                  <c:v>124520</c:v>
                </c:pt>
                <c:pt idx="12452">
                  <c:v>124530</c:v>
                </c:pt>
                <c:pt idx="12453">
                  <c:v>124540</c:v>
                </c:pt>
                <c:pt idx="12454">
                  <c:v>124550</c:v>
                </c:pt>
                <c:pt idx="12455">
                  <c:v>124560</c:v>
                </c:pt>
                <c:pt idx="12456">
                  <c:v>124570</c:v>
                </c:pt>
                <c:pt idx="12457">
                  <c:v>124580</c:v>
                </c:pt>
                <c:pt idx="12458">
                  <c:v>124590</c:v>
                </c:pt>
                <c:pt idx="12459">
                  <c:v>124600</c:v>
                </c:pt>
                <c:pt idx="12460">
                  <c:v>124610</c:v>
                </c:pt>
                <c:pt idx="12461">
                  <c:v>124620</c:v>
                </c:pt>
                <c:pt idx="12462">
                  <c:v>124630</c:v>
                </c:pt>
                <c:pt idx="12463">
                  <c:v>124640</c:v>
                </c:pt>
                <c:pt idx="12464">
                  <c:v>124650</c:v>
                </c:pt>
                <c:pt idx="12465">
                  <c:v>124660</c:v>
                </c:pt>
                <c:pt idx="12466">
                  <c:v>124670</c:v>
                </c:pt>
                <c:pt idx="12467">
                  <c:v>124680</c:v>
                </c:pt>
                <c:pt idx="12468">
                  <c:v>124690</c:v>
                </c:pt>
                <c:pt idx="12469">
                  <c:v>124700</c:v>
                </c:pt>
                <c:pt idx="12470">
                  <c:v>124710</c:v>
                </c:pt>
                <c:pt idx="12471">
                  <c:v>124720</c:v>
                </c:pt>
                <c:pt idx="12472">
                  <c:v>124730</c:v>
                </c:pt>
                <c:pt idx="12473">
                  <c:v>124740</c:v>
                </c:pt>
                <c:pt idx="12474">
                  <c:v>124750</c:v>
                </c:pt>
                <c:pt idx="12475">
                  <c:v>124760</c:v>
                </c:pt>
                <c:pt idx="12476">
                  <c:v>124770</c:v>
                </c:pt>
                <c:pt idx="12477">
                  <c:v>124780</c:v>
                </c:pt>
                <c:pt idx="12478">
                  <c:v>124790</c:v>
                </c:pt>
                <c:pt idx="12479">
                  <c:v>124800</c:v>
                </c:pt>
                <c:pt idx="12480">
                  <c:v>124810</c:v>
                </c:pt>
                <c:pt idx="12481">
                  <c:v>124820</c:v>
                </c:pt>
                <c:pt idx="12482">
                  <c:v>124830</c:v>
                </c:pt>
                <c:pt idx="12483">
                  <c:v>124840</c:v>
                </c:pt>
                <c:pt idx="12484">
                  <c:v>124850</c:v>
                </c:pt>
                <c:pt idx="12485">
                  <c:v>124860</c:v>
                </c:pt>
                <c:pt idx="12486">
                  <c:v>124870</c:v>
                </c:pt>
                <c:pt idx="12487">
                  <c:v>124880</c:v>
                </c:pt>
                <c:pt idx="12488">
                  <c:v>124890</c:v>
                </c:pt>
                <c:pt idx="12489">
                  <c:v>124900</c:v>
                </c:pt>
                <c:pt idx="12490">
                  <c:v>124910</c:v>
                </c:pt>
                <c:pt idx="12491">
                  <c:v>124920</c:v>
                </c:pt>
                <c:pt idx="12492">
                  <c:v>124930</c:v>
                </c:pt>
                <c:pt idx="12493">
                  <c:v>124940</c:v>
                </c:pt>
                <c:pt idx="12494">
                  <c:v>124950</c:v>
                </c:pt>
                <c:pt idx="12495">
                  <c:v>124960</c:v>
                </c:pt>
                <c:pt idx="12496">
                  <c:v>124970</c:v>
                </c:pt>
                <c:pt idx="12497">
                  <c:v>124980</c:v>
                </c:pt>
                <c:pt idx="12498">
                  <c:v>124990</c:v>
                </c:pt>
                <c:pt idx="12499">
                  <c:v>125000</c:v>
                </c:pt>
                <c:pt idx="12500">
                  <c:v>125010</c:v>
                </c:pt>
                <c:pt idx="12501">
                  <c:v>125020</c:v>
                </c:pt>
                <c:pt idx="12502">
                  <c:v>125030</c:v>
                </c:pt>
                <c:pt idx="12503">
                  <c:v>125040</c:v>
                </c:pt>
                <c:pt idx="12504">
                  <c:v>125050</c:v>
                </c:pt>
                <c:pt idx="12505">
                  <c:v>125060</c:v>
                </c:pt>
                <c:pt idx="12506">
                  <c:v>125070</c:v>
                </c:pt>
                <c:pt idx="12507">
                  <c:v>125080</c:v>
                </c:pt>
                <c:pt idx="12508">
                  <c:v>125090</c:v>
                </c:pt>
                <c:pt idx="12509">
                  <c:v>125100</c:v>
                </c:pt>
                <c:pt idx="12510">
                  <c:v>125110</c:v>
                </c:pt>
                <c:pt idx="12511">
                  <c:v>125120</c:v>
                </c:pt>
                <c:pt idx="12512">
                  <c:v>125130</c:v>
                </c:pt>
                <c:pt idx="12513">
                  <c:v>125140</c:v>
                </c:pt>
                <c:pt idx="12514">
                  <c:v>125150</c:v>
                </c:pt>
                <c:pt idx="12515">
                  <c:v>125160</c:v>
                </c:pt>
                <c:pt idx="12516">
                  <c:v>125170</c:v>
                </c:pt>
                <c:pt idx="12517">
                  <c:v>125180</c:v>
                </c:pt>
                <c:pt idx="12518">
                  <c:v>125190</c:v>
                </c:pt>
                <c:pt idx="12519">
                  <c:v>125200</c:v>
                </c:pt>
                <c:pt idx="12520">
                  <c:v>125210</c:v>
                </c:pt>
                <c:pt idx="12521">
                  <c:v>125220</c:v>
                </c:pt>
                <c:pt idx="12522">
                  <c:v>125230</c:v>
                </c:pt>
                <c:pt idx="12523">
                  <c:v>125240</c:v>
                </c:pt>
                <c:pt idx="12524">
                  <c:v>125250</c:v>
                </c:pt>
                <c:pt idx="12525">
                  <c:v>125260</c:v>
                </c:pt>
                <c:pt idx="12526">
                  <c:v>125270</c:v>
                </c:pt>
                <c:pt idx="12527">
                  <c:v>125280</c:v>
                </c:pt>
                <c:pt idx="12528">
                  <c:v>125290</c:v>
                </c:pt>
                <c:pt idx="12529">
                  <c:v>125300</c:v>
                </c:pt>
                <c:pt idx="12530">
                  <c:v>125310</c:v>
                </c:pt>
                <c:pt idx="12531">
                  <c:v>125320</c:v>
                </c:pt>
                <c:pt idx="12532">
                  <c:v>125330</c:v>
                </c:pt>
                <c:pt idx="12533">
                  <c:v>125340</c:v>
                </c:pt>
                <c:pt idx="12534">
                  <c:v>125350</c:v>
                </c:pt>
                <c:pt idx="12535">
                  <c:v>125360</c:v>
                </c:pt>
                <c:pt idx="12536">
                  <c:v>125370</c:v>
                </c:pt>
                <c:pt idx="12537">
                  <c:v>125380</c:v>
                </c:pt>
                <c:pt idx="12538">
                  <c:v>125390</c:v>
                </c:pt>
                <c:pt idx="12539">
                  <c:v>125400</c:v>
                </c:pt>
                <c:pt idx="12540">
                  <c:v>125410</c:v>
                </c:pt>
                <c:pt idx="12541">
                  <c:v>125420</c:v>
                </c:pt>
                <c:pt idx="12542">
                  <c:v>125430</c:v>
                </c:pt>
                <c:pt idx="12543">
                  <c:v>125440</c:v>
                </c:pt>
                <c:pt idx="12544">
                  <c:v>125450</c:v>
                </c:pt>
                <c:pt idx="12545">
                  <c:v>125460</c:v>
                </c:pt>
                <c:pt idx="12546">
                  <c:v>125470</c:v>
                </c:pt>
                <c:pt idx="12547">
                  <c:v>125480</c:v>
                </c:pt>
                <c:pt idx="12548">
                  <c:v>125490</c:v>
                </c:pt>
                <c:pt idx="12549">
                  <c:v>125500</c:v>
                </c:pt>
                <c:pt idx="12550">
                  <c:v>125510</c:v>
                </c:pt>
                <c:pt idx="12551">
                  <c:v>125520</c:v>
                </c:pt>
                <c:pt idx="12552">
                  <c:v>125530</c:v>
                </c:pt>
                <c:pt idx="12553">
                  <c:v>125540</c:v>
                </c:pt>
                <c:pt idx="12554">
                  <c:v>125550</c:v>
                </c:pt>
                <c:pt idx="12555">
                  <c:v>125560</c:v>
                </c:pt>
                <c:pt idx="12556">
                  <c:v>125570</c:v>
                </c:pt>
                <c:pt idx="12557">
                  <c:v>125580</c:v>
                </c:pt>
                <c:pt idx="12558">
                  <c:v>125590</c:v>
                </c:pt>
                <c:pt idx="12559">
                  <c:v>125600</c:v>
                </c:pt>
                <c:pt idx="12560">
                  <c:v>125610</c:v>
                </c:pt>
                <c:pt idx="12561">
                  <c:v>125620</c:v>
                </c:pt>
                <c:pt idx="12562">
                  <c:v>125630</c:v>
                </c:pt>
                <c:pt idx="12563">
                  <c:v>125640</c:v>
                </c:pt>
                <c:pt idx="12564">
                  <c:v>125650</c:v>
                </c:pt>
                <c:pt idx="12565">
                  <c:v>125660</c:v>
                </c:pt>
                <c:pt idx="12566">
                  <c:v>125670</c:v>
                </c:pt>
                <c:pt idx="12567">
                  <c:v>125680</c:v>
                </c:pt>
                <c:pt idx="12568">
                  <c:v>125690</c:v>
                </c:pt>
                <c:pt idx="12569">
                  <c:v>125700</c:v>
                </c:pt>
                <c:pt idx="12570">
                  <c:v>125710</c:v>
                </c:pt>
                <c:pt idx="12571">
                  <c:v>125720</c:v>
                </c:pt>
                <c:pt idx="12572">
                  <c:v>125730</c:v>
                </c:pt>
                <c:pt idx="12573">
                  <c:v>125740</c:v>
                </c:pt>
                <c:pt idx="12574">
                  <c:v>125750</c:v>
                </c:pt>
                <c:pt idx="12575">
                  <c:v>125760</c:v>
                </c:pt>
                <c:pt idx="12576">
                  <c:v>125770</c:v>
                </c:pt>
                <c:pt idx="12577">
                  <c:v>125780</c:v>
                </c:pt>
                <c:pt idx="12578">
                  <c:v>125790</c:v>
                </c:pt>
                <c:pt idx="12579">
                  <c:v>125800</c:v>
                </c:pt>
                <c:pt idx="12580">
                  <c:v>125810</c:v>
                </c:pt>
                <c:pt idx="12581">
                  <c:v>125820</c:v>
                </c:pt>
                <c:pt idx="12582">
                  <c:v>125830</c:v>
                </c:pt>
                <c:pt idx="12583">
                  <c:v>125840</c:v>
                </c:pt>
                <c:pt idx="12584">
                  <c:v>125850</c:v>
                </c:pt>
                <c:pt idx="12585">
                  <c:v>125860</c:v>
                </c:pt>
                <c:pt idx="12586">
                  <c:v>125870</c:v>
                </c:pt>
                <c:pt idx="12587">
                  <c:v>125880</c:v>
                </c:pt>
                <c:pt idx="12588">
                  <c:v>125890</c:v>
                </c:pt>
                <c:pt idx="12589">
                  <c:v>125900</c:v>
                </c:pt>
                <c:pt idx="12590">
                  <c:v>125910</c:v>
                </c:pt>
                <c:pt idx="12591">
                  <c:v>125920</c:v>
                </c:pt>
                <c:pt idx="12592">
                  <c:v>125930</c:v>
                </c:pt>
                <c:pt idx="12593">
                  <c:v>125940</c:v>
                </c:pt>
                <c:pt idx="12594">
                  <c:v>125950</c:v>
                </c:pt>
                <c:pt idx="12595">
                  <c:v>125960</c:v>
                </c:pt>
                <c:pt idx="12596">
                  <c:v>125970</c:v>
                </c:pt>
                <c:pt idx="12597">
                  <c:v>125980</c:v>
                </c:pt>
                <c:pt idx="12598">
                  <c:v>125990</c:v>
                </c:pt>
                <c:pt idx="12599">
                  <c:v>126000</c:v>
                </c:pt>
                <c:pt idx="12600">
                  <c:v>126010</c:v>
                </c:pt>
                <c:pt idx="12601">
                  <c:v>126020</c:v>
                </c:pt>
                <c:pt idx="12602">
                  <c:v>126030</c:v>
                </c:pt>
                <c:pt idx="12603">
                  <c:v>126040</c:v>
                </c:pt>
                <c:pt idx="12604">
                  <c:v>126050</c:v>
                </c:pt>
                <c:pt idx="12605">
                  <c:v>126060</c:v>
                </c:pt>
                <c:pt idx="12606">
                  <c:v>126070</c:v>
                </c:pt>
                <c:pt idx="12607">
                  <c:v>126080</c:v>
                </c:pt>
                <c:pt idx="12608">
                  <c:v>126090</c:v>
                </c:pt>
                <c:pt idx="12609">
                  <c:v>126100</c:v>
                </c:pt>
                <c:pt idx="12610">
                  <c:v>126110</c:v>
                </c:pt>
                <c:pt idx="12611">
                  <c:v>126120</c:v>
                </c:pt>
                <c:pt idx="12612">
                  <c:v>126130</c:v>
                </c:pt>
                <c:pt idx="12613">
                  <c:v>126140</c:v>
                </c:pt>
                <c:pt idx="12614">
                  <c:v>126150</c:v>
                </c:pt>
                <c:pt idx="12615">
                  <c:v>126160</c:v>
                </c:pt>
                <c:pt idx="12616">
                  <c:v>126170</c:v>
                </c:pt>
                <c:pt idx="12617">
                  <c:v>126180</c:v>
                </c:pt>
                <c:pt idx="12618">
                  <c:v>126190</c:v>
                </c:pt>
                <c:pt idx="12619">
                  <c:v>126200</c:v>
                </c:pt>
                <c:pt idx="12620">
                  <c:v>126210</c:v>
                </c:pt>
                <c:pt idx="12621">
                  <c:v>126220</c:v>
                </c:pt>
                <c:pt idx="12622">
                  <c:v>126230</c:v>
                </c:pt>
                <c:pt idx="12623">
                  <c:v>126240</c:v>
                </c:pt>
                <c:pt idx="12624">
                  <c:v>126250</c:v>
                </c:pt>
                <c:pt idx="12625">
                  <c:v>126260</c:v>
                </c:pt>
                <c:pt idx="12626">
                  <c:v>126270</c:v>
                </c:pt>
                <c:pt idx="12627">
                  <c:v>126280</c:v>
                </c:pt>
                <c:pt idx="12628">
                  <c:v>126290</c:v>
                </c:pt>
                <c:pt idx="12629">
                  <c:v>126300</c:v>
                </c:pt>
                <c:pt idx="12630">
                  <c:v>126310</c:v>
                </c:pt>
                <c:pt idx="12631">
                  <c:v>126320</c:v>
                </c:pt>
                <c:pt idx="12632">
                  <c:v>126330</c:v>
                </c:pt>
                <c:pt idx="12633">
                  <c:v>126340</c:v>
                </c:pt>
                <c:pt idx="12634">
                  <c:v>126350</c:v>
                </c:pt>
                <c:pt idx="12635">
                  <c:v>126360</c:v>
                </c:pt>
                <c:pt idx="12636">
                  <c:v>126370</c:v>
                </c:pt>
                <c:pt idx="12637">
                  <c:v>126380</c:v>
                </c:pt>
                <c:pt idx="12638">
                  <c:v>126390</c:v>
                </c:pt>
                <c:pt idx="12639">
                  <c:v>126400</c:v>
                </c:pt>
                <c:pt idx="12640">
                  <c:v>126410</c:v>
                </c:pt>
                <c:pt idx="12641">
                  <c:v>126420</c:v>
                </c:pt>
                <c:pt idx="12642">
                  <c:v>126430</c:v>
                </c:pt>
                <c:pt idx="12643">
                  <c:v>126440</c:v>
                </c:pt>
                <c:pt idx="12644">
                  <c:v>126450</c:v>
                </c:pt>
                <c:pt idx="12645">
                  <c:v>126460</c:v>
                </c:pt>
                <c:pt idx="12646">
                  <c:v>126470</c:v>
                </c:pt>
                <c:pt idx="12647">
                  <c:v>126480</c:v>
                </c:pt>
                <c:pt idx="12648">
                  <c:v>126490</c:v>
                </c:pt>
                <c:pt idx="12649">
                  <c:v>126500</c:v>
                </c:pt>
                <c:pt idx="12650">
                  <c:v>126510</c:v>
                </c:pt>
                <c:pt idx="12651">
                  <c:v>126520</c:v>
                </c:pt>
                <c:pt idx="12652">
                  <c:v>126530</c:v>
                </c:pt>
                <c:pt idx="12653">
                  <c:v>126540</c:v>
                </c:pt>
                <c:pt idx="12654">
                  <c:v>126550</c:v>
                </c:pt>
                <c:pt idx="12655">
                  <c:v>126560</c:v>
                </c:pt>
                <c:pt idx="12656">
                  <c:v>126570</c:v>
                </c:pt>
                <c:pt idx="12657">
                  <c:v>126580</c:v>
                </c:pt>
                <c:pt idx="12658">
                  <c:v>126590</c:v>
                </c:pt>
                <c:pt idx="12659">
                  <c:v>126600</c:v>
                </c:pt>
                <c:pt idx="12660">
                  <c:v>126610</c:v>
                </c:pt>
                <c:pt idx="12661">
                  <c:v>126620</c:v>
                </c:pt>
                <c:pt idx="12662">
                  <c:v>126630</c:v>
                </c:pt>
                <c:pt idx="12663">
                  <c:v>126640</c:v>
                </c:pt>
                <c:pt idx="12664">
                  <c:v>126650</c:v>
                </c:pt>
                <c:pt idx="12665">
                  <c:v>126660</c:v>
                </c:pt>
                <c:pt idx="12666">
                  <c:v>126670</c:v>
                </c:pt>
                <c:pt idx="12667">
                  <c:v>126680</c:v>
                </c:pt>
                <c:pt idx="12668">
                  <c:v>126690</c:v>
                </c:pt>
                <c:pt idx="12669">
                  <c:v>126700</c:v>
                </c:pt>
                <c:pt idx="12670">
                  <c:v>126710</c:v>
                </c:pt>
                <c:pt idx="12671">
                  <c:v>126720</c:v>
                </c:pt>
                <c:pt idx="12672">
                  <c:v>126730</c:v>
                </c:pt>
                <c:pt idx="12673">
                  <c:v>126740</c:v>
                </c:pt>
                <c:pt idx="12674">
                  <c:v>126750</c:v>
                </c:pt>
                <c:pt idx="12675">
                  <c:v>126760</c:v>
                </c:pt>
                <c:pt idx="12676">
                  <c:v>126770</c:v>
                </c:pt>
                <c:pt idx="12677">
                  <c:v>126780</c:v>
                </c:pt>
                <c:pt idx="12678">
                  <c:v>126790</c:v>
                </c:pt>
                <c:pt idx="12679">
                  <c:v>126800</c:v>
                </c:pt>
                <c:pt idx="12680">
                  <c:v>126810</c:v>
                </c:pt>
                <c:pt idx="12681">
                  <c:v>126820</c:v>
                </c:pt>
                <c:pt idx="12682">
                  <c:v>126830</c:v>
                </c:pt>
                <c:pt idx="12683">
                  <c:v>126840</c:v>
                </c:pt>
                <c:pt idx="12684">
                  <c:v>126850</c:v>
                </c:pt>
                <c:pt idx="12685">
                  <c:v>126860</c:v>
                </c:pt>
                <c:pt idx="12686">
                  <c:v>126870</c:v>
                </c:pt>
                <c:pt idx="12687">
                  <c:v>126880</c:v>
                </c:pt>
                <c:pt idx="12688">
                  <c:v>126890</c:v>
                </c:pt>
                <c:pt idx="12689">
                  <c:v>126900</c:v>
                </c:pt>
                <c:pt idx="12690">
                  <c:v>126910</c:v>
                </c:pt>
                <c:pt idx="12691">
                  <c:v>126920</c:v>
                </c:pt>
                <c:pt idx="12692">
                  <c:v>126930</c:v>
                </c:pt>
                <c:pt idx="12693">
                  <c:v>126940</c:v>
                </c:pt>
                <c:pt idx="12694">
                  <c:v>126950</c:v>
                </c:pt>
                <c:pt idx="12695">
                  <c:v>126960</c:v>
                </c:pt>
                <c:pt idx="12696">
                  <c:v>126970</c:v>
                </c:pt>
                <c:pt idx="12697">
                  <c:v>126980</c:v>
                </c:pt>
                <c:pt idx="12698">
                  <c:v>126990</c:v>
                </c:pt>
                <c:pt idx="12699">
                  <c:v>127000</c:v>
                </c:pt>
                <c:pt idx="12700">
                  <c:v>127010</c:v>
                </c:pt>
                <c:pt idx="12701">
                  <c:v>127020</c:v>
                </c:pt>
                <c:pt idx="12702">
                  <c:v>127030</c:v>
                </c:pt>
                <c:pt idx="12703">
                  <c:v>127040</c:v>
                </c:pt>
                <c:pt idx="12704">
                  <c:v>127050</c:v>
                </c:pt>
                <c:pt idx="12705">
                  <c:v>127060</c:v>
                </c:pt>
                <c:pt idx="12706">
                  <c:v>127070</c:v>
                </c:pt>
                <c:pt idx="12707">
                  <c:v>127080</c:v>
                </c:pt>
                <c:pt idx="12708">
                  <c:v>127090</c:v>
                </c:pt>
                <c:pt idx="12709">
                  <c:v>127100</c:v>
                </c:pt>
                <c:pt idx="12710">
                  <c:v>127110</c:v>
                </c:pt>
                <c:pt idx="12711">
                  <c:v>127120</c:v>
                </c:pt>
                <c:pt idx="12712">
                  <c:v>127130</c:v>
                </c:pt>
                <c:pt idx="12713">
                  <c:v>127140</c:v>
                </c:pt>
                <c:pt idx="12714">
                  <c:v>127150</c:v>
                </c:pt>
                <c:pt idx="12715">
                  <c:v>127160</c:v>
                </c:pt>
                <c:pt idx="12716">
                  <c:v>127170</c:v>
                </c:pt>
                <c:pt idx="12717">
                  <c:v>127180</c:v>
                </c:pt>
                <c:pt idx="12718">
                  <c:v>127190</c:v>
                </c:pt>
                <c:pt idx="12719">
                  <c:v>127200</c:v>
                </c:pt>
                <c:pt idx="12720">
                  <c:v>127210</c:v>
                </c:pt>
                <c:pt idx="12721">
                  <c:v>127220</c:v>
                </c:pt>
                <c:pt idx="12722">
                  <c:v>127230</c:v>
                </c:pt>
                <c:pt idx="12723">
                  <c:v>127240</c:v>
                </c:pt>
                <c:pt idx="12724">
                  <c:v>127250</c:v>
                </c:pt>
                <c:pt idx="12725">
                  <c:v>127260</c:v>
                </c:pt>
                <c:pt idx="12726">
                  <c:v>127270</c:v>
                </c:pt>
                <c:pt idx="12727">
                  <c:v>127280</c:v>
                </c:pt>
                <c:pt idx="12728">
                  <c:v>127290</c:v>
                </c:pt>
                <c:pt idx="12729">
                  <c:v>127300</c:v>
                </c:pt>
                <c:pt idx="12730">
                  <c:v>127310</c:v>
                </c:pt>
                <c:pt idx="12731">
                  <c:v>127320</c:v>
                </c:pt>
                <c:pt idx="12732">
                  <c:v>127330</c:v>
                </c:pt>
                <c:pt idx="12733">
                  <c:v>127340</c:v>
                </c:pt>
                <c:pt idx="12734">
                  <c:v>127350</c:v>
                </c:pt>
                <c:pt idx="12735">
                  <c:v>127360</c:v>
                </c:pt>
                <c:pt idx="12736">
                  <c:v>127370</c:v>
                </c:pt>
                <c:pt idx="12737">
                  <c:v>127380</c:v>
                </c:pt>
                <c:pt idx="12738">
                  <c:v>127390</c:v>
                </c:pt>
                <c:pt idx="12739">
                  <c:v>127400</c:v>
                </c:pt>
                <c:pt idx="12740">
                  <c:v>127410</c:v>
                </c:pt>
                <c:pt idx="12741">
                  <c:v>127420</c:v>
                </c:pt>
                <c:pt idx="12742">
                  <c:v>127430</c:v>
                </c:pt>
                <c:pt idx="12743">
                  <c:v>127440</c:v>
                </c:pt>
                <c:pt idx="12744">
                  <c:v>127450</c:v>
                </c:pt>
                <c:pt idx="12745">
                  <c:v>127460</c:v>
                </c:pt>
                <c:pt idx="12746">
                  <c:v>127470</c:v>
                </c:pt>
                <c:pt idx="12747">
                  <c:v>127480</c:v>
                </c:pt>
                <c:pt idx="12748">
                  <c:v>127490</c:v>
                </c:pt>
                <c:pt idx="12749">
                  <c:v>127500</c:v>
                </c:pt>
                <c:pt idx="12750">
                  <c:v>127510</c:v>
                </c:pt>
                <c:pt idx="12751">
                  <c:v>127520</c:v>
                </c:pt>
                <c:pt idx="12752">
                  <c:v>127530</c:v>
                </c:pt>
                <c:pt idx="12753">
                  <c:v>127540</c:v>
                </c:pt>
                <c:pt idx="12754">
                  <c:v>127550</c:v>
                </c:pt>
                <c:pt idx="12755">
                  <c:v>127560</c:v>
                </c:pt>
                <c:pt idx="12756">
                  <c:v>127570</c:v>
                </c:pt>
                <c:pt idx="12757">
                  <c:v>127580</c:v>
                </c:pt>
                <c:pt idx="12758">
                  <c:v>127590</c:v>
                </c:pt>
                <c:pt idx="12759">
                  <c:v>127600</c:v>
                </c:pt>
                <c:pt idx="12760">
                  <c:v>127610</c:v>
                </c:pt>
                <c:pt idx="12761">
                  <c:v>127620</c:v>
                </c:pt>
                <c:pt idx="12762">
                  <c:v>127630</c:v>
                </c:pt>
                <c:pt idx="12763">
                  <c:v>127640</c:v>
                </c:pt>
                <c:pt idx="12764">
                  <c:v>127650</c:v>
                </c:pt>
                <c:pt idx="12765">
                  <c:v>127660</c:v>
                </c:pt>
                <c:pt idx="12766">
                  <c:v>127670</c:v>
                </c:pt>
                <c:pt idx="12767">
                  <c:v>127680</c:v>
                </c:pt>
                <c:pt idx="12768">
                  <c:v>127690</c:v>
                </c:pt>
                <c:pt idx="12769">
                  <c:v>127700</c:v>
                </c:pt>
                <c:pt idx="12770">
                  <c:v>127710</c:v>
                </c:pt>
                <c:pt idx="12771">
                  <c:v>127720</c:v>
                </c:pt>
                <c:pt idx="12772">
                  <c:v>127730</c:v>
                </c:pt>
                <c:pt idx="12773">
                  <c:v>127740</c:v>
                </c:pt>
                <c:pt idx="12774">
                  <c:v>127750</c:v>
                </c:pt>
                <c:pt idx="12775">
                  <c:v>127760</c:v>
                </c:pt>
                <c:pt idx="12776">
                  <c:v>127770</c:v>
                </c:pt>
                <c:pt idx="12777">
                  <c:v>127780</c:v>
                </c:pt>
                <c:pt idx="12778">
                  <c:v>127790</c:v>
                </c:pt>
                <c:pt idx="12779">
                  <c:v>127800</c:v>
                </c:pt>
                <c:pt idx="12780">
                  <c:v>127810</c:v>
                </c:pt>
                <c:pt idx="12781">
                  <c:v>127820</c:v>
                </c:pt>
                <c:pt idx="12782">
                  <c:v>127830</c:v>
                </c:pt>
                <c:pt idx="12783">
                  <c:v>127840</c:v>
                </c:pt>
                <c:pt idx="12784">
                  <c:v>127850</c:v>
                </c:pt>
                <c:pt idx="12785">
                  <c:v>127860</c:v>
                </c:pt>
                <c:pt idx="12786">
                  <c:v>127870</c:v>
                </c:pt>
                <c:pt idx="12787">
                  <c:v>127880</c:v>
                </c:pt>
                <c:pt idx="12788">
                  <c:v>127890</c:v>
                </c:pt>
                <c:pt idx="12789">
                  <c:v>127900</c:v>
                </c:pt>
                <c:pt idx="12790">
                  <c:v>127910</c:v>
                </c:pt>
                <c:pt idx="12791">
                  <c:v>127920</c:v>
                </c:pt>
                <c:pt idx="12792">
                  <c:v>127930</c:v>
                </c:pt>
                <c:pt idx="12793">
                  <c:v>127940</c:v>
                </c:pt>
                <c:pt idx="12794">
                  <c:v>127950</c:v>
                </c:pt>
                <c:pt idx="12795">
                  <c:v>127960</c:v>
                </c:pt>
                <c:pt idx="12796">
                  <c:v>127970</c:v>
                </c:pt>
                <c:pt idx="12797">
                  <c:v>127980</c:v>
                </c:pt>
                <c:pt idx="12798">
                  <c:v>127990</c:v>
                </c:pt>
                <c:pt idx="12799">
                  <c:v>128000</c:v>
                </c:pt>
                <c:pt idx="12800">
                  <c:v>128010</c:v>
                </c:pt>
                <c:pt idx="12801">
                  <c:v>128020</c:v>
                </c:pt>
                <c:pt idx="12802">
                  <c:v>128030</c:v>
                </c:pt>
                <c:pt idx="12803">
                  <c:v>128040</c:v>
                </c:pt>
                <c:pt idx="12804">
                  <c:v>128050</c:v>
                </c:pt>
                <c:pt idx="12805">
                  <c:v>128060</c:v>
                </c:pt>
                <c:pt idx="12806">
                  <c:v>128070</c:v>
                </c:pt>
                <c:pt idx="12807">
                  <c:v>128080</c:v>
                </c:pt>
                <c:pt idx="12808">
                  <c:v>128090</c:v>
                </c:pt>
                <c:pt idx="12809">
                  <c:v>128100</c:v>
                </c:pt>
                <c:pt idx="12810">
                  <c:v>128110</c:v>
                </c:pt>
                <c:pt idx="12811">
                  <c:v>128120</c:v>
                </c:pt>
                <c:pt idx="12812">
                  <c:v>128130</c:v>
                </c:pt>
                <c:pt idx="12813">
                  <c:v>128140</c:v>
                </c:pt>
                <c:pt idx="12814">
                  <c:v>128150</c:v>
                </c:pt>
                <c:pt idx="12815">
                  <c:v>128160</c:v>
                </c:pt>
                <c:pt idx="12816">
                  <c:v>128170</c:v>
                </c:pt>
                <c:pt idx="12817">
                  <c:v>128180</c:v>
                </c:pt>
                <c:pt idx="12818">
                  <c:v>128190</c:v>
                </c:pt>
                <c:pt idx="12819">
                  <c:v>128200</c:v>
                </c:pt>
                <c:pt idx="12820">
                  <c:v>128210</c:v>
                </c:pt>
                <c:pt idx="12821">
                  <c:v>128220</c:v>
                </c:pt>
                <c:pt idx="12822">
                  <c:v>128230</c:v>
                </c:pt>
                <c:pt idx="12823">
                  <c:v>128240</c:v>
                </c:pt>
                <c:pt idx="12824">
                  <c:v>128250</c:v>
                </c:pt>
                <c:pt idx="12825">
                  <c:v>128260</c:v>
                </c:pt>
                <c:pt idx="12826">
                  <c:v>128270</c:v>
                </c:pt>
                <c:pt idx="12827">
                  <c:v>128280</c:v>
                </c:pt>
                <c:pt idx="12828">
                  <c:v>128290</c:v>
                </c:pt>
                <c:pt idx="12829">
                  <c:v>128300</c:v>
                </c:pt>
                <c:pt idx="12830">
                  <c:v>128310</c:v>
                </c:pt>
                <c:pt idx="12831">
                  <c:v>128320</c:v>
                </c:pt>
                <c:pt idx="12832">
                  <c:v>128330</c:v>
                </c:pt>
                <c:pt idx="12833">
                  <c:v>128340</c:v>
                </c:pt>
                <c:pt idx="12834">
                  <c:v>128350</c:v>
                </c:pt>
                <c:pt idx="12835">
                  <c:v>128360</c:v>
                </c:pt>
                <c:pt idx="12836">
                  <c:v>128370</c:v>
                </c:pt>
                <c:pt idx="12837">
                  <c:v>128380</c:v>
                </c:pt>
                <c:pt idx="12838">
                  <c:v>128390</c:v>
                </c:pt>
                <c:pt idx="12839">
                  <c:v>128400</c:v>
                </c:pt>
                <c:pt idx="12840">
                  <c:v>128410</c:v>
                </c:pt>
                <c:pt idx="12841">
                  <c:v>128420</c:v>
                </c:pt>
                <c:pt idx="12842">
                  <c:v>128430</c:v>
                </c:pt>
                <c:pt idx="12843">
                  <c:v>128440</c:v>
                </c:pt>
                <c:pt idx="12844">
                  <c:v>128450</c:v>
                </c:pt>
                <c:pt idx="12845">
                  <c:v>128460</c:v>
                </c:pt>
                <c:pt idx="12846">
                  <c:v>128470</c:v>
                </c:pt>
                <c:pt idx="12847">
                  <c:v>128480</c:v>
                </c:pt>
                <c:pt idx="12848">
                  <c:v>128490</c:v>
                </c:pt>
                <c:pt idx="12849">
                  <c:v>128500</c:v>
                </c:pt>
                <c:pt idx="12850">
                  <c:v>128510</c:v>
                </c:pt>
                <c:pt idx="12851">
                  <c:v>128520</c:v>
                </c:pt>
                <c:pt idx="12852">
                  <c:v>128530</c:v>
                </c:pt>
                <c:pt idx="12853">
                  <c:v>128540</c:v>
                </c:pt>
                <c:pt idx="12854">
                  <c:v>128550</c:v>
                </c:pt>
                <c:pt idx="12855">
                  <c:v>128560</c:v>
                </c:pt>
                <c:pt idx="12856">
                  <c:v>128570</c:v>
                </c:pt>
                <c:pt idx="12857">
                  <c:v>128580</c:v>
                </c:pt>
                <c:pt idx="12858">
                  <c:v>128590</c:v>
                </c:pt>
                <c:pt idx="12859">
                  <c:v>128600</c:v>
                </c:pt>
                <c:pt idx="12860">
                  <c:v>128610</c:v>
                </c:pt>
                <c:pt idx="12861">
                  <c:v>128620</c:v>
                </c:pt>
                <c:pt idx="12862">
                  <c:v>128630</c:v>
                </c:pt>
                <c:pt idx="12863">
                  <c:v>128640</c:v>
                </c:pt>
                <c:pt idx="12864">
                  <c:v>128650</c:v>
                </c:pt>
                <c:pt idx="12865">
                  <c:v>128660</c:v>
                </c:pt>
                <c:pt idx="12866">
                  <c:v>128670</c:v>
                </c:pt>
                <c:pt idx="12867">
                  <c:v>128680</c:v>
                </c:pt>
                <c:pt idx="12868">
                  <c:v>128690</c:v>
                </c:pt>
                <c:pt idx="12869">
                  <c:v>128700</c:v>
                </c:pt>
                <c:pt idx="12870">
                  <c:v>128710</c:v>
                </c:pt>
                <c:pt idx="12871">
                  <c:v>128720</c:v>
                </c:pt>
                <c:pt idx="12872">
                  <c:v>128730</c:v>
                </c:pt>
                <c:pt idx="12873">
                  <c:v>128740</c:v>
                </c:pt>
                <c:pt idx="12874">
                  <c:v>128750</c:v>
                </c:pt>
                <c:pt idx="12875">
                  <c:v>128760</c:v>
                </c:pt>
                <c:pt idx="12876">
                  <c:v>128770</c:v>
                </c:pt>
                <c:pt idx="12877">
                  <c:v>128780</c:v>
                </c:pt>
                <c:pt idx="12878">
                  <c:v>128790</c:v>
                </c:pt>
                <c:pt idx="12879">
                  <c:v>128800</c:v>
                </c:pt>
                <c:pt idx="12880">
                  <c:v>128810</c:v>
                </c:pt>
                <c:pt idx="12881">
                  <c:v>128820</c:v>
                </c:pt>
                <c:pt idx="12882">
                  <c:v>128830</c:v>
                </c:pt>
                <c:pt idx="12883">
                  <c:v>128840</c:v>
                </c:pt>
                <c:pt idx="12884">
                  <c:v>128850</c:v>
                </c:pt>
                <c:pt idx="12885">
                  <c:v>128860</c:v>
                </c:pt>
                <c:pt idx="12886">
                  <c:v>128870</c:v>
                </c:pt>
                <c:pt idx="12887">
                  <c:v>128880</c:v>
                </c:pt>
                <c:pt idx="12888">
                  <c:v>128890</c:v>
                </c:pt>
                <c:pt idx="12889">
                  <c:v>128900</c:v>
                </c:pt>
                <c:pt idx="12890">
                  <c:v>128910</c:v>
                </c:pt>
                <c:pt idx="12891">
                  <c:v>128920</c:v>
                </c:pt>
                <c:pt idx="12892">
                  <c:v>128930</c:v>
                </c:pt>
                <c:pt idx="12893">
                  <c:v>128940</c:v>
                </c:pt>
                <c:pt idx="12894">
                  <c:v>128950</c:v>
                </c:pt>
                <c:pt idx="12895">
                  <c:v>128960</c:v>
                </c:pt>
                <c:pt idx="12896">
                  <c:v>128970</c:v>
                </c:pt>
                <c:pt idx="12897">
                  <c:v>128980</c:v>
                </c:pt>
                <c:pt idx="12898">
                  <c:v>128990</c:v>
                </c:pt>
                <c:pt idx="12899">
                  <c:v>129000</c:v>
                </c:pt>
                <c:pt idx="12900">
                  <c:v>129010</c:v>
                </c:pt>
                <c:pt idx="12901">
                  <c:v>129020</c:v>
                </c:pt>
                <c:pt idx="12902">
                  <c:v>129030</c:v>
                </c:pt>
                <c:pt idx="12903">
                  <c:v>129040</c:v>
                </c:pt>
                <c:pt idx="12904">
                  <c:v>129050</c:v>
                </c:pt>
                <c:pt idx="12905">
                  <c:v>129060</c:v>
                </c:pt>
                <c:pt idx="12906">
                  <c:v>129070</c:v>
                </c:pt>
                <c:pt idx="12907">
                  <c:v>129080</c:v>
                </c:pt>
                <c:pt idx="12908">
                  <c:v>129090</c:v>
                </c:pt>
                <c:pt idx="12909">
                  <c:v>129100</c:v>
                </c:pt>
                <c:pt idx="12910">
                  <c:v>129110</c:v>
                </c:pt>
                <c:pt idx="12911">
                  <c:v>129120</c:v>
                </c:pt>
                <c:pt idx="12912">
                  <c:v>129130</c:v>
                </c:pt>
                <c:pt idx="12913">
                  <c:v>129140</c:v>
                </c:pt>
                <c:pt idx="12914">
                  <c:v>129150</c:v>
                </c:pt>
                <c:pt idx="12915">
                  <c:v>129160</c:v>
                </c:pt>
                <c:pt idx="12916">
                  <c:v>129170</c:v>
                </c:pt>
                <c:pt idx="12917">
                  <c:v>129180</c:v>
                </c:pt>
                <c:pt idx="12918">
                  <c:v>129190</c:v>
                </c:pt>
                <c:pt idx="12919">
                  <c:v>129200</c:v>
                </c:pt>
                <c:pt idx="12920">
                  <c:v>129210</c:v>
                </c:pt>
                <c:pt idx="12921">
                  <c:v>129220</c:v>
                </c:pt>
                <c:pt idx="12922">
                  <c:v>129230</c:v>
                </c:pt>
                <c:pt idx="12923">
                  <c:v>129240</c:v>
                </c:pt>
                <c:pt idx="12924">
                  <c:v>129250</c:v>
                </c:pt>
                <c:pt idx="12925">
                  <c:v>129260</c:v>
                </c:pt>
                <c:pt idx="12926">
                  <c:v>129270</c:v>
                </c:pt>
                <c:pt idx="12927">
                  <c:v>129280</c:v>
                </c:pt>
                <c:pt idx="12928">
                  <c:v>129290</c:v>
                </c:pt>
                <c:pt idx="12929">
                  <c:v>129300</c:v>
                </c:pt>
                <c:pt idx="12930">
                  <c:v>129310</c:v>
                </c:pt>
                <c:pt idx="12931">
                  <c:v>129320</c:v>
                </c:pt>
                <c:pt idx="12932">
                  <c:v>129330</c:v>
                </c:pt>
                <c:pt idx="12933">
                  <c:v>129340</c:v>
                </c:pt>
                <c:pt idx="12934">
                  <c:v>129350</c:v>
                </c:pt>
                <c:pt idx="12935">
                  <c:v>129360</c:v>
                </c:pt>
                <c:pt idx="12936">
                  <c:v>129370</c:v>
                </c:pt>
                <c:pt idx="12937">
                  <c:v>129380</c:v>
                </c:pt>
                <c:pt idx="12938">
                  <c:v>129390</c:v>
                </c:pt>
                <c:pt idx="12939">
                  <c:v>129400</c:v>
                </c:pt>
                <c:pt idx="12940">
                  <c:v>129410</c:v>
                </c:pt>
                <c:pt idx="12941">
                  <c:v>129420</c:v>
                </c:pt>
                <c:pt idx="12942">
                  <c:v>129430</c:v>
                </c:pt>
                <c:pt idx="12943">
                  <c:v>129440</c:v>
                </c:pt>
                <c:pt idx="12944">
                  <c:v>129450</c:v>
                </c:pt>
                <c:pt idx="12945">
                  <c:v>129460</c:v>
                </c:pt>
                <c:pt idx="12946">
                  <c:v>129470</c:v>
                </c:pt>
                <c:pt idx="12947">
                  <c:v>129480</c:v>
                </c:pt>
                <c:pt idx="12948">
                  <c:v>129490</c:v>
                </c:pt>
                <c:pt idx="12949">
                  <c:v>129500</c:v>
                </c:pt>
                <c:pt idx="12950">
                  <c:v>129510</c:v>
                </c:pt>
                <c:pt idx="12951">
                  <c:v>129520</c:v>
                </c:pt>
                <c:pt idx="12952">
                  <c:v>129530</c:v>
                </c:pt>
                <c:pt idx="12953">
                  <c:v>129540</c:v>
                </c:pt>
                <c:pt idx="12954">
                  <c:v>129550</c:v>
                </c:pt>
                <c:pt idx="12955">
                  <c:v>129560</c:v>
                </c:pt>
                <c:pt idx="12956">
                  <c:v>129570</c:v>
                </c:pt>
                <c:pt idx="12957">
                  <c:v>129580</c:v>
                </c:pt>
                <c:pt idx="12958">
                  <c:v>129590</c:v>
                </c:pt>
                <c:pt idx="12959">
                  <c:v>129600</c:v>
                </c:pt>
                <c:pt idx="12960">
                  <c:v>129610</c:v>
                </c:pt>
                <c:pt idx="12961">
                  <c:v>129620</c:v>
                </c:pt>
                <c:pt idx="12962">
                  <c:v>129630</c:v>
                </c:pt>
                <c:pt idx="12963">
                  <c:v>129640</c:v>
                </c:pt>
                <c:pt idx="12964">
                  <c:v>129650</c:v>
                </c:pt>
                <c:pt idx="12965">
                  <c:v>129660</c:v>
                </c:pt>
                <c:pt idx="12966">
                  <c:v>129670</c:v>
                </c:pt>
                <c:pt idx="12967">
                  <c:v>129680</c:v>
                </c:pt>
                <c:pt idx="12968">
                  <c:v>129690</c:v>
                </c:pt>
                <c:pt idx="12969">
                  <c:v>129700</c:v>
                </c:pt>
                <c:pt idx="12970">
                  <c:v>129710</c:v>
                </c:pt>
                <c:pt idx="12971">
                  <c:v>129720</c:v>
                </c:pt>
                <c:pt idx="12972">
                  <c:v>129730</c:v>
                </c:pt>
                <c:pt idx="12973">
                  <c:v>129740</c:v>
                </c:pt>
                <c:pt idx="12974">
                  <c:v>129750</c:v>
                </c:pt>
                <c:pt idx="12975">
                  <c:v>129760</c:v>
                </c:pt>
                <c:pt idx="12976">
                  <c:v>129770</c:v>
                </c:pt>
                <c:pt idx="12977">
                  <c:v>129780</c:v>
                </c:pt>
                <c:pt idx="12978">
                  <c:v>129790</c:v>
                </c:pt>
                <c:pt idx="12979">
                  <c:v>129800</c:v>
                </c:pt>
                <c:pt idx="12980">
                  <c:v>129810</c:v>
                </c:pt>
                <c:pt idx="12981">
                  <c:v>129820</c:v>
                </c:pt>
                <c:pt idx="12982">
                  <c:v>129830</c:v>
                </c:pt>
                <c:pt idx="12983">
                  <c:v>129840</c:v>
                </c:pt>
                <c:pt idx="12984">
                  <c:v>129850</c:v>
                </c:pt>
                <c:pt idx="12985">
                  <c:v>129860</c:v>
                </c:pt>
                <c:pt idx="12986">
                  <c:v>129870</c:v>
                </c:pt>
                <c:pt idx="12987">
                  <c:v>129880</c:v>
                </c:pt>
                <c:pt idx="12988">
                  <c:v>129890</c:v>
                </c:pt>
                <c:pt idx="12989">
                  <c:v>129900</c:v>
                </c:pt>
                <c:pt idx="12990">
                  <c:v>129910</c:v>
                </c:pt>
                <c:pt idx="12991">
                  <c:v>129920</c:v>
                </c:pt>
                <c:pt idx="12992">
                  <c:v>129930</c:v>
                </c:pt>
                <c:pt idx="12993">
                  <c:v>129940</c:v>
                </c:pt>
                <c:pt idx="12994">
                  <c:v>129950</c:v>
                </c:pt>
                <c:pt idx="12995">
                  <c:v>129960</c:v>
                </c:pt>
                <c:pt idx="12996">
                  <c:v>129970</c:v>
                </c:pt>
                <c:pt idx="12997">
                  <c:v>129980</c:v>
                </c:pt>
                <c:pt idx="12998">
                  <c:v>129990</c:v>
                </c:pt>
                <c:pt idx="12999">
                  <c:v>130000</c:v>
                </c:pt>
                <c:pt idx="13000">
                  <c:v>130010</c:v>
                </c:pt>
                <c:pt idx="13001">
                  <c:v>130020</c:v>
                </c:pt>
                <c:pt idx="13002">
                  <c:v>130030</c:v>
                </c:pt>
                <c:pt idx="13003">
                  <c:v>130040</c:v>
                </c:pt>
                <c:pt idx="13004">
                  <c:v>130050</c:v>
                </c:pt>
                <c:pt idx="13005">
                  <c:v>130060</c:v>
                </c:pt>
                <c:pt idx="13006">
                  <c:v>130070</c:v>
                </c:pt>
                <c:pt idx="13007">
                  <c:v>130080</c:v>
                </c:pt>
                <c:pt idx="13008">
                  <c:v>130090</c:v>
                </c:pt>
                <c:pt idx="13009">
                  <c:v>130100</c:v>
                </c:pt>
                <c:pt idx="13010">
                  <c:v>130110</c:v>
                </c:pt>
                <c:pt idx="13011">
                  <c:v>130120</c:v>
                </c:pt>
                <c:pt idx="13012">
                  <c:v>130130</c:v>
                </c:pt>
                <c:pt idx="13013">
                  <c:v>130140</c:v>
                </c:pt>
                <c:pt idx="13014">
                  <c:v>130150</c:v>
                </c:pt>
                <c:pt idx="13015">
                  <c:v>130160</c:v>
                </c:pt>
                <c:pt idx="13016">
                  <c:v>130170</c:v>
                </c:pt>
                <c:pt idx="13017">
                  <c:v>130180</c:v>
                </c:pt>
                <c:pt idx="13018">
                  <c:v>130190</c:v>
                </c:pt>
                <c:pt idx="13019">
                  <c:v>130200</c:v>
                </c:pt>
                <c:pt idx="13020">
                  <c:v>130210</c:v>
                </c:pt>
                <c:pt idx="13021">
                  <c:v>130220</c:v>
                </c:pt>
                <c:pt idx="13022">
                  <c:v>130230</c:v>
                </c:pt>
                <c:pt idx="13023">
                  <c:v>130240</c:v>
                </c:pt>
                <c:pt idx="13024">
                  <c:v>130250</c:v>
                </c:pt>
                <c:pt idx="13025">
                  <c:v>130260</c:v>
                </c:pt>
                <c:pt idx="13026">
                  <c:v>130270</c:v>
                </c:pt>
                <c:pt idx="13027">
                  <c:v>130280</c:v>
                </c:pt>
                <c:pt idx="13028">
                  <c:v>130290</c:v>
                </c:pt>
                <c:pt idx="13029">
                  <c:v>130300</c:v>
                </c:pt>
                <c:pt idx="13030">
                  <c:v>130310</c:v>
                </c:pt>
                <c:pt idx="13031">
                  <c:v>130320</c:v>
                </c:pt>
                <c:pt idx="13032">
                  <c:v>130330</c:v>
                </c:pt>
                <c:pt idx="13033">
                  <c:v>130340</c:v>
                </c:pt>
                <c:pt idx="13034">
                  <c:v>130350</c:v>
                </c:pt>
                <c:pt idx="13035">
                  <c:v>130360</c:v>
                </c:pt>
                <c:pt idx="13036">
                  <c:v>130370</c:v>
                </c:pt>
                <c:pt idx="13037">
                  <c:v>130380</c:v>
                </c:pt>
                <c:pt idx="13038">
                  <c:v>130390</c:v>
                </c:pt>
                <c:pt idx="13039">
                  <c:v>130400</c:v>
                </c:pt>
                <c:pt idx="13040">
                  <c:v>130410</c:v>
                </c:pt>
                <c:pt idx="13041">
                  <c:v>130420</c:v>
                </c:pt>
                <c:pt idx="13042">
                  <c:v>130430</c:v>
                </c:pt>
                <c:pt idx="13043">
                  <c:v>130440</c:v>
                </c:pt>
                <c:pt idx="13044">
                  <c:v>130450</c:v>
                </c:pt>
                <c:pt idx="13045">
                  <c:v>130460</c:v>
                </c:pt>
                <c:pt idx="13046">
                  <c:v>130470</c:v>
                </c:pt>
                <c:pt idx="13047">
                  <c:v>130480</c:v>
                </c:pt>
                <c:pt idx="13048">
                  <c:v>130490</c:v>
                </c:pt>
                <c:pt idx="13049">
                  <c:v>130500</c:v>
                </c:pt>
                <c:pt idx="13050">
                  <c:v>130510</c:v>
                </c:pt>
                <c:pt idx="13051">
                  <c:v>130520</c:v>
                </c:pt>
                <c:pt idx="13052">
                  <c:v>130530</c:v>
                </c:pt>
                <c:pt idx="13053">
                  <c:v>130540</c:v>
                </c:pt>
                <c:pt idx="13054">
                  <c:v>130550</c:v>
                </c:pt>
                <c:pt idx="13055">
                  <c:v>130560</c:v>
                </c:pt>
                <c:pt idx="13056">
                  <c:v>130570</c:v>
                </c:pt>
                <c:pt idx="13057">
                  <c:v>130580</c:v>
                </c:pt>
                <c:pt idx="13058">
                  <c:v>130590</c:v>
                </c:pt>
                <c:pt idx="13059">
                  <c:v>130600</c:v>
                </c:pt>
                <c:pt idx="13060">
                  <c:v>130610</c:v>
                </c:pt>
                <c:pt idx="13061">
                  <c:v>130620</c:v>
                </c:pt>
                <c:pt idx="13062">
                  <c:v>130630</c:v>
                </c:pt>
                <c:pt idx="13063">
                  <c:v>130640</c:v>
                </c:pt>
                <c:pt idx="13064">
                  <c:v>130650</c:v>
                </c:pt>
                <c:pt idx="13065">
                  <c:v>130660</c:v>
                </c:pt>
                <c:pt idx="13066">
                  <c:v>130670</c:v>
                </c:pt>
                <c:pt idx="13067">
                  <c:v>130680</c:v>
                </c:pt>
                <c:pt idx="13068">
                  <c:v>130690</c:v>
                </c:pt>
                <c:pt idx="13069">
                  <c:v>130700</c:v>
                </c:pt>
                <c:pt idx="13070">
                  <c:v>130710</c:v>
                </c:pt>
                <c:pt idx="13071">
                  <c:v>130720</c:v>
                </c:pt>
                <c:pt idx="13072">
                  <c:v>130730</c:v>
                </c:pt>
                <c:pt idx="13073">
                  <c:v>130740</c:v>
                </c:pt>
                <c:pt idx="13074">
                  <c:v>130750</c:v>
                </c:pt>
                <c:pt idx="13075">
                  <c:v>130760</c:v>
                </c:pt>
                <c:pt idx="13076">
                  <c:v>130770</c:v>
                </c:pt>
                <c:pt idx="13077">
                  <c:v>130780</c:v>
                </c:pt>
                <c:pt idx="13078">
                  <c:v>130790</c:v>
                </c:pt>
                <c:pt idx="13079">
                  <c:v>130800</c:v>
                </c:pt>
                <c:pt idx="13080">
                  <c:v>130810</c:v>
                </c:pt>
                <c:pt idx="13081">
                  <c:v>130820</c:v>
                </c:pt>
                <c:pt idx="13082">
                  <c:v>130830</c:v>
                </c:pt>
                <c:pt idx="13083">
                  <c:v>130840</c:v>
                </c:pt>
                <c:pt idx="13084">
                  <c:v>130850</c:v>
                </c:pt>
                <c:pt idx="13085">
                  <c:v>130860</c:v>
                </c:pt>
                <c:pt idx="13086">
                  <c:v>130870</c:v>
                </c:pt>
                <c:pt idx="13087">
                  <c:v>130880</c:v>
                </c:pt>
                <c:pt idx="13088">
                  <c:v>130890</c:v>
                </c:pt>
                <c:pt idx="13089">
                  <c:v>130900</c:v>
                </c:pt>
                <c:pt idx="13090">
                  <c:v>130910</c:v>
                </c:pt>
                <c:pt idx="13091">
                  <c:v>130920</c:v>
                </c:pt>
                <c:pt idx="13092">
                  <c:v>130930</c:v>
                </c:pt>
                <c:pt idx="13093">
                  <c:v>130940</c:v>
                </c:pt>
                <c:pt idx="13094">
                  <c:v>130950</c:v>
                </c:pt>
                <c:pt idx="13095">
                  <c:v>130960</c:v>
                </c:pt>
                <c:pt idx="13096">
                  <c:v>130970</c:v>
                </c:pt>
                <c:pt idx="13097">
                  <c:v>130980</c:v>
                </c:pt>
                <c:pt idx="13098">
                  <c:v>130990</c:v>
                </c:pt>
                <c:pt idx="13099">
                  <c:v>131000</c:v>
                </c:pt>
                <c:pt idx="13100">
                  <c:v>131010</c:v>
                </c:pt>
                <c:pt idx="13101">
                  <c:v>131020</c:v>
                </c:pt>
                <c:pt idx="13102">
                  <c:v>131030</c:v>
                </c:pt>
                <c:pt idx="13103">
                  <c:v>131040</c:v>
                </c:pt>
                <c:pt idx="13104">
                  <c:v>131050</c:v>
                </c:pt>
                <c:pt idx="13105">
                  <c:v>131060</c:v>
                </c:pt>
                <c:pt idx="13106">
                  <c:v>131070</c:v>
                </c:pt>
                <c:pt idx="13107">
                  <c:v>131080</c:v>
                </c:pt>
                <c:pt idx="13108">
                  <c:v>131090</c:v>
                </c:pt>
                <c:pt idx="13109">
                  <c:v>131100</c:v>
                </c:pt>
                <c:pt idx="13110">
                  <c:v>131110</c:v>
                </c:pt>
                <c:pt idx="13111">
                  <c:v>131120</c:v>
                </c:pt>
                <c:pt idx="13112">
                  <c:v>131130</c:v>
                </c:pt>
                <c:pt idx="13113">
                  <c:v>131140</c:v>
                </c:pt>
                <c:pt idx="13114">
                  <c:v>131150</c:v>
                </c:pt>
                <c:pt idx="13115">
                  <c:v>131160</c:v>
                </c:pt>
                <c:pt idx="13116">
                  <c:v>131170</c:v>
                </c:pt>
                <c:pt idx="13117">
                  <c:v>131180</c:v>
                </c:pt>
                <c:pt idx="13118">
                  <c:v>131190</c:v>
                </c:pt>
                <c:pt idx="13119">
                  <c:v>131200</c:v>
                </c:pt>
                <c:pt idx="13120">
                  <c:v>131210</c:v>
                </c:pt>
                <c:pt idx="13121">
                  <c:v>131220</c:v>
                </c:pt>
                <c:pt idx="13122">
                  <c:v>131230</c:v>
                </c:pt>
                <c:pt idx="13123">
                  <c:v>131240</c:v>
                </c:pt>
                <c:pt idx="13124">
                  <c:v>131250</c:v>
                </c:pt>
                <c:pt idx="13125">
                  <c:v>131260</c:v>
                </c:pt>
                <c:pt idx="13126">
                  <c:v>131270</c:v>
                </c:pt>
                <c:pt idx="13127">
                  <c:v>131280</c:v>
                </c:pt>
                <c:pt idx="13128">
                  <c:v>131290</c:v>
                </c:pt>
                <c:pt idx="13129">
                  <c:v>131300</c:v>
                </c:pt>
                <c:pt idx="13130">
                  <c:v>131310</c:v>
                </c:pt>
                <c:pt idx="13131">
                  <c:v>131320</c:v>
                </c:pt>
                <c:pt idx="13132">
                  <c:v>131330</c:v>
                </c:pt>
                <c:pt idx="13133">
                  <c:v>131340</c:v>
                </c:pt>
                <c:pt idx="13134">
                  <c:v>131350</c:v>
                </c:pt>
                <c:pt idx="13135">
                  <c:v>131360</c:v>
                </c:pt>
                <c:pt idx="13136">
                  <c:v>131370</c:v>
                </c:pt>
                <c:pt idx="13137">
                  <c:v>131380</c:v>
                </c:pt>
                <c:pt idx="13138">
                  <c:v>131390</c:v>
                </c:pt>
                <c:pt idx="13139">
                  <c:v>131400</c:v>
                </c:pt>
                <c:pt idx="13140">
                  <c:v>131410</c:v>
                </c:pt>
                <c:pt idx="13141">
                  <c:v>131420</c:v>
                </c:pt>
                <c:pt idx="13142">
                  <c:v>131430</c:v>
                </c:pt>
                <c:pt idx="13143">
                  <c:v>131440</c:v>
                </c:pt>
                <c:pt idx="13144">
                  <c:v>131450</c:v>
                </c:pt>
                <c:pt idx="13145">
                  <c:v>131460</c:v>
                </c:pt>
                <c:pt idx="13146">
                  <c:v>131470</c:v>
                </c:pt>
                <c:pt idx="13147">
                  <c:v>131480</c:v>
                </c:pt>
                <c:pt idx="13148">
                  <c:v>131490</c:v>
                </c:pt>
                <c:pt idx="13149">
                  <c:v>131500</c:v>
                </c:pt>
                <c:pt idx="13150">
                  <c:v>131510</c:v>
                </c:pt>
                <c:pt idx="13151">
                  <c:v>131520</c:v>
                </c:pt>
                <c:pt idx="13152">
                  <c:v>131530</c:v>
                </c:pt>
                <c:pt idx="13153">
                  <c:v>131540</c:v>
                </c:pt>
                <c:pt idx="13154">
                  <c:v>131550</c:v>
                </c:pt>
                <c:pt idx="13155">
                  <c:v>131560</c:v>
                </c:pt>
                <c:pt idx="13156">
                  <c:v>131570</c:v>
                </c:pt>
                <c:pt idx="13157">
                  <c:v>131580</c:v>
                </c:pt>
                <c:pt idx="13158">
                  <c:v>131590</c:v>
                </c:pt>
                <c:pt idx="13159">
                  <c:v>131600</c:v>
                </c:pt>
                <c:pt idx="13160">
                  <c:v>131610</c:v>
                </c:pt>
                <c:pt idx="13161">
                  <c:v>131620</c:v>
                </c:pt>
                <c:pt idx="13162">
                  <c:v>131630</c:v>
                </c:pt>
                <c:pt idx="13163">
                  <c:v>131640</c:v>
                </c:pt>
                <c:pt idx="13164">
                  <c:v>131650</c:v>
                </c:pt>
                <c:pt idx="13165">
                  <c:v>131660</c:v>
                </c:pt>
                <c:pt idx="13166">
                  <c:v>131670</c:v>
                </c:pt>
                <c:pt idx="13167">
                  <c:v>131680</c:v>
                </c:pt>
                <c:pt idx="13168">
                  <c:v>131690</c:v>
                </c:pt>
                <c:pt idx="13169">
                  <c:v>131700</c:v>
                </c:pt>
                <c:pt idx="13170">
                  <c:v>131710</c:v>
                </c:pt>
                <c:pt idx="13171">
                  <c:v>131720</c:v>
                </c:pt>
                <c:pt idx="13172">
                  <c:v>131730</c:v>
                </c:pt>
                <c:pt idx="13173">
                  <c:v>131740</c:v>
                </c:pt>
                <c:pt idx="13174">
                  <c:v>131750</c:v>
                </c:pt>
                <c:pt idx="13175">
                  <c:v>131760</c:v>
                </c:pt>
                <c:pt idx="13176">
                  <c:v>131770</c:v>
                </c:pt>
                <c:pt idx="13177">
                  <c:v>131780</c:v>
                </c:pt>
                <c:pt idx="13178">
                  <c:v>131790</c:v>
                </c:pt>
                <c:pt idx="13179">
                  <c:v>131800</c:v>
                </c:pt>
                <c:pt idx="13180">
                  <c:v>131810</c:v>
                </c:pt>
                <c:pt idx="13181">
                  <c:v>131820</c:v>
                </c:pt>
                <c:pt idx="13182">
                  <c:v>131830</c:v>
                </c:pt>
                <c:pt idx="13183">
                  <c:v>131840</c:v>
                </c:pt>
                <c:pt idx="13184">
                  <c:v>131850</c:v>
                </c:pt>
                <c:pt idx="13185">
                  <c:v>131860</c:v>
                </c:pt>
                <c:pt idx="13186">
                  <c:v>131870</c:v>
                </c:pt>
                <c:pt idx="13187">
                  <c:v>131880</c:v>
                </c:pt>
                <c:pt idx="13188">
                  <c:v>131890</c:v>
                </c:pt>
                <c:pt idx="13189">
                  <c:v>131900</c:v>
                </c:pt>
                <c:pt idx="13190">
                  <c:v>131910</c:v>
                </c:pt>
                <c:pt idx="13191">
                  <c:v>131920</c:v>
                </c:pt>
                <c:pt idx="13192">
                  <c:v>131930</c:v>
                </c:pt>
                <c:pt idx="13193">
                  <c:v>131940</c:v>
                </c:pt>
                <c:pt idx="13194">
                  <c:v>131950</c:v>
                </c:pt>
                <c:pt idx="13195">
                  <c:v>131960</c:v>
                </c:pt>
                <c:pt idx="13196">
                  <c:v>131970</c:v>
                </c:pt>
                <c:pt idx="13197">
                  <c:v>131980</c:v>
                </c:pt>
                <c:pt idx="13198">
                  <c:v>131990</c:v>
                </c:pt>
                <c:pt idx="13199">
                  <c:v>132000</c:v>
                </c:pt>
                <c:pt idx="13200">
                  <c:v>132010</c:v>
                </c:pt>
                <c:pt idx="13201">
                  <c:v>132020</c:v>
                </c:pt>
                <c:pt idx="13202">
                  <c:v>132030</c:v>
                </c:pt>
                <c:pt idx="13203">
                  <c:v>132040</c:v>
                </c:pt>
                <c:pt idx="13204">
                  <c:v>132050</c:v>
                </c:pt>
                <c:pt idx="13205">
                  <c:v>132060</c:v>
                </c:pt>
                <c:pt idx="13206">
                  <c:v>132070</c:v>
                </c:pt>
                <c:pt idx="13207">
                  <c:v>132080</c:v>
                </c:pt>
                <c:pt idx="13208">
                  <c:v>132090</c:v>
                </c:pt>
                <c:pt idx="13209">
                  <c:v>132100</c:v>
                </c:pt>
                <c:pt idx="13210">
                  <c:v>132110</c:v>
                </c:pt>
                <c:pt idx="13211">
                  <c:v>132120</c:v>
                </c:pt>
                <c:pt idx="13212">
                  <c:v>132130</c:v>
                </c:pt>
                <c:pt idx="13213">
                  <c:v>132140</c:v>
                </c:pt>
                <c:pt idx="13214">
                  <c:v>132150</c:v>
                </c:pt>
                <c:pt idx="13215">
                  <c:v>132160</c:v>
                </c:pt>
                <c:pt idx="13216">
                  <c:v>132170</c:v>
                </c:pt>
                <c:pt idx="13217">
                  <c:v>132180</c:v>
                </c:pt>
                <c:pt idx="13218">
                  <c:v>132190</c:v>
                </c:pt>
                <c:pt idx="13219">
                  <c:v>132200</c:v>
                </c:pt>
                <c:pt idx="13220">
                  <c:v>132210</c:v>
                </c:pt>
                <c:pt idx="13221">
                  <c:v>132220</c:v>
                </c:pt>
                <c:pt idx="13222">
                  <c:v>132230</c:v>
                </c:pt>
                <c:pt idx="13223">
                  <c:v>132240</c:v>
                </c:pt>
                <c:pt idx="13224">
                  <c:v>132250</c:v>
                </c:pt>
                <c:pt idx="13225">
                  <c:v>132260</c:v>
                </c:pt>
                <c:pt idx="13226">
                  <c:v>132270</c:v>
                </c:pt>
                <c:pt idx="13227">
                  <c:v>132280</c:v>
                </c:pt>
                <c:pt idx="13228">
                  <c:v>132290</c:v>
                </c:pt>
                <c:pt idx="13229">
                  <c:v>132300</c:v>
                </c:pt>
                <c:pt idx="13230">
                  <c:v>132310</c:v>
                </c:pt>
                <c:pt idx="13231">
                  <c:v>132320</c:v>
                </c:pt>
                <c:pt idx="13232">
                  <c:v>132330</c:v>
                </c:pt>
                <c:pt idx="13233">
                  <c:v>132340</c:v>
                </c:pt>
                <c:pt idx="13234">
                  <c:v>132350</c:v>
                </c:pt>
                <c:pt idx="13235">
                  <c:v>132360</c:v>
                </c:pt>
                <c:pt idx="13236">
                  <c:v>132370</c:v>
                </c:pt>
                <c:pt idx="13237">
                  <c:v>132380</c:v>
                </c:pt>
                <c:pt idx="13238">
                  <c:v>132390</c:v>
                </c:pt>
                <c:pt idx="13239">
                  <c:v>132400</c:v>
                </c:pt>
                <c:pt idx="13240">
                  <c:v>132410</c:v>
                </c:pt>
                <c:pt idx="13241">
                  <c:v>132420</c:v>
                </c:pt>
                <c:pt idx="13242">
                  <c:v>132430</c:v>
                </c:pt>
                <c:pt idx="13243">
                  <c:v>132440</c:v>
                </c:pt>
                <c:pt idx="13244">
                  <c:v>132450</c:v>
                </c:pt>
                <c:pt idx="13245">
                  <c:v>132460</c:v>
                </c:pt>
                <c:pt idx="13246">
                  <c:v>132470</c:v>
                </c:pt>
                <c:pt idx="13247">
                  <c:v>132480</c:v>
                </c:pt>
                <c:pt idx="13248">
                  <c:v>132490</c:v>
                </c:pt>
                <c:pt idx="13249">
                  <c:v>132500</c:v>
                </c:pt>
                <c:pt idx="13250">
                  <c:v>132510</c:v>
                </c:pt>
                <c:pt idx="13251">
                  <c:v>132520</c:v>
                </c:pt>
                <c:pt idx="13252">
                  <c:v>132530</c:v>
                </c:pt>
                <c:pt idx="13253">
                  <c:v>132540</c:v>
                </c:pt>
                <c:pt idx="13254">
                  <c:v>132550</c:v>
                </c:pt>
                <c:pt idx="13255">
                  <c:v>132560</c:v>
                </c:pt>
                <c:pt idx="13256">
                  <c:v>132570</c:v>
                </c:pt>
                <c:pt idx="13257">
                  <c:v>132580</c:v>
                </c:pt>
                <c:pt idx="13258">
                  <c:v>132590</c:v>
                </c:pt>
                <c:pt idx="13259">
                  <c:v>132600</c:v>
                </c:pt>
                <c:pt idx="13260">
                  <c:v>132610</c:v>
                </c:pt>
                <c:pt idx="13261">
                  <c:v>132620</c:v>
                </c:pt>
                <c:pt idx="13262">
                  <c:v>132630</c:v>
                </c:pt>
                <c:pt idx="13263">
                  <c:v>132640</c:v>
                </c:pt>
                <c:pt idx="13264">
                  <c:v>132650</c:v>
                </c:pt>
                <c:pt idx="13265">
                  <c:v>132660</c:v>
                </c:pt>
                <c:pt idx="13266">
                  <c:v>132670</c:v>
                </c:pt>
                <c:pt idx="13267">
                  <c:v>132680</c:v>
                </c:pt>
                <c:pt idx="13268">
                  <c:v>132690</c:v>
                </c:pt>
                <c:pt idx="13269">
                  <c:v>132700</c:v>
                </c:pt>
                <c:pt idx="13270">
                  <c:v>132710</c:v>
                </c:pt>
                <c:pt idx="13271">
                  <c:v>132720</c:v>
                </c:pt>
                <c:pt idx="13272">
                  <c:v>132730</c:v>
                </c:pt>
                <c:pt idx="13273">
                  <c:v>132740</c:v>
                </c:pt>
                <c:pt idx="13274">
                  <c:v>132750</c:v>
                </c:pt>
                <c:pt idx="13275">
                  <c:v>132760</c:v>
                </c:pt>
                <c:pt idx="13276">
                  <c:v>132770</c:v>
                </c:pt>
                <c:pt idx="13277">
                  <c:v>132780</c:v>
                </c:pt>
                <c:pt idx="13278">
                  <c:v>132790</c:v>
                </c:pt>
                <c:pt idx="13279">
                  <c:v>132800</c:v>
                </c:pt>
                <c:pt idx="13280">
                  <c:v>132810</c:v>
                </c:pt>
                <c:pt idx="13281">
                  <c:v>132820</c:v>
                </c:pt>
                <c:pt idx="13282">
                  <c:v>132830</c:v>
                </c:pt>
                <c:pt idx="13283">
                  <c:v>132840</c:v>
                </c:pt>
                <c:pt idx="13284">
                  <c:v>132850</c:v>
                </c:pt>
                <c:pt idx="13285">
                  <c:v>132860</c:v>
                </c:pt>
                <c:pt idx="13286">
                  <c:v>132870</c:v>
                </c:pt>
                <c:pt idx="13287">
                  <c:v>132880</c:v>
                </c:pt>
                <c:pt idx="13288">
                  <c:v>132890</c:v>
                </c:pt>
                <c:pt idx="13289">
                  <c:v>132900</c:v>
                </c:pt>
                <c:pt idx="13290">
                  <c:v>132910</c:v>
                </c:pt>
                <c:pt idx="13291">
                  <c:v>132920</c:v>
                </c:pt>
                <c:pt idx="13292">
                  <c:v>132930</c:v>
                </c:pt>
                <c:pt idx="13293">
                  <c:v>132940</c:v>
                </c:pt>
                <c:pt idx="13294">
                  <c:v>132950</c:v>
                </c:pt>
                <c:pt idx="13295">
                  <c:v>132960</c:v>
                </c:pt>
                <c:pt idx="13296">
                  <c:v>132970</c:v>
                </c:pt>
                <c:pt idx="13297">
                  <c:v>132980</c:v>
                </c:pt>
                <c:pt idx="13298">
                  <c:v>132990</c:v>
                </c:pt>
                <c:pt idx="13299">
                  <c:v>133000</c:v>
                </c:pt>
                <c:pt idx="13300">
                  <c:v>133010</c:v>
                </c:pt>
                <c:pt idx="13301">
                  <c:v>133020</c:v>
                </c:pt>
                <c:pt idx="13302">
                  <c:v>133030</c:v>
                </c:pt>
                <c:pt idx="13303">
                  <c:v>133040</c:v>
                </c:pt>
                <c:pt idx="13304">
                  <c:v>133050</c:v>
                </c:pt>
                <c:pt idx="13305">
                  <c:v>133060</c:v>
                </c:pt>
                <c:pt idx="13306">
                  <c:v>133070</c:v>
                </c:pt>
                <c:pt idx="13307">
                  <c:v>133080</c:v>
                </c:pt>
                <c:pt idx="13308">
                  <c:v>133090</c:v>
                </c:pt>
                <c:pt idx="13309">
                  <c:v>133100</c:v>
                </c:pt>
                <c:pt idx="13310">
                  <c:v>133110</c:v>
                </c:pt>
                <c:pt idx="13311">
                  <c:v>133120</c:v>
                </c:pt>
                <c:pt idx="13312">
                  <c:v>133130</c:v>
                </c:pt>
                <c:pt idx="13313">
                  <c:v>133140</c:v>
                </c:pt>
                <c:pt idx="13314">
                  <c:v>133150</c:v>
                </c:pt>
                <c:pt idx="13315">
                  <c:v>133160</c:v>
                </c:pt>
                <c:pt idx="13316">
                  <c:v>133170</c:v>
                </c:pt>
                <c:pt idx="13317">
                  <c:v>133180</c:v>
                </c:pt>
                <c:pt idx="13318">
                  <c:v>133190</c:v>
                </c:pt>
                <c:pt idx="13319">
                  <c:v>133200</c:v>
                </c:pt>
                <c:pt idx="13320">
                  <c:v>133210</c:v>
                </c:pt>
                <c:pt idx="13321">
                  <c:v>133220</c:v>
                </c:pt>
                <c:pt idx="13322">
                  <c:v>133230</c:v>
                </c:pt>
                <c:pt idx="13323">
                  <c:v>133240</c:v>
                </c:pt>
                <c:pt idx="13324">
                  <c:v>133250</c:v>
                </c:pt>
                <c:pt idx="13325">
                  <c:v>133260</c:v>
                </c:pt>
                <c:pt idx="13326">
                  <c:v>133270</c:v>
                </c:pt>
                <c:pt idx="13327">
                  <c:v>133280</c:v>
                </c:pt>
                <c:pt idx="13328">
                  <c:v>133290</c:v>
                </c:pt>
                <c:pt idx="13329">
                  <c:v>133300</c:v>
                </c:pt>
                <c:pt idx="13330">
                  <c:v>133310</c:v>
                </c:pt>
                <c:pt idx="13331">
                  <c:v>133320</c:v>
                </c:pt>
                <c:pt idx="13332">
                  <c:v>133330</c:v>
                </c:pt>
                <c:pt idx="13333">
                  <c:v>133340</c:v>
                </c:pt>
                <c:pt idx="13334">
                  <c:v>133350</c:v>
                </c:pt>
                <c:pt idx="13335">
                  <c:v>133360</c:v>
                </c:pt>
                <c:pt idx="13336">
                  <c:v>133370</c:v>
                </c:pt>
                <c:pt idx="13337">
                  <c:v>133380</c:v>
                </c:pt>
                <c:pt idx="13338">
                  <c:v>133390</c:v>
                </c:pt>
                <c:pt idx="13339">
                  <c:v>133400</c:v>
                </c:pt>
                <c:pt idx="13340">
                  <c:v>133410</c:v>
                </c:pt>
                <c:pt idx="13341">
                  <c:v>133420</c:v>
                </c:pt>
                <c:pt idx="13342">
                  <c:v>133430</c:v>
                </c:pt>
                <c:pt idx="13343">
                  <c:v>133440</c:v>
                </c:pt>
                <c:pt idx="13344">
                  <c:v>133450</c:v>
                </c:pt>
                <c:pt idx="13345">
                  <c:v>133460</c:v>
                </c:pt>
                <c:pt idx="13346">
                  <c:v>133470</c:v>
                </c:pt>
                <c:pt idx="13347">
                  <c:v>133480</c:v>
                </c:pt>
                <c:pt idx="13348">
                  <c:v>133490</c:v>
                </c:pt>
                <c:pt idx="13349">
                  <c:v>133500</c:v>
                </c:pt>
                <c:pt idx="13350">
                  <c:v>133510</c:v>
                </c:pt>
                <c:pt idx="13351">
                  <c:v>133520</c:v>
                </c:pt>
                <c:pt idx="13352">
                  <c:v>133530</c:v>
                </c:pt>
                <c:pt idx="13353">
                  <c:v>133540</c:v>
                </c:pt>
                <c:pt idx="13354">
                  <c:v>133550</c:v>
                </c:pt>
                <c:pt idx="13355">
                  <c:v>133560</c:v>
                </c:pt>
                <c:pt idx="13356">
                  <c:v>133570</c:v>
                </c:pt>
                <c:pt idx="13357">
                  <c:v>133580</c:v>
                </c:pt>
                <c:pt idx="13358">
                  <c:v>133590</c:v>
                </c:pt>
                <c:pt idx="13359">
                  <c:v>133600</c:v>
                </c:pt>
                <c:pt idx="13360">
                  <c:v>133610</c:v>
                </c:pt>
                <c:pt idx="13361">
                  <c:v>133620</c:v>
                </c:pt>
                <c:pt idx="13362">
                  <c:v>133630</c:v>
                </c:pt>
                <c:pt idx="13363">
                  <c:v>133640</c:v>
                </c:pt>
                <c:pt idx="13364">
                  <c:v>133650</c:v>
                </c:pt>
                <c:pt idx="13365">
                  <c:v>133660</c:v>
                </c:pt>
                <c:pt idx="13366">
                  <c:v>133670</c:v>
                </c:pt>
                <c:pt idx="13367">
                  <c:v>133680</c:v>
                </c:pt>
                <c:pt idx="13368">
                  <c:v>133690</c:v>
                </c:pt>
                <c:pt idx="13369">
                  <c:v>133700</c:v>
                </c:pt>
                <c:pt idx="13370">
                  <c:v>133710</c:v>
                </c:pt>
                <c:pt idx="13371">
                  <c:v>133720</c:v>
                </c:pt>
                <c:pt idx="13372">
                  <c:v>133730</c:v>
                </c:pt>
                <c:pt idx="13373">
                  <c:v>133740</c:v>
                </c:pt>
                <c:pt idx="13374">
                  <c:v>133750</c:v>
                </c:pt>
                <c:pt idx="13375">
                  <c:v>133760</c:v>
                </c:pt>
                <c:pt idx="13376">
                  <c:v>133770</c:v>
                </c:pt>
                <c:pt idx="13377">
                  <c:v>133780</c:v>
                </c:pt>
                <c:pt idx="13378">
                  <c:v>133790</c:v>
                </c:pt>
                <c:pt idx="13379">
                  <c:v>133800</c:v>
                </c:pt>
                <c:pt idx="13380">
                  <c:v>133810</c:v>
                </c:pt>
                <c:pt idx="13381">
                  <c:v>133820</c:v>
                </c:pt>
                <c:pt idx="13382">
                  <c:v>133830</c:v>
                </c:pt>
                <c:pt idx="13383">
                  <c:v>133840</c:v>
                </c:pt>
                <c:pt idx="13384">
                  <c:v>133850</c:v>
                </c:pt>
                <c:pt idx="13385">
                  <c:v>133860</c:v>
                </c:pt>
                <c:pt idx="13386">
                  <c:v>133870</c:v>
                </c:pt>
                <c:pt idx="13387">
                  <c:v>133880</c:v>
                </c:pt>
                <c:pt idx="13388">
                  <c:v>133890</c:v>
                </c:pt>
                <c:pt idx="13389">
                  <c:v>133900</c:v>
                </c:pt>
                <c:pt idx="13390">
                  <c:v>133910</c:v>
                </c:pt>
                <c:pt idx="13391">
                  <c:v>133920</c:v>
                </c:pt>
                <c:pt idx="13392">
                  <c:v>133930</c:v>
                </c:pt>
                <c:pt idx="13393">
                  <c:v>133940</c:v>
                </c:pt>
                <c:pt idx="13394">
                  <c:v>133950</c:v>
                </c:pt>
                <c:pt idx="13395">
                  <c:v>133960</c:v>
                </c:pt>
                <c:pt idx="13396">
                  <c:v>133970</c:v>
                </c:pt>
                <c:pt idx="13397">
                  <c:v>133980</c:v>
                </c:pt>
                <c:pt idx="13398">
                  <c:v>133990</c:v>
                </c:pt>
                <c:pt idx="13399">
                  <c:v>134000</c:v>
                </c:pt>
                <c:pt idx="13400">
                  <c:v>134010</c:v>
                </c:pt>
                <c:pt idx="13401">
                  <c:v>134020</c:v>
                </c:pt>
                <c:pt idx="13402">
                  <c:v>134030</c:v>
                </c:pt>
                <c:pt idx="13403">
                  <c:v>134040</c:v>
                </c:pt>
                <c:pt idx="13404">
                  <c:v>134050</c:v>
                </c:pt>
                <c:pt idx="13405">
                  <c:v>134060</c:v>
                </c:pt>
                <c:pt idx="13406">
                  <c:v>134070</c:v>
                </c:pt>
                <c:pt idx="13407">
                  <c:v>134080</c:v>
                </c:pt>
                <c:pt idx="13408">
                  <c:v>134090</c:v>
                </c:pt>
                <c:pt idx="13409">
                  <c:v>134100</c:v>
                </c:pt>
                <c:pt idx="13410">
                  <c:v>134110</c:v>
                </c:pt>
                <c:pt idx="13411">
                  <c:v>134120</c:v>
                </c:pt>
                <c:pt idx="13412">
                  <c:v>134130</c:v>
                </c:pt>
                <c:pt idx="13413">
                  <c:v>134140</c:v>
                </c:pt>
                <c:pt idx="13414">
                  <c:v>134150</c:v>
                </c:pt>
                <c:pt idx="13415">
                  <c:v>134160</c:v>
                </c:pt>
                <c:pt idx="13416">
                  <c:v>134170</c:v>
                </c:pt>
                <c:pt idx="13417">
                  <c:v>134180</c:v>
                </c:pt>
                <c:pt idx="13418">
                  <c:v>134190</c:v>
                </c:pt>
                <c:pt idx="13419">
                  <c:v>134200</c:v>
                </c:pt>
                <c:pt idx="13420">
                  <c:v>134210</c:v>
                </c:pt>
                <c:pt idx="13421">
                  <c:v>134220</c:v>
                </c:pt>
                <c:pt idx="13422">
                  <c:v>134230</c:v>
                </c:pt>
                <c:pt idx="13423">
                  <c:v>134240</c:v>
                </c:pt>
                <c:pt idx="13424">
                  <c:v>134250</c:v>
                </c:pt>
                <c:pt idx="13425">
                  <c:v>134260</c:v>
                </c:pt>
                <c:pt idx="13426">
                  <c:v>134270</c:v>
                </c:pt>
                <c:pt idx="13427">
                  <c:v>134280</c:v>
                </c:pt>
                <c:pt idx="13428">
                  <c:v>134290</c:v>
                </c:pt>
                <c:pt idx="13429">
                  <c:v>134300</c:v>
                </c:pt>
                <c:pt idx="13430">
                  <c:v>134310</c:v>
                </c:pt>
                <c:pt idx="13431">
                  <c:v>134320</c:v>
                </c:pt>
                <c:pt idx="13432">
                  <c:v>134330</c:v>
                </c:pt>
                <c:pt idx="13433">
                  <c:v>134340</c:v>
                </c:pt>
                <c:pt idx="13434">
                  <c:v>134350</c:v>
                </c:pt>
                <c:pt idx="13435">
                  <c:v>134360</c:v>
                </c:pt>
                <c:pt idx="13436">
                  <c:v>134370</c:v>
                </c:pt>
                <c:pt idx="13437">
                  <c:v>134380</c:v>
                </c:pt>
                <c:pt idx="13438">
                  <c:v>134390</c:v>
                </c:pt>
                <c:pt idx="13439">
                  <c:v>134400</c:v>
                </c:pt>
                <c:pt idx="13440">
                  <c:v>134410</c:v>
                </c:pt>
                <c:pt idx="13441">
                  <c:v>134420</c:v>
                </c:pt>
                <c:pt idx="13442">
                  <c:v>134430</c:v>
                </c:pt>
                <c:pt idx="13443">
                  <c:v>134440</c:v>
                </c:pt>
                <c:pt idx="13444">
                  <c:v>134450</c:v>
                </c:pt>
                <c:pt idx="13445">
                  <c:v>134460</c:v>
                </c:pt>
                <c:pt idx="13446">
                  <c:v>134470</c:v>
                </c:pt>
                <c:pt idx="13447">
                  <c:v>134480</c:v>
                </c:pt>
                <c:pt idx="13448">
                  <c:v>134490</c:v>
                </c:pt>
                <c:pt idx="13449">
                  <c:v>134500</c:v>
                </c:pt>
                <c:pt idx="13450">
                  <c:v>134510</c:v>
                </c:pt>
                <c:pt idx="13451">
                  <c:v>134520</c:v>
                </c:pt>
                <c:pt idx="13452">
                  <c:v>134530</c:v>
                </c:pt>
                <c:pt idx="13453">
                  <c:v>134540</c:v>
                </c:pt>
                <c:pt idx="13454">
                  <c:v>134550</c:v>
                </c:pt>
                <c:pt idx="13455">
                  <c:v>134560</c:v>
                </c:pt>
                <c:pt idx="13456">
                  <c:v>134570</c:v>
                </c:pt>
                <c:pt idx="13457">
                  <c:v>134580</c:v>
                </c:pt>
                <c:pt idx="13458">
                  <c:v>134590</c:v>
                </c:pt>
                <c:pt idx="13459">
                  <c:v>134600</c:v>
                </c:pt>
                <c:pt idx="13460">
                  <c:v>134610</c:v>
                </c:pt>
                <c:pt idx="13461">
                  <c:v>134620</c:v>
                </c:pt>
                <c:pt idx="13462">
                  <c:v>134630</c:v>
                </c:pt>
                <c:pt idx="13463">
                  <c:v>134640</c:v>
                </c:pt>
                <c:pt idx="13464">
                  <c:v>134650</c:v>
                </c:pt>
                <c:pt idx="13465">
                  <c:v>134660</c:v>
                </c:pt>
                <c:pt idx="13466">
                  <c:v>134670</c:v>
                </c:pt>
                <c:pt idx="13467">
                  <c:v>134680</c:v>
                </c:pt>
                <c:pt idx="13468">
                  <c:v>134690</c:v>
                </c:pt>
                <c:pt idx="13469">
                  <c:v>134700</c:v>
                </c:pt>
                <c:pt idx="13470">
                  <c:v>134710</c:v>
                </c:pt>
                <c:pt idx="13471">
                  <c:v>134720</c:v>
                </c:pt>
                <c:pt idx="13472">
                  <c:v>134730</c:v>
                </c:pt>
                <c:pt idx="13473">
                  <c:v>134740</c:v>
                </c:pt>
                <c:pt idx="13474">
                  <c:v>134750</c:v>
                </c:pt>
                <c:pt idx="13475">
                  <c:v>134760</c:v>
                </c:pt>
                <c:pt idx="13476">
                  <c:v>134770</c:v>
                </c:pt>
                <c:pt idx="13477">
                  <c:v>134780</c:v>
                </c:pt>
                <c:pt idx="13478">
                  <c:v>134790</c:v>
                </c:pt>
                <c:pt idx="13479">
                  <c:v>134800</c:v>
                </c:pt>
                <c:pt idx="13480">
                  <c:v>134810</c:v>
                </c:pt>
                <c:pt idx="13481">
                  <c:v>134820</c:v>
                </c:pt>
                <c:pt idx="13482">
                  <c:v>134830</c:v>
                </c:pt>
                <c:pt idx="13483">
                  <c:v>134840</c:v>
                </c:pt>
                <c:pt idx="13484">
                  <c:v>134850</c:v>
                </c:pt>
                <c:pt idx="13485">
                  <c:v>134860</c:v>
                </c:pt>
                <c:pt idx="13486">
                  <c:v>134870</c:v>
                </c:pt>
                <c:pt idx="13487">
                  <c:v>134880</c:v>
                </c:pt>
                <c:pt idx="13488">
                  <c:v>134890</c:v>
                </c:pt>
                <c:pt idx="13489">
                  <c:v>134900</c:v>
                </c:pt>
                <c:pt idx="13490">
                  <c:v>134910</c:v>
                </c:pt>
                <c:pt idx="13491">
                  <c:v>134920</c:v>
                </c:pt>
                <c:pt idx="13492">
                  <c:v>134930</c:v>
                </c:pt>
                <c:pt idx="13493">
                  <c:v>134940</c:v>
                </c:pt>
                <c:pt idx="13494">
                  <c:v>134950</c:v>
                </c:pt>
                <c:pt idx="13495">
                  <c:v>134960</c:v>
                </c:pt>
                <c:pt idx="13496">
                  <c:v>134970</c:v>
                </c:pt>
                <c:pt idx="13497">
                  <c:v>134980</c:v>
                </c:pt>
                <c:pt idx="13498">
                  <c:v>134990</c:v>
                </c:pt>
                <c:pt idx="13499">
                  <c:v>135000</c:v>
                </c:pt>
                <c:pt idx="13500">
                  <c:v>135010</c:v>
                </c:pt>
                <c:pt idx="13501">
                  <c:v>135020</c:v>
                </c:pt>
                <c:pt idx="13502">
                  <c:v>135030</c:v>
                </c:pt>
                <c:pt idx="13503">
                  <c:v>135040</c:v>
                </c:pt>
                <c:pt idx="13504">
                  <c:v>135050</c:v>
                </c:pt>
                <c:pt idx="13505">
                  <c:v>135060</c:v>
                </c:pt>
                <c:pt idx="13506">
                  <c:v>135070</c:v>
                </c:pt>
                <c:pt idx="13507">
                  <c:v>135080</c:v>
                </c:pt>
                <c:pt idx="13508">
                  <c:v>135090</c:v>
                </c:pt>
                <c:pt idx="13509">
                  <c:v>135100</c:v>
                </c:pt>
                <c:pt idx="13510">
                  <c:v>135110</c:v>
                </c:pt>
                <c:pt idx="13511">
                  <c:v>135120</c:v>
                </c:pt>
                <c:pt idx="13512">
                  <c:v>135130</c:v>
                </c:pt>
                <c:pt idx="13513">
                  <c:v>135140</c:v>
                </c:pt>
                <c:pt idx="13514">
                  <c:v>135150</c:v>
                </c:pt>
                <c:pt idx="13515">
                  <c:v>135160</c:v>
                </c:pt>
                <c:pt idx="13516">
                  <c:v>135170</c:v>
                </c:pt>
                <c:pt idx="13517">
                  <c:v>135180</c:v>
                </c:pt>
                <c:pt idx="13518">
                  <c:v>135190</c:v>
                </c:pt>
                <c:pt idx="13519">
                  <c:v>135200</c:v>
                </c:pt>
                <c:pt idx="13520">
                  <c:v>135210</c:v>
                </c:pt>
                <c:pt idx="13521">
                  <c:v>135220</c:v>
                </c:pt>
                <c:pt idx="13522">
                  <c:v>135230</c:v>
                </c:pt>
                <c:pt idx="13523">
                  <c:v>135240</c:v>
                </c:pt>
                <c:pt idx="13524">
                  <c:v>135250</c:v>
                </c:pt>
                <c:pt idx="13525">
                  <c:v>135260</c:v>
                </c:pt>
                <c:pt idx="13526">
                  <c:v>135270</c:v>
                </c:pt>
                <c:pt idx="13527">
                  <c:v>135280</c:v>
                </c:pt>
                <c:pt idx="13528">
                  <c:v>135290</c:v>
                </c:pt>
                <c:pt idx="13529">
                  <c:v>135300</c:v>
                </c:pt>
                <c:pt idx="13530">
                  <c:v>135310</c:v>
                </c:pt>
                <c:pt idx="13531">
                  <c:v>135320</c:v>
                </c:pt>
                <c:pt idx="13532">
                  <c:v>135330</c:v>
                </c:pt>
                <c:pt idx="13533">
                  <c:v>135340</c:v>
                </c:pt>
                <c:pt idx="13534">
                  <c:v>135350</c:v>
                </c:pt>
                <c:pt idx="13535">
                  <c:v>135360</c:v>
                </c:pt>
                <c:pt idx="13536">
                  <c:v>135370</c:v>
                </c:pt>
                <c:pt idx="13537">
                  <c:v>135380</c:v>
                </c:pt>
                <c:pt idx="13538">
                  <c:v>135390</c:v>
                </c:pt>
                <c:pt idx="13539">
                  <c:v>135400</c:v>
                </c:pt>
                <c:pt idx="13540">
                  <c:v>135410</c:v>
                </c:pt>
                <c:pt idx="13541">
                  <c:v>135420</c:v>
                </c:pt>
                <c:pt idx="13542">
                  <c:v>135430</c:v>
                </c:pt>
                <c:pt idx="13543">
                  <c:v>135440</c:v>
                </c:pt>
                <c:pt idx="13544">
                  <c:v>135450</c:v>
                </c:pt>
                <c:pt idx="13545">
                  <c:v>135460</c:v>
                </c:pt>
                <c:pt idx="13546">
                  <c:v>135470</c:v>
                </c:pt>
                <c:pt idx="13547">
                  <c:v>135480</c:v>
                </c:pt>
                <c:pt idx="13548">
                  <c:v>135490</c:v>
                </c:pt>
                <c:pt idx="13549">
                  <c:v>135500</c:v>
                </c:pt>
                <c:pt idx="13550">
                  <c:v>135510</c:v>
                </c:pt>
                <c:pt idx="13551">
                  <c:v>135520</c:v>
                </c:pt>
                <c:pt idx="13552">
                  <c:v>135530</c:v>
                </c:pt>
                <c:pt idx="13553">
                  <c:v>135540</c:v>
                </c:pt>
                <c:pt idx="13554">
                  <c:v>135550</c:v>
                </c:pt>
                <c:pt idx="13555">
                  <c:v>135560</c:v>
                </c:pt>
                <c:pt idx="13556">
                  <c:v>135570</c:v>
                </c:pt>
                <c:pt idx="13557">
                  <c:v>135580</c:v>
                </c:pt>
                <c:pt idx="13558">
                  <c:v>135590</c:v>
                </c:pt>
                <c:pt idx="13559">
                  <c:v>135600</c:v>
                </c:pt>
                <c:pt idx="13560">
                  <c:v>135610</c:v>
                </c:pt>
                <c:pt idx="13561">
                  <c:v>135620</c:v>
                </c:pt>
                <c:pt idx="13562">
                  <c:v>135630</c:v>
                </c:pt>
                <c:pt idx="13563">
                  <c:v>135640</c:v>
                </c:pt>
                <c:pt idx="13564">
                  <c:v>135650</c:v>
                </c:pt>
                <c:pt idx="13565">
                  <c:v>135660</c:v>
                </c:pt>
                <c:pt idx="13566">
                  <c:v>135670</c:v>
                </c:pt>
                <c:pt idx="13567">
                  <c:v>135680</c:v>
                </c:pt>
                <c:pt idx="13568">
                  <c:v>135690</c:v>
                </c:pt>
                <c:pt idx="13569">
                  <c:v>135700</c:v>
                </c:pt>
                <c:pt idx="13570">
                  <c:v>135710</c:v>
                </c:pt>
                <c:pt idx="13571">
                  <c:v>135720</c:v>
                </c:pt>
                <c:pt idx="13572">
                  <c:v>135730</c:v>
                </c:pt>
                <c:pt idx="13573">
                  <c:v>135740</c:v>
                </c:pt>
                <c:pt idx="13574">
                  <c:v>135750</c:v>
                </c:pt>
                <c:pt idx="13575">
                  <c:v>135760</c:v>
                </c:pt>
                <c:pt idx="13576">
                  <c:v>135770</c:v>
                </c:pt>
                <c:pt idx="13577">
                  <c:v>135780</c:v>
                </c:pt>
                <c:pt idx="13578">
                  <c:v>135790</c:v>
                </c:pt>
                <c:pt idx="13579">
                  <c:v>135800</c:v>
                </c:pt>
                <c:pt idx="13580">
                  <c:v>135810</c:v>
                </c:pt>
                <c:pt idx="13581">
                  <c:v>135820</c:v>
                </c:pt>
                <c:pt idx="13582">
                  <c:v>135830</c:v>
                </c:pt>
                <c:pt idx="13583">
                  <c:v>135840</c:v>
                </c:pt>
                <c:pt idx="13584">
                  <c:v>135850</c:v>
                </c:pt>
                <c:pt idx="13585">
                  <c:v>135860</c:v>
                </c:pt>
                <c:pt idx="13586">
                  <c:v>135870</c:v>
                </c:pt>
                <c:pt idx="13587">
                  <c:v>135880</c:v>
                </c:pt>
                <c:pt idx="13588">
                  <c:v>135890</c:v>
                </c:pt>
                <c:pt idx="13589">
                  <c:v>135900</c:v>
                </c:pt>
                <c:pt idx="13590">
                  <c:v>135910</c:v>
                </c:pt>
                <c:pt idx="13591">
                  <c:v>135920</c:v>
                </c:pt>
                <c:pt idx="13592">
                  <c:v>135930</c:v>
                </c:pt>
                <c:pt idx="13593">
                  <c:v>135940</c:v>
                </c:pt>
                <c:pt idx="13594">
                  <c:v>135950</c:v>
                </c:pt>
                <c:pt idx="13595">
                  <c:v>135960</c:v>
                </c:pt>
                <c:pt idx="13596">
                  <c:v>135970</c:v>
                </c:pt>
                <c:pt idx="13597">
                  <c:v>135980</c:v>
                </c:pt>
                <c:pt idx="13598">
                  <c:v>135990</c:v>
                </c:pt>
                <c:pt idx="13599">
                  <c:v>136000</c:v>
                </c:pt>
                <c:pt idx="13600">
                  <c:v>136010</c:v>
                </c:pt>
                <c:pt idx="13601">
                  <c:v>136020</c:v>
                </c:pt>
                <c:pt idx="13602">
                  <c:v>136030</c:v>
                </c:pt>
                <c:pt idx="13603">
                  <c:v>136040</c:v>
                </c:pt>
                <c:pt idx="13604">
                  <c:v>136050</c:v>
                </c:pt>
                <c:pt idx="13605">
                  <c:v>136060</c:v>
                </c:pt>
                <c:pt idx="13606">
                  <c:v>136070</c:v>
                </c:pt>
                <c:pt idx="13607">
                  <c:v>136080</c:v>
                </c:pt>
                <c:pt idx="13608">
                  <c:v>136090</c:v>
                </c:pt>
                <c:pt idx="13609">
                  <c:v>136100</c:v>
                </c:pt>
                <c:pt idx="13610">
                  <c:v>136110</c:v>
                </c:pt>
                <c:pt idx="13611">
                  <c:v>136120</c:v>
                </c:pt>
                <c:pt idx="13612">
                  <c:v>136130</c:v>
                </c:pt>
                <c:pt idx="13613">
                  <c:v>136140</c:v>
                </c:pt>
                <c:pt idx="13614">
                  <c:v>136150</c:v>
                </c:pt>
                <c:pt idx="13615">
                  <c:v>136160</c:v>
                </c:pt>
                <c:pt idx="13616">
                  <c:v>136170</c:v>
                </c:pt>
                <c:pt idx="13617">
                  <c:v>136180</c:v>
                </c:pt>
                <c:pt idx="13618">
                  <c:v>136190</c:v>
                </c:pt>
                <c:pt idx="13619">
                  <c:v>136200</c:v>
                </c:pt>
                <c:pt idx="13620">
                  <c:v>136210</c:v>
                </c:pt>
                <c:pt idx="13621">
                  <c:v>136220</c:v>
                </c:pt>
                <c:pt idx="13622">
                  <c:v>136230</c:v>
                </c:pt>
                <c:pt idx="13623">
                  <c:v>136240</c:v>
                </c:pt>
                <c:pt idx="13624">
                  <c:v>136250</c:v>
                </c:pt>
                <c:pt idx="13625">
                  <c:v>136260</c:v>
                </c:pt>
                <c:pt idx="13626">
                  <c:v>136270</c:v>
                </c:pt>
                <c:pt idx="13627">
                  <c:v>136280</c:v>
                </c:pt>
                <c:pt idx="13628">
                  <c:v>136290</c:v>
                </c:pt>
                <c:pt idx="13629">
                  <c:v>136300</c:v>
                </c:pt>
                <c:pt idx="13630">
                  <c:v>136310</c:v>
                </c:pt>
                <c:pt idx="13631">
                  <c:v>136320</c:v>
                </c:pt>
                <c:pt idx="13632">
                  <c:v>136330</c:v>
                </c:pt>
                <c:pt idx="13633">
                  <c:v>136340</c:v>
                </c:pt>
                <c:pt idx="13634">
                  <c:v>136350</c:v>
                </c:pt>
                <c:pt idx="13635">
                  <c:v>136360</c:v>
                </c:pt>
                <c:pt idx="13636">
                  <c:v>136370</c:v>
                </c:pt>
                <c:pt idx="13637">
                  <c:v>136380</c:v>
                </c:pt>
                <c:pt idx="13638">
                  <c:v>136390</c:v>
                </c:pt>
                <c:pt idx="13639">
                  <c:v>136400</c:v>
                </c:pt>
                <c:pt idx="13640">
                  <c:v>136410</c:v>
                </c:pt>
                <c:pt idx="13641">
                  <c:v>136420</c:v>
                </c:pt>
                <c:pt idx="13642">
                  <c:v>136430</c:v>
                </c:pt>
                <c:pt idx="13643">
                  <c:v>136440</c:v>
                </c:pt>
                <c:pt idx="13644">
                  <c:v>136450</c:v>
                </c:pt>
                <c:pt idx="13645">
                  <c:v>136460</c:v>
                </c:pt>
                <c:pt idx="13646">
                  <c:v>136470</c:v>
                </c:pt>
                <c:pt idx="13647">
                  <c:v>136480</c:v>
                </c:pt>
                <c:pt idx="13648">
                  <c:v>136490</c:v>
                </c:pt>
                <c:pt idx="13649">
                  <c:v>136500</c:v>
                </c:pt>
                <c:pt idx="13650">
                  <c:v>136510</c:v>
                </c:pt>
                <c:pt idx="13651">
                  <c:v>136520</c:v>
                </c:pt>
                <c:pt idx="13652">
                  <c:v>136530</c:v>
                </c:pt>
                <c:pt idx="13653">
                  <c:v>136540</c:v>
                </c:pt>
                <c:pt idx="13654">
                  <c:v>136550</c:v>
                </c:pt>
                <c:pt idx="13655">
                  <c:v>136560</c:v>
                </c:pt>
                <c:pt idx="13656">
                  <c:v>136570</c:v>
                </c:pt>
                <c:pt idx="13657">
                  <c:v>136580</c:v>
                </c:pt>
                <c:pt idx="13658">
                  <c:v>136590</c:v>
                </c:pt>
                <c:pt idx="13659">
                  <c:v>136600</c:v>
                </c:pt>
                <c:pt idx="13660">
                  <c:v>136610</c:v>
                </c:pt>
                <c:pt idx="13661">
                  <c:v>136620</c:v>
                </c:pt>
                <c:pt idx="13662">
                  <c:v>136630</c:v>
                </c:pt>
                <c:pt idx="13663">
                  <c:v>136640</c:v>
                </c:pt>
                <c:pt idx="13664">
                  <c:v>136650</c:v>
                </c:pt>
                <c:pt idx="13665">
                  <c:v>136660</c:v>
                </c:pt>
                <c:pt idx="13666">
                  <c:v>136670</c:v>
                </c:pt>
                <c:pt idx="13667">
                  <c:v>136680</c:v>
                </c:pt>
                <c:pt idx="13668">
                  <c:v>136690</c:v>
                </c:pt>
                <c:pt idx="13669">
                  <c:v>136700</c:v>
                </c:pt>
                <c:pt idx="13670">
                  <c:v>136710</c:v>
                </c:pt>
                <c:pt idx="13671">
                  <c:v>136720</c:v>
                </c:pt>
                <c:pt idx="13672">
                  <c:v>136730</c:v>
                </c:pt>
                <c:pt idx="13673">
                  <c:v>136740</c:v>
                </c:pt>
                <c:pt idx="13674">
                  <c:v>136750</c:v>
                </c:pt>
                <c:pt idx="13675">
                  <c:v>136760</c:v>
                </c:pt>
                <c:pt idx="13676">
                  <c:v>136770</c:v>
                </c:pt>
                <c:pt idx="13677">
                  <c:v>136780</c:v>
                </c:pt>
                <c:pt idx="13678">
                  <c:v>136790</c:v>
                </c:pt>
                <c:pt idx="13679">
                  <c:v>136800</c:v>
                </c:pt>
                <c:pt idx="13680">
                  <c:v>136810</c:v>
                </c:pt>
                <c:pt idx="13681">
                  <c:v>136820</c:v>
                </c:pt>
                <c:pt idx="13682">
                  <c:v>136830</c:v>
                </c:pt>
                <c:pt idx="13683">
                  <c:v>136840</c:v>
                </c:pt>
                <c:pt idx="13684">
                  <c:v>136850</c:v>
                </c:pt>
                <c:pt idx="13685">
                  <c:v>136860</c:v>
                </c:pt>
                <c:pt idx="13686">
                  <c:v>136870</c:v>
                </c:pt>
                <c:pt idx="13687">
                  <c:v>136880</c:v>
                </c:pt>
                <c:pt idx="13688">
                  <c:v>136890</c:v>
                </c:pt>
                <c:pt idx="13689">
                  <c:v>136900</c:v>
                </c:pt>
                <c:pt idx="13690">
                  <c:v>136910</c:v>
                </c:pt>
                <c:pt idx="13691">
                  <c:v>136920</c:v>
                </c:pt>
                <c:pt idx="13692">
                  <c:v>136930</c:v>
                </c:pt>
                <c:pt idx="13693">
                  <c:v>136940</c:v>
                </c:pt>
                <c:pt idx="13694">
                  <c:v>136950</c:v>
                </c:pt>
                <c:pt idx="13695">
                  <c:v>136960</c:v>
                </c:pt>
                <c:pt idx="13696">
                  <c:v>136970</c:v>
                </c:pt>
                <c:pt idx="13697">
                  <c:v>136980</c:v>
                </c:pt>
                <c:pt idx="13698">
                  <c:v>136990</c:v>
                </c:pt>
                <c:pt idx="13699">
                  <c:v>137000</c:v>
                </c:pt>
                <c:pt idx="13700">
                  <c:v>137010</c:v>
                </c:pt>
                <c:pt idx="13701">
                  <c:v>137020</c:v>
                </c:pt>
                <c:pt idx="13702">
                  <c:v>137030</c:v>
                </c:pt>
                <c:pt idx="13703">
                  <c:v>137040</c:v>
                </c:pt>
                <c:pt idx="13704">
                  <c:v>137050</c:v>
                </c:pt>
                <c:pt idx="13705">
                  <c:v>137060</c:v>
                </c:pt>
                <c:pt idx="13706">
                  <c:v>137070</c:v>
                </c:pt>
                <c:pt idx="13707">
                  <c:v>137080</c:v>
                </c:pt>
                <c:pt idx="13708">
                  <c:v>137090</c:v>
                </c:pt>
                <c:pt idx="13709">
                  <c:v>137100</c:v>
                </c:pt>
                <c:pt idx="13710">
                  <c:v>137110</c:v>
                </c:pt>
                <c:pt idx="13711">
                  <c:v>137120</c:v>
                </c:pt>
                <c:pt idx="13712">
                  <c:v>137130</c:v>
                </c:pt>
                <c:pt idx="13713">
                  <c:v>137140</c:v>
                </c:pt>
                <c:pt idx="13714">
                  <c:v>137150</c:v>
                </c:pt>
                <c:pt idx="13715">
                  <c:v>137160</c:v>
                </c:pt>
                <c:pt idx="13716">
                  <c:v>137170</c:v>
                </c:pt>
                <c:pt idx="13717">
                  <c:v>137180</c:v>
                </c:pt>
                <c:pt idx="13718">
                  <c:v>137190</c:v>
                </c:pt>
                <c:pt idx="13719">
                  <c:v>137200</c:v>
                </c:pt>
                <c:pt idx="13720">
                  <c:v>137210</c:v>
                </c:pt>
                <c:pt idx="13721">
                  <c:v>137220</c:v>
                </c:pt>
                <c:pt idx="13722">
                  <c:v>137230</c:v>
                </c:pt>
                <c:pt idx="13723">
                  <c:v>137240</c:v>
                </c:pt>
                <c:pt idx="13724">
                  <c:v>137250</c:v>
                </c:pt>
                <c:pt idx="13725">
                  <c:v>137260</c:v>
                </c:pt>
                <c:pt idx="13726">
                  <c:v>137270</c:v>
                </c:pt>
                <c:pt idx="13727">
                  <c:v>137280</c:v>
                </c:pt>
                <c:pt idx="13728">
                  <c:v>137290</c:v>
                </c:pt>
                <c:pt idx="13729">
                  <c:v>137300</c:v>
                </c:pt>
                <c:pt idx="13730">
                  <c:v>137310</c:v>
                </c:pt>
                <c:pt idx="13731">
                  <c:v>137320</c:v>
                </c:pt>
                <c:pt idx="13732">
                  <c:v>137330</c:v>
                </c:pt>
                <c:pt idx="13733">
                  <c:v>137340</c:v>
                </c:pt>
                <c:pt idx="13734">
                  <c:v>137350</c:v>
                </c:pt>
                <c:pt idx="13735">
                  <c:v>137360</c:v>
                </c:pt>
                <c:pt idx="13736">
                  <c:v>137370</c:v>
                </c:pt>
                <c:pt idx="13737">
                  <c:v>137380</c:v>
                </c:pt>
                <c:pt idx="13738">
                  <c:v>137390</c:v>
                </c:pt>
                <c:pt idx="13739">
                  <c:v>137400</c:v>
                </c:pt>
                <c:pt idx="13740">
                  <c:v>137410</c:v>
                </c:pt>
                <c:pt idx="13741">
                  <c:v>137420</c:v>
                </c:pt>
                <c:pt idx="13742">
                  <c:v>137430</c:v>
                </c:pt>
                <c:pt idx="13743">
                  <c:v>137440</c:v>
                </c:pt>
                <c:pt idx="13744">
                  <c:v>137450</c:v>
                </c:pt>
                <c:pt idx="13745">
                  <c:v>137460</c:v>
                </c:pt>
                <c:pt idx="13746">
                  <c:v>137470</c:v>
                </c:pt>
                <c:pt idx="13747">
                  <c:v>137480</c:v>
                </c:pt>
                <c:pt idx="13748">
                  <c:v>137490</c:v>
                </c:pt>
                <c:pt idx="13749">
                  <c:v>137500</c:v>
                </c:pt>
                <c:pt idx="13750">
                  <c:v>137510</c:v>
                </c:pt>
                <c:pt idx="13751">
                  <c:v>137520</c:v>
                </c:pt>
                <c:pt idx="13752">
                  <c:v>137530</c:v>
                </c:pt>
                <c:pt idx="13753">
                  <c:v>137540</c:v>
                </c:pt>
                <c:pt idx="13754">
                  <c:v>137550</c:v>
                </c:pt>
                <c:pt idx="13755">
                  <c:v>137560</c:v>
                </c:pt>
                <c:pt idx="13756">
                  <c:v>137570</c:v>
                </c:pt>
                <c:pt idx="13757">
                  <c:v>137580</c:v>
                </c:pt>
                <c:pt idx="13758">
                  <c:v>137590</c:v>
                </c:pt>
                <c:pt idx="13759">
                  <c:v>137600</c:v>
                </c:pt>
                <c:pt idx="13760">
                  <c:v>137610</c:v>
                </c:pt>
                <c:pt idx="13761">
                  <c:v>137620</c:v>
                </c:pt>
                <c:pt idx="13762">
                  <c:v>137630</c:v>
                </c:pt>
                <c:pt idx="13763">
                  <c:v>137640</c:v>
                </c:pt>
                <c:pt idx="13764">
                  <c:v>137650</c:v>
                </c:pt>
                <c:pt idx="13765">
                  <c:v>137660</c:v>
                </c:pt>
                <c:pt idx="13766">
                  <c:v>137670</c:v>
                </c:pt>
                <c:pt idx="13767">
                  <c:v>137680</c:v>
                </c:pt>
                <c:pt idx="13768">
                  <c:v>137690</c:v>
                </c:pt>
                <c:pt idx="13769">
                  <c:v>137700</c:v>
                </c:pt>
                <c:pt idx="13770">
                  <c:v>137710</c:v>
                </c:pt>
                <c:pt idx="13771">
                  <c:v>137720</c:v>
                </c:pt>
                <c:pt idx="13772">
                  <c:v>137730</c:v>
                </c:pt>
                <c:pt idx="13773">
                  <c:v>137740</c:v>
                </c:pt>
                <c:pt idx="13774">
                  <c:v>137750</c:v>
                </c:pt>
                <c:pt idx="13775">
                  <c:v>137760</c:v>
                </c:pt>
                <c:pt idx="13776">
                  <c:v>137770</c:v>
                </c:pt>
                <c:pt idx="13777">
                  <c:v>137780</c:v>
                </c:pt>
                <c:pt idx="13778">
                  <c:v>137790</c:v>
                </c:pt>
                <c:pt idx="13779">
                  <c:v>137800</c:v>
                </c:pt>
                <c:pt idx="13780">
                  <c:v>137810</c:v>
                </c:pt>
                <c:pt idx="13781">
                  <c:v>137820</c:v>
                </c:pt>
                <c:pt idx="13782">
                  <c:v>137830</c:v>
                </c:pt>
                <c:pt idx="13783">
                  <c:v>137840</c:v>
                </c:pt>
                <c:pt idx="13784">
                  <c:v>137850</c:v>
                </c:pt>
                <c:pt idx="13785">
                  <c:v>137860</c:v>
                </c:pt>
                <c:pt idx="13786">
                  <c:v>137870</c:v>
                </c:pt>
                <c:pt idx="13787">
                  <c:v>137880</c:v>
                </c:pt>
                <c:pt idx="13788">
                  <c:v>137890</c:v>
                </c:pt>
                <c:pt idx="13789">
                  <c:v>137900</c:v>
                </c:pt>
                <c:pt idx="13790">
                  <c:v>137910</c:v>
                </c:pt>
                <c:pt idx="13791">
                  <c:v>137920</c:v>
                </c:pt>
                <c:pt idx="13792">
                  <c:v>137930</c:v>
                </c:pt>
                <c:pt idx="13793">
                  <c:v>137940</c:v>
                </c:pt>
                <c:pt idx="13794">
                  <c:v>137950</c:v>
                </c:pt>
                <c:pt idx="13795">
                  <c:v>137960</c:v>
                </c:pt>
                <c:pt idx="13796">
                  <c:v>137970</c:v>
                </c:pt>
                <c:pt idx="13797">
                  <c:v>137980</c:v>
                </c:pt>
                <c:pt idx="13798">
                  <c:v>137990</c:v>
                </c:pt>
                <c:pt idx="13799">
                  <c:v>138000</c:v>
                </c:pt>
                <c:pt idx="13800">
                  <c:v>138010</c:v>
                </c:pt>
                <c:pt idx="13801">
                  <c:v>138020</c:v>
                </c:pt>
                <c:pt idx="13802">
                  <c:v>138030</c:v>
                </c:pt>
                <c:pt idx="13803">
                  <c:v>138040</c:v>
                </c:pt>
                <c:pt idx="13804">
                  <c:v>138050</c:v>
                </c:pt>
                <c:pt idx="13805">
                  <c:v>138060</c:v>
                </c:pt>
                <c:pt idx="13806">
                  <c:v>138070</c:v>
                </c:pt>
                <c:pt idx="13807">
                  <c:v>138080</c:v>
                </c:pt>
                <c:pt idx="13808">
                  <c:v>138090</c:v>
                </c:pt>
                <c:pt idx="13809">
                  <c:v>138100</c:v>
                </c:pt>
                <c:pt idx="13810">
                  <c:v>138110</c:v>
                </c:pt>
                <c:pt idx="13811">
                  <c:v>138120</c:v>
                </c:pt>
                <c:pt idx="13812">
                  <c:v>138130</c:v>
                </c:pt>
                <c:pt idx="13813">
                  <c:v>138140</c:v>
                </c:pt>
                <c:pt idx="13814">
                  <c:v>138150</c:v>
                </c:pt>
                <c:pt idx="13815">
                  <c:v>138160</c:v>
                </c:pt>
                <c:pt idx="13816">
                  <c:v>138170</c:v>
                </c:pt>
                <c:pt idx="13817">
                  <c:v>138180</c:v>
                </c:pt>
                <c:pt idx="13818">
                  <c:v>138190</c:v>
                </c:pt>
                <c:pt idx="13819">
                  <c:v>138200</c:v>
                </c:pt>
                <c:pt idx="13820">
                  <c:v>138210</c:v>
                </c:pt>
                <c:pt idx="13821">
                  <c:v>138220</c:v>
                </c:pt>
                <c:pt idx="13822">
                  <c:v>138230</c:v>
                </c:pt>
                <c:pt idx="13823">
                  <c:v>138240</c:v>
                </c:pt>
                <c:pt idx="13824">
                  <c:v>138250</c:v>
                </c:pt>
                <c:pt idx="13825">
                  <c:v>138260</c:v>
                </c:pt>
                <c:pt idx="13826">
                  <c:v>138270</c:v>
                </c:pt>
                <c:pt idx="13827">
                  <c:v>138280</c:v>
                </c:pt>
                <c:pt idx="13828">
                  <c:v>138290</c:v>
                </c:pt>
                <c:pt idx="13829">
                  <c:v>138300</c:v>
                </c:pt>
                <c:pt idx="13830">
                  <c:v>138310</c:v>
                </c:pt>
                <c:pt idx="13831">
                  <c:v>138320</c:v>
                </c:pt>
                <c:pt idx="13832">
                  <c:v>138330</c:v>
                </c:pt>
                <c:pt idx="13833">
                  <c:v>138340</c:v>
                </c:pt>
                <c:pt idx="13834">
                  <c:v>138350</c:v>
                </c:pt>
                <c:pt idx="13835">
                  <c:v>138360</c:v>
                </c:pt>
                <c:pt idx="13836">
                  <c:v>138370</c:v>
                </c:pt>
                <c:pt idx="13837">
                  <c:v>138380</c:v>
                </c:pt>
                <c:pt idx="13838">
                  <c:v>138390</c:v>
                </c:pt>
                <c:pt idx="13839">
                  <c:v>138400</c:v>
                </c:pt>
                <c:pt idx="13840">
                  <c:v>138410</c:v>
                </c:pt>
                <c:pt idx="13841">
                  <c:v>138420</c:v>
                </c:pt>
                <c:pt idx="13842">
                  <c:v>138430</c:v>
                </c:pt>
                <c:pt idx="13843">
                  <c:v>138440</c:v>
                </c:pt>
                <c:pt idx="13844">
                  <c:v>138450</c:v>
                </c:pt>
                <c:pt idx="13845">
                  <c:v>138460</c:v>
                </c:pt>
                <c:pt idx="13846">
                  <c:v>138470</c:v>
                </c:pt>
                <c:pt idx="13847">
                  <c:v>138480</c:v>
                </c:pt>
                <c:pt idx="13848">
                  <c:v>138490</c:v>
                </c:pt>
                <c:pt idx="13849">
                  <c:v>138500</c:v>
                </c:pt>
                <c:pt idx="13850">
                  <c:v>138510</c:v>
                </c:pt>
                <c:pt idx="13851">
                  <c:v>138520</c:v>
                </c:pt>
                <c:pt idx="13852">
                  <c:v>138530</c:v>
                </c:pt>
                <c:pt idx="13853">
                  <c:v>138540</c:v>
                </c:pt>
                <c:pt idx="13854">
                  <c:v>138550</c:v>
                </c:pt>
                <c:pt idx="13855">
                  <c:v>138560</c:v>
                </c:pt>
                <c:pt idx="13856">
                  <c:v>138570</c:v>
                </c:pt>
                <c:pt idx="13857">
                  <c:v>138580</c:v>
                </c:pt>
                <c:pt idx="13858">
                  <c:v>138590</c:v>
                </c:pt>
                <c:pt idx="13859">
                  <c:v>138600</c:v>
                </c:pt>
                <c:pt idx="13860">
                  <c:v>138610</c:v>
                </c:pt>
                <c:pt idx="13861">
                  <c:v>138620</c:v>
                </c:pt>
                <c:pt idx="13862">
                  <c:v>138630</c:v>
                </c:pt>
                <c:pt idx="13863">
                  <c:v>138640</c:v>
                </c:pt>
                <c:pt idx="13864">
                  <c:v>138650</c:v>
                </c:pt>
                <c:pt idx="13865">
                  <c:v>138660</c:v>
                </c:pt>
                <c:pt idx="13866">
                  <c:v>138670</c:v>
                </c:pt>
                <c:pt idx="13867">
                  <c:v>138680</c:v>
                </c:pt>
                <c:pt idx="13868">
                  <c:v>138690</c:v>
                </c:pt>
                <c:pt idx="13869">
                  <c:v>138700</c:v>
                </c:pt>
                <c:pt idx="13870">
                  <c:v>138710</c:v>
                </c:pt>
                <c:pt idx="13871">
                  <c:v>138720</c:v>
                </c:pt>
                <c:pt idx="13872">
                  <c:v>138730</c:v>
                </c:pt>
                <c:pt idx="13873">
                  <c:v>138740</c:v>
                </c:pt>
                <c:pt idx="13874">
                  <c:v>138750</c:v>
                </c:pt>
                <c:pt idx="13875">
                  <c:v>138760</c:v>
                </c:pt>
                <c:pt idx="13876">
                  <c:v>138770</c:v>
                </c:pt>
                <c:pt idx="13877">
                  <c:v>138780</c:v>
                </c:pt>
                <c:pt idx="13878">
                  <c:v>138790</c:v>
                </c:pt>
                <c:pt idx="13879">
                  <c:v>138800</c:v>
                </c:pt>
                <c:pt idx="13880">
                  <c:v>138810</c:v>
                </c:pt>
                <c:pt idx="13881">
                  <c:v>138820</c:v>
                </c:pt>
                <c:pt idx="13882">
                  <c:v>138830</c:v>
                </c:pt>
                <c:pt idx="13883">
                  <c:v>138840</c:v>
                </c:pt>
                <c:pt idx="13884">
                  <c:v>138850</c:v>
                </c:pt>
                <c:pt idx="13885">
                  <c:v>138860</c:v>
                </c:pt>
                <c:pt idx="13886">
                  <c:v>138870</c:v>
                </c:pt>
                <c:pt idx="13887">
                  <c:v>138880</c:v>
                </c:pt>
                <c:pt idx="13888">
                  <c:v>138890</c:v>
                </c:pt>
                <c:pt idx="13889">
                  <c:v>138900</c:v>
                </c:pt>
                <c:pt idx="13890">
                  <c:v>138910</c:v>
                </c:pt>
                <c:pt idx="13891">
                  <c:v>138920</c:v>
                </c:pt>
                <c:pt idx="13892">
                  <c:v>138930</c:v>
                </c:pt>
                <c:pt idx="13893">
                  <c:v>138940</c:v>
                </c:pt>
                <c:pt idx="13894">
                  <c:v>138950</c:v>
                </c:pt>
                <c:pt idx="13895">
                  <c:v>138960</c:v>
                </c:pt>
                <c:pt idx="13896">
                  <c:v>138970</c:v>
                </c:pt>
                <c:pt idx="13897">
                  <c:v>138980</c:v>
                </c:pt>
                <c:pt idx="13898">
                  <c:v>138990</c:v>
                </c:pt>
                <c:pt idx="13899">
                  <c:v>139000</c:v>
                </c:pt>
                <c:pt idx="13900">
                  <c:v>139010</c:v>
                </c:pt>
                <c:pt idx="13901">
                  <c:v>139020</c:v>
                </c:pt>
                <c:pt idx="13902">
                  <c:v>139030</c:v>
                </c:pt>
                <c:pt idx="13903">
                  <c:v>139040</c:v>
                </c:pt>
                <c:pt idx="13904">
                  <c:v>139050</c:v>
                </c:pt>
                <c:pt idx="13905">
                  <c:v>139060</c:v>
                </c:pt>
                <c:pt idx="13906">
                  <c:v>139070</c:v>
                </c:pt>
                <c:pt idx="13907">
                  <c:v>139080</c:v>
                </c:pt>
                <c:pt idx="13908">
                  <c:v>139090</c:v>
                </c:pt>
                <c:pt idx="13909">
                  <c:v>139100</c:v>
                </c:pt>
                <c:pt idx="13910">
                  <c:v>139110</c:v>
                </c:pt>
                <c:pt idx="13911">
                  <c:v>139120</c:v>
                </c:pt>
                <c:pt idx="13912">
                  <c:v>139130</c:v>
                </c:pt>
                <c:pt idx="13913">
                  <c:v>139140</c:v>
                </c:pt>
                <c:pt idx="13914">
                  <c:v>139150</c:v>
                </c:pt>
                <c:pt idx="13915">
                  <c:v>139160</c:v>
                </c:pt>
                <c:pt idx="13916">
                  <c:v>139170</c:v>
                </c:pt>
                <c:pt idx="13917">
                  <c:v>139180</c:v>
                </c:pt>
                <c:pt idx="13918">
                  <c:v>139190</c:v>
                </c:pt>
                <c:pt idx="13919">
                  <c:v>139200</c:v>
                </c:pt>
                <c:pt idx="13920">
                  <c:v>139210</c:v>
                </c:pt>
                <c:pt idx="13921">
                  <c:v>139220</c:v>
                </c:pt>
                <c:pt idx="13922">
                  <c:v>139230</c:v>
                </c:pt>
                <c:pt idx="13923">
                  <c:v>139240</c:v>
                </c:pt>
                <c:pt idx="13924">
                  <c:v>139250</c:v>
                </c:pt>
                <c:pt idx="13925">
                  <c:v>139260</c:v>
                </c:pt>
                <c:pt idx="13926">
                  <c:v>139270</c:v>
                </c:pt>
                <c:pt idx="13927">
                  <c:v>139280</c:v>
                </c:pt>
                <c:pt idx="13928">
                  <c:v>139290</c:v>
                </c:pt>
                <c:pt idx="13929">
                  <c:v>139300</c:v>
                </c:pt>
                <c:pt idx="13930">
                  <c:v>139310</c:v>
                </c:pt>
                <c:pt idx="13931">
                  <c:v>139320</c:v>
                </c:pt>
                <c:pt idx="13932">
                  <c:v>139330</c:v>
                </c:pt>
                <c:pt idx="13933">
                  <c:v>139340</c:v>
                </c:pt>
                <c:pt idx="13934">
                  <c:v>139350</c:v>
                </c:pt>
                <c:pt idx="13935">
                  <c:v>139360</c:v>
                </c:pt>
                <c:pt idx="13936">
                  <c:v>139370</c:v>
                </c:pt>
                <c:pt idx="13937">
                  <c:v>139380</c:v>
                </c:pt>
                <c:pt idx="13938">
                  <c:v>139390</c:v>
                </c:pt>
                <c:pt idx="13939">
                  <c:v>139400</c:v>
                </c:pt>
                <c:pt idx="13940">
                  <c:v>139410</c:v>
                </c:pt>
                <c:pt idx="13941">
                  <c:v>139420</c:v>
                </c:pt>
                <c:pt idx="13942">
                  <c:v>139430</c:v>
                </c:pt>
                <c:pt idx="13943">
                  <c:v>139440</c:v>
                </c:pt>
                <c:pt idx="13944">
                  <c:v>139450</c:v>
                </c:pt>
                <c:pt idx="13945">
                  <c:v>139460</c:v>
                </c:pt>
                <c:pt idx="13946">
                  <c:v>139470</c:v>
                </c:pt>
                <c:pt idx="13947">
                  <c:v>139480</c:v>
                </c:pt>
                <c:pt idx="13948">
                  <c:v>139490</c:v>
                </c:pt>
                <c:pt idx="13949">
                  <c:v>139500</c:v>
                </c:pt>
                <c:pt idx="13950">
                  <c:v>139510</c:v>
                </c:pt>
                <c:pt idx="13951">
                  <c:v>139520</c:v>
                </c:pt>
                <c:pt idx="13952">
                  <c:v>139530</c:v>
                </c:pt>
                <c:pt idx="13953">
                  <c:v>139540</c:v>
                </c:pt>
                <c:pt idx="13954">
                  <c:v>139550</c:v>
                </c:pt>
                <c:pt idx="13955">
                  <c:v>139560</c:v>
                </c:pt>
                <c:pt idx="13956">
                  <c:v>139570</c:v>
                </c:pt>
                <c:pt idx="13957">
                  <c:v>139580</c:v>
                </c:pt>
                <c:pt idx="13958">
                  <c:v>139590</c:v>
                </c:pt>
                <c:pt idx="13959">
                  <c:v>139600</c:v>
                </c:pt>
                <c:pt idx="13960">
                  <c:v>139610</c:v>
                </c:pt>
                <c:pt idx="13961">
                  <c:v>139620</c:v>
                </c:pt>
                <c:pt idx="13962">
                  <c:v>139630</c:v>
                </c:pt>
                <c:pt idx="13963">
                  <c:v>139640</c:v>
                </c:pt>
                <c:pt idx="13964">
                  <c:v>139650</c:v>
                </c:pt>
                <c:pt idx="13965">
                  <c:v>139660</c:v>
                </c:pt>
                <c:pt idx="13966">
                  <c:v>139670</c:v>
                </c:pt>
                <c:pt idx="13967">
                  <c:v>139680</c:v>
                </c:pt>
                <c:pt idx="13968">
                  <c:v>139690</c:v>
                </c:pt>
                <c:pt idx="13969">
                  <c:v>139700</c:v>
                </c:pt>
                <c:pt idx="13970">
                  <c:v>139710</c:v>
                </c:pt>
                <c:pt idx="13971">
                  <c:v>139720</c:v>
                </c:pt>
                <c:pt idx="13972">
                  <c:v>139730</c:v>
                </c:pt>
                <c:pt idx="13973">
                  <c:v>139740</c:v>
                </c:pt>
                <c:pt idx="13974">
                  <c:v>139750</c:v>
                </c:pt>
                <c:pt idx="13975">
                  <c:v>139760</c:v>
                </c:pt>
                <c:pt idx="13976">
                  <c:v>139770</c:v>
                </c:pt>
                <c:pt idx="13977">
                  <c:v>139780</c:v>
                </c:pt>
                <c:pt idx="13978">
                  <c:v>139790</c:v>
                </c:pt>
                <c:pt idx="13979">
                  <c:v>139800</c:v>
                </c:pt>
                <c:pt idx="13980">
                  <c:v>139810</c:v>
                </c:pt>
                <c:pt idx="13981">
                  <c:v>139820</c:v>
                </c:pt>
                <c:pt idx="13982">
                  <c:v>139830</c:v>
                </c:pt>
                <c:pt idx="13983">
                  <c:v>139840</c:v>
                </c:pt>
                <c:pt idx="13984">
                  <c:v>139850</c:v>
                </c:pt>
                <c:pt idx="13985">
                  <c:v>139860</c:v>
                </c:pt>
                <c:pt idx="13986">
                  <c:v>139870</c:v>
                </c:pt>
                <c:pt idx="13987">
                  <c:v>139880</c:v>
                </c:pt>
                <c:pt idx="13988">
                  <c:v>139890</c:v>
                </c:pt>
                <c:pt idx="13989">
                  <c:v>139900</c:v>
                </c:pt>
                <c:pt idx="13990">
                  <c:v>139910</c:v>
                </c:pt>
                <c:pt idx="13991">
                  <c:v>139920</c:v>
                </c:pt>
                <c:pt idx="13992">
                  <c:v>139930</c:v>
                </c:pt>
                <c:pt idx="13993">
                  <c:v>139940</c:v>
                </c:pt>
                <c:pt idx="13994">
                  <c:v>139950</c:v>
                </c:pt>
                <c:pt idx="13995">
                  <c:v>139960</c:v>
                </c:pt>
                <c:pt idx="13996">
                  <c:v>139970</c:v>
                </c:pt>
                <c:pt idx="13997">
                  <c:v>139980</c:v>
                </c:pt>
                <c:pt idx="13998">
                  <c:v>139990</c:v>
                </c:pt>
                <c:pt idx="13999">
                  <c:v>140000</c:v>
                </c:pt>
                <c:pt idx="14000">
                  <c:v>140010</c:v>
                </c:pt>
                <c:pt idx="14001">
                  <c:v>140020</c:v>
                </c:pt>
                <c:pt idx="14002">
                  <c:v>140030</c:v>
                </c:pt>
                <c:pt idx="14003">
                  <c:v>140040</c:v>
                </c:pt>
                <c:pt idx="14004">
                  <c:v>140050</c:v>
                </c:pt>
                <c:pt idx="14005">
                  <c:v>140060</c:v>
                </c:pt>
                <c:pt idx="14006">
                  <c:v>140070</c:v>
                </c:pt>
                <c:pt idx="14007">
                  <c:v>140080</c:v>
                </c:pt>
                <c:pt idx="14008">
                  <c:v>140090</c:v>
                </c:pt>
                <c:pt idx="14009">
                  <c:v>140100</c:v>
                </c:pt>
                <c:pt idx="14010">
                  <c:v>140110</c:v>
                </c:pt>
                <c:pt idx="14011">
                  <c:v>140120</c:v>
                </c:pt>
                <c:pt idx="14012">
                  <c:v>140130</c:v>
                </c:pt>
                <c:pt idx="14013">
                  <c:v>140140</c:v>
                </c:pt>
                <c:pt idx="14014">
                  <c:v>140150</c:v>
                </c:pt>
                <c:pt idx="14015">
                  <c:v>140160</c:v>
                </c:pt>
                <c:pt idx="14016">
                  <c:v>140170</c:v>
                </c:pt>
                <c:pt idx="14017">
                  <c:v>140180</c:v>
                </c:pt>
                <c:pt idx="14018">
                  <c:v>140190</c:v>
                </c:pt>
                <c:pt idx="14019">
                  <c:v>140200</c:v>
                </c:pt>
                <c:pt idx="14020">
                  <c:v>140210</c:v>
                </c:pt>
                <c:pt idx="14021">
                  <c:v>140220</c:v>
                </c:pt>
                <c:pt idx="14022">
                  <c:v>140230</c:v>
                </c:pt>
                <c:pt idx="14023">
                  <c:v>140240</c:v>
                </c:pt>
                <c:pt idx="14024">
                  <c:v>140250</c:v>
                </c:pt>
                <c:pt idx="14025">
                  <c:v>140260</c:v>
                </c:pt>
                <c:pt idx="14026">
                  <c:v>140270</c:v>
                </c:pt>
                <c:pt idx="14027">
                  <c:v>140280</c:v>
                </c:pt>
                <c:pt idx="14028">
                  <c:v>140290</c:v>
                </c:pt>
                <c:pt idx="14029">
                  <c:v>140300</c:v>
                </c:pt>
                <c:pt idx="14030">
                  <c:v>140310</c:v>
                </c:pt>
                <c:pt idx="14031">
                  <c:v>140320</c:v>
                </c:pt>
                <c:pt idx="14032">
                  <c:v>140330</c:v>
                </c:pt>
                <c:pt idx="14033">
                  <c:v>140340</c:v>
                </c:pt>
                <c:pt idx="14034">
                  <c:v>140350</c:v>
                </c:pt>
                <c:pt idx="14035">
                  <c:v>140360</c:v>
                </c:pt>
                <c:pt idx="14036">
                  <c:v>140370</c:v>
                </c:pt>
                <c:pt idx="14037">
                  <c:v>140380</c:v>
                </c:pt>
                <c:pt idx="14038">
                  <c:v>140390</c:v>
                </c:pt>
                <c:pt idx="14039">
                  <c:v>140400</c:v>
                </c:pt>
                <c:pt idx="14040">
                  <c:v>140410</c:v>
                </c:pt>
                <c:pt idx="14041">
                  <c:v>140420</c:v>
                </c:pt>
                <c:pt idx="14042">
                  <c:v>140430</c:v>
                </c:pt>
                <c:pt idx="14043">
                  <c:v>140440</c:v>
                </c:pt>
                <c:pt idx="14044">
                  <c:v>140450</c:v>
                </c:pt>
                <c:pt idx="14045">
                  <c:v>140460</c:v>
                </c:pt>
                <c:pt idx="14046">
                  <c:v>140470</c:v>
                </c:pt>
                <c:pt idx="14047">
                  <c:v>140480</c:v>
                </c:pt>
                <c:pt idx="14048">
                  <c:v>140490</c:v>
                </c:pt>
                <c:pt idx="14049">
                  <c:v>140500</c:v>
                </c:pt>
                <c:pt idx="14050">
                  <c:v>140510</c:v>
                </c:pt>
                <c:pt idx="14051">
                  <c:v>140520</c:v>
                </c:pt>
                <c:pt idx="14052">
                  <c:v>140530</c:v>
                </c:pt>
                <c:pt idx="14053">
                  <c:v>140540</c:v>
                </c:pt>
                <c:pt idx="14054">
                  <c:v>140550</c:v>
                </c:pt>
                <c:pt idx="14055">
                  <c:v>140560</c:v>
                </c:pt>
                <c:pt idx="14056">
                  <c:v>140570</c:v>
                </c:pt>
                <c:pt idx="14057">
                  <c:v>140580</c:v>
                </c:pt>
                <c:pt idx="14058">
                  <c:v>140590</c:v>
                </c:pt>
                <c:pt idx="14059">
                  <c:v>140600</c:v>
                </c:pt>
                <c:pt idx="14060">
                  <c:v>140610</c:v>
                </c:pt>
                <c:pt idx="14061">
                  <c:v>140620</c:v>
                </c:pt>
                <c:pt idx="14062">
                  <c:v>140630</c:v>
                </c:pt>
                <c:pt idx="14063">
                  <c:v>140640</c:v>
                </c:pt>
                <c:pt idx="14064">
                  <c:v>140650</c:v>
                </c:pt>
                <c:pt idx="14065">
                  <c:v>140660</c:v>
                </c:pt>
                <c:pt idx="14066">
                  <c:v>140670</c:v>
                </c:pt>
                <c:pt idx="14067">
                  <c:v>140680</c:v>
                </c:pt>
                <c:pt idx="14068">
                  <c:v>140690</c:v>
                </c:pt>
                <c:pt idx="14069">
                  <c:v>140700</c:v>
                </c:pt>
                <c:pt idx="14070">
                  <c:v>140710</c:v>
                </c:pt>
                <c:pt idx="14071">
                  <c:v>140720</c:v>
                </c:pt>
                <c:pt idx="14072">
                  <c:v>140730</c:v>
                </c:pt>
                <c:pt idx="14073">
                  <c:v>140740</c:v>
                </c:pt>
                <c:pt idx="14074">
                  <c:v>140750</c:v>
                </c:pt>
                <c:pt idx="14075">
                  <c:v>140760</c:v>
                </c:pt>
                <c:pt idx="14076">
                  <c:v>140770</c:v>
                </c:pt>
                <c:pt idx="14077">
                  <c:v>140780</c:v>
                </c:pt>
                <c:pt idx="14078">
                  <c:v>140790</c:v>
                </c:pt>
                <c:pt idx="14079">
                  <c:v>140800</c:v>
                </c:pt>
                <c:pt idx="14080">
                  <c:v>140810</c:v>
                </c:pt>
                <c:pt idx="14081">
                  <c:v>140820</c:v>
                </c:pt>
                <c:pt idx="14082">
                  <c:v>140830</c:v>
                </c:pt>
                <c:pt idx="14083">
                  <c:v>140840</c:v>
                </c:pt>
                <c:pt idx="14084">
                  <c:v>140850</c:v>
                </c:pt>
                <c:pt idx="14085">
                  <c:v>140860</c:v>
                </c:pt>
                <c:pt idx="14086">
                  <c:v>140870</c:v>
                </c:pt>
                <c:pt idx="14087">
                  <c:v>140880</c:v>
                </c:pt>
                <c:pt idx="14088">
                  <c:v>140890</c:v>
                </c:pt>
                <c:pt idx="14089">
                  <c:v>140900</c:v>
                </c:pt>
                <c:pt idx="14090">
                  <c:v>140910</c:v>
                </c:pt>
                <c:pt idx="14091">
                  <c:v>140920</c:v>
                </c:pt>
                <c:pt idx="14092">
                  <c:v>140930</c:v>
                </c:pt>
                <c:pt idx="14093">
                  <c:v>140940</c:v>
                </c:pt>
                <c:pt idx="14094">
                  <c:v>140950</c:v>
                </c:pt>
                <c:pt idx="14095">
                  <c:v>140960</c:v>
                </c:pt>
                <c:pt idx="14096">
                  <c:v>140970</c:v>
                </c:pt>
                <c:pt idx="14097">
                  <c:v>140980</c:v>
                </c:pt>
                <c:pt idx="14098">
                  <c:v>140990</c:v>
                </c:pt>
                <c:pt idx="14099">
                  <c:v>141000</c:v>
                </c:pt>
                <c:pt idx="14100">
                  <c:v>141010</c:v>
                </c:pt>
                <c:pt idx="14101">
                  <c:v>141020</c:v>
                </c:pt>
                <c:pt idx="14102">
                  <c:v>141030</c:v>
                </c:pt>
                <c:pt idx="14103">
                  <c:v>141040</c:v>
                </c:pt>
                <c:pt idx="14104">
                  <c:v>141050</c:v>
                </c:pt>
                <c:pt idx="14105">
                  <c:v>141060</c:v>
                </c:pt>
                <c:pt idx="14106">
                  <c:v>141070</c:v>
                </c:pt>
                <c:pt idx="14107">
                  <c:v>141080</c:v>
                </c:pt>
                <c:pt idx="14108">
                  <c:v>141090</c:v>
                </c:pt>
                <c:pt idx="14109">
                  <c:v>141100</c:v>
                </c:pt>
                <c:pt idx="14110">
                  <c:v>141110</c:v>
                </c:pt>
                <c:pt idx="14111">
                  <c:v>141120</c:v>
                </c:pt>
                <c:pt idx="14112">
                  <c:v>141130</c:v>
                </c:pt>
                <c:pt idx="14113">
                  <c:v>141140</c:v>
                </c:pt>
                <c:pt idx="14114">
                  <c:v>141150</c:v>
                </c:pt>
                <c:pt idx="14115">
                  <c:v>141160</c:v>
                </c:pt>
                <c:pt idx="14116">
                  <c:v>141170</c:v>
                </c:pt>
                <c:pt idx="14117">
                  <c:v>141180</c:v>
                </c:pt>
                <c:pt idx="14118">
                  <c:v>141190</c:v>
                </c:pt>
                <c:pt idx="14119">
                  <c:v>141200</c:v>
                </c:pt>
                <c:pt idx="14120">
                  <c:v>141210</c:v>
                </c:pt>
                <c:pt idx="14121">
                  <c:v>141220</c:v>
                </c:pt>
                <c:pt idx="14122">
                  <c:v>141230</c:v>
                </c:pt>
                <c:pt idx="14123">
                  <c:v>141240</c:v>
                </c:pt>
                <c:pt idx="14124">
                  <c:v>141250</c:v>
                </c:pt>
                <c:pt idx="14125">
                  <c:v>141260</c:v>
                </c:pt>
                <c:pt idx="14126">
                  <c:v>141270</c:v>
                </c:pt>
                <c:pt idx="14127">
                  <c:v>141280</c:v>
                </c:pt>
                <c:pt idx="14128">
                  <c:v>141290</c:v>
                </c:pt>
                <c:pt idx="14129">
                  <c:v>141300</c:v>
                </c:pt>
                <c:pt idx="14130">
                  <c:v>141310</c:v>
                </c:pt>
                <c:pt idx="14131">
                  <c:v>141320</c:v>
                </c:pt>
                <c:pt idx="14132">
                  <c:v>141330</c:v>
                </c:pt>
                <c:pt idx="14133">
                  <c:v>141340</c:v>
                </c:pt>
                <c:pt idx="14134">
                  <c:v>141350</c:v>
                </c:pt>
                <c:pt idx="14135">
                  <c:v>141360</c:v>
                </c:pt>
                <c:pt idx="14136">
                  <c:v>141370</c:v>
                </c:pt>
                <c:pt idx="14137">
                  <c:v>141380</c:v>
                </c:pt>
                <c:pt idx="14138">
                  <c:v>141390</c:v>
                </c:pt>
                <c:pt idx="14139">
                  <c:v>141400</c:v>
                </c:pt>
                <c:pt idx="14140">
                  <c:v>141410</c:v>
                </c:pt>
                <c:pt idx="14141">
                  <c:v>141420</c:v>
                </c:pt>
                <c:pt idx="14142">
                  <c:v>141430</c:v>
                </c:pt>
                <c:pt idx="14143">
                  <c:v>141440</c:v>
                </c:pt>
                <c:pt idx="14144">
                  <c:v>141450</c:v>
                </c:pt>
                <c:pt idx="14145">
                  <c:v>141460</c:v>
                </c:pt>
                <c:pt idx="14146">
                  <c:v>141470</c:v>
                </c:pt>
                <c:pt idx="14147">
                  <c:v>141480</c:v>
                </c:pt>
                <c:pt idx="14148">
                  <c:v>141490</c:v>
                </c:pt>
                <c:pt idx="14149">
                  <c:v>141500</c:v>
                </c:pt>
                <c:pt idx="14150">
                  <c:v>141510</c:v>
                </c:pt>
                <c:pt idx="14151">
                  <c:v>141520</c:v>
                </c:pt>
                <c:pt idx="14152">
                  <c:v>141530</c:v>
                </c:pt>
                <c:pt idx="14153">
                  <c:v>141540</c:v>
                </c:pt>
                <c:pt idx="14154">
                  <c:v>141550</c:v>
                </c:pt>
                <c:pt idx="14155">
                  <c:v>141560</c:v>
                </c:pt>
                <c:pt idx="14156">
                  <c:v>141570</c:v>
                </c:pt>
                <c:pt idx="14157">
                  <c:v>141580</c:v>
                </c:pt>
                <c:pt idx="14158">
                  <c:v>141590</c:v>
                </c:pt>
                <c:pt idx="14159">
                  <c:v>141600</c:v>
                </c:pt>
                <c:pt idx="14160">
                  <c:v>141610</c:v>
                </c:pt>
                <c:pt idx="14161">
                  <c:v>141620</c:v>
                </c:pt>
                <c:pt idx="14162">
                  <c:v>141630</c:v>
                </c:pt>
                <c:pt idx="14163">
                  <c:v>141640</c:v>
                </c:pt>
                <c:pt idx="14164">
                  <c:v>141650</c:v>
                </c:pt>
                <c:pt idx="14165">
                  <c:v>141660</c:v>
                </c:pt>
                <c:pt idx="14166">
                  <c:v>141670</c:v>
                </c:pt>
                <c:pt idx="14167">
                  <c:v>141680</c:v>
                </c:pt>
                <c:pt idx="14168">
                  <c:v>141690</c:v>
                </c:pt>
                <c:pt idx="14169">
                  <c:v>141700</c:v>
                </c:pt>
                <c:pt idx="14170">
                  <c:v>141710</c:v>
                </c:pt>
                <c:pt idx="14171">
                  <c:v>141720</c:v>
                </c:pt>
                <c:pt idx="14172">
                  <c:v>141730</c:v>
                </c:pt>
                <c:pt idx="14173">
                  <c:v>141740</c:v>
                </c:pt>
                <c:pt idx="14174">
                  <c:v>141750</c:v>
                </c:pt>
                <c:pt idx="14175">
                  <c:v>141760</c:v>
                </c:pt>
                <c:pt idx="14176">
                  <c:v>141770</c:v>
                </c:pt>
                <c:pt idx="14177">
                  <c:v>141780</c:v>
                </c:pt>
                <c:pt idx="14178">
                  <c:v>141790</c:v>
                </c:pt>
                <c:pt idx="14179">
                  <c:v>141800</c:v>
                </c:pt>
                <c:pt idx="14180">
                  <c:v>141810</c:v>
                </c:pt>
                <c:pt idx="14181">
                  <c:v>141820</c:v>
                </c:pt>
                <c:pt idx="14182">
                  <c:v>141830</c:v>
                </c:pt>
                <c:pt idx="14183">
                  <c:v>141840</c:v>
                </c:pt>
                <c:pt idx="14184">
                  <c:v>141850</c:v>
                </c:pt>
                <c:pt idx="14185">
                  <c:v>141860</c:v>
                </c:pt>
                <c:pt idx="14186">
                  <c:v>141870</c:v>
                </c:pt>
                <c:pt idx="14187">
                  <c:v>141880</c:v>
                </c:pt>
                <c:pt idx="14188">
                  <c:v>141890</c:v>
                </c:pt>
                <c:pt idx="14189">
                  <c:v>141900</c:v>
                </c:pt>
                <c:pt idx="14190">
                  <c:v>141910</c:v>
                </c:pt>
                <c:pt idx="14191">
                  <c:v>141920</c:v>
                </c:pt>
                <c:pt idx="14192">
                  <c:v>141930</c:v>
                </c:pt>
                <c:pt idx="14193">
                  <c:v>141940</c:v>
                </c:pt>
                <c:pt idx="14194">
                  <c:v>141950</c:v>
                </c:pt>
                <c:pt idx="14195">
                  <c:v>141960</c:v>
                </c:pt>
                <c:pt idx="14196">
                  <c:v>141970</c:v>
                </c:pt>
                <c:pt idx="14197">
                  <c:v>141980</c:v>
                </c:pt>
                <c:pt idx="14198">
                  <c:v>141990</c:v>
                </c:pt>
                <c:pt idx="14199">
                  <c:v>142000</c:v>
                </c:pt>
                <c:pt idx="14200">
                  <c:v>142010</c:v>
                </c:pt>
                <c:pt idx="14201">
                  <c:v>142020</c:v>
                </c:pt>
                <c:pt idx="14202">
                  <c:v>142030</c:v>
                </c:pt>
                <c:pt idx="14203">
                  <c:v>142040</c:v>
                </c:pt>
                <c:pt idx="14204">
                  <c:v>142050</c:v>
                </c:pt>
                <c:pt idx="14205">
                  <c:v>142060</c:v>
                </c:pt>
                <c:pt idx="14206">
                  <c:v>142070</c:v>
                </c:pt>
                <c:pt idx="14207">
                  <c:v>142080</c:v>
                </c:pt>
                <c:pt idx="14208">
                  <c:v>142090</c:v>
                </c:pt>
                <c:pt idx="14209">
                  <c:v>142100</c:v>
                </c:pt>
                <c:pt idx="14210">
                  <c:v>142110</c:v>
                </c:pt>
                <c:pt idx="14211">
                  <c:v>142120</c:v>
                </c:pt>
                <c:pt idx="14212">
                  <c:v>142130</c:v>
                </c:pt>
                <c:pt idx="14213">
                  <c:v>142140</c:v>
                </c:pt>
                <c:pt idx="14214">
                  <c:v>142150</c:v>
                </c:pt>
                <c:pt idx="14215">
                  <c:v>142160</c:v>
                </c:pt>
                <c:pt idx="14216">
                  <c:v>142170</c:v>
                </c:pt>
                <c:pt idx="14217">
                  <c:v>142180</c:v>
                </c:pt>
                <c:pt idx="14218">
                  <c:v>142190</c:v>
                </c:pt>
                <c:pt idx="14219">
                  <c:v>142200</c:v>
                </c:pt>
                <c:pt idx="14220">
                  <c:v>142210</c:v>
                </c:pt>
                <c:pt idx="14221">
                  <c:v>142220</c:v>
                </c:pt>
                <c:pt idx="14222">
                  <c:v>142230</c:v>
                </c:pt>
                <c:pt idx="14223">
                  <c:v>142240</c:v>
                </c:pt>
                <c:pt idx="14224">
                  <c:v>142250</c:v>
                </c:pt>
                <c:pt idx="14225">
                  <c:v>142260</c:v>
                </c:pt>
                <c:pt idx="14226">
                  <c:v>142270</c:v>
                </c:pt>
                <c:pt idx="14227">
                  <c:v>142280</c:v>
                </c:pt>
                <c:pt idx="14228">
                  <c:v>142290</c:v>
                </c:pt>
                <c:pt idx="14229">
                  <c:v>142300</c:v>
                </c:pt>
                <c:pt idx="14230">
                  <c:v>142310</c:v>
                </c:pt>
                <c:pt idx="14231">
                  <c:v>142320</c:v>
                </c:pt>
                <c:pt idx="14232">
                  <c:v>142330</c:v>
                </c:pt>
                <c:pt idx="14233">
                  <c:v>142340</c:v>
                </c:pt>
                <c:pt idx="14234">
                  <c:v>142350</c:v>
                </c:pt>
                <c:pt idx="14235">
                  <c:v>142360</c:v>
                </c:pt>
                <c:pt idx="14236">
                  <c:v>142370</c:v>
                </c:pt>
                <c:pt idx="14237">
                  <c:v>142380</c:v>
                </c:pt>
                <c:pt idx="14238">
                  <c:v>142390</c:v>
                </c:pt>
                <c:pt idx="14239">
                  <c:v>142400</c:v>
                </c:pt>
                <c:pt idx="14240">
                  <c:v>142410</c:v>
                </c:pt>
                <c:pt idx="14241">
                  <c:v>142420</c:v>
                </c:pt>
                <c:pt idx="14242">
                  <c:v>142430</c:v>
                </c:pt>
                <c:pt idx="14243">
                  <c:v>142440</c:v>
                </c:pt>
                <c:pt idx="14244">
                  <c:v>142450</c:v>
                </c:pt>
                <c:pt idx="14245">
                  <c:v>142460</c:v>
                </c:pt>
                <c:pt idx="14246">
                  <c:v>142470</c:v>
                </c:pt>
                <c:pt idx="14247">
                  <c:v>142480</c:v>
                </c:pt>
                <c:pt idx="14248">
                  <c:v>142490</c:v>
                </c:pt>
                <c:pt idx="14249">
                  <c:v>142500</c:v>
                </c:pt>
                <c:pt idx="14250">
                  <c:v>142510</c:v>
                </c:pt>
                <c:pt idx="14251">
                  <c:v>142520</c:v>
                </c:pt>
                <c:pt idx="14252">
                  <c:v>142530</c:v>
                </c:pt>
                <c:pt idx="14253">
                  <c:v>142540</c:v>
                </c:pt>
                <c:pt idx="14254">
                  <c:v>142550</c:v>
                </c:pt>
                <c:pt idx="14255">
                  <c:v>142560</c:v>
                </c:pt>
                <c:pt idx="14256">
                  <c:v>142570</c:v>
                </c:pt>
                <c:pt idx="14257">
                  <c:v>142580</c:v>
                </c:pt>
                <c:pt idx="14258">
                  <c:v>142590</c:v>
                </c:pt>
                <c:pt idx="14259">
                  <c:v>142600</c:v>
                </c:pt>
                <c:pt idx="14260">
                  <c:v>142610</c:v>
                </c:pt>
                <c:pt idx="14261">
                  <c:v>142620</c:v>
                </c:pt>
                <c:pt idx="14262">
                  <c:v>142630</c:v>
                </c:pt>
                <c:pt idx="14263">
                  <c:v>142640</c:v>
                </c:pt>
                <c:pt idx="14264">
                  <c:v>142650</c:v>
                </c:pt>
                <c:pt idx="14265">
                  <c:v>142660</c:v>
                </c:pt>
                <c:pt idx="14266">
                  <c:v>142670</c:v>
                </c:pt>
                <c:pt idx="14267">
                  <c:v>142680</c:v>
                </c:pt>
                <c:pt idx="14268">
                  <c:v>142690</c:v>
                </c:pt>
                <c:pt idx="14269">
                  <c:v>142700</c:v>
                </c:pt>
                <c:pt idx="14270">
                  <c:v>142710</c:v>
                </c:pt>
                <c:pt idx="14271">
                  <c:v>142720</c:v>
                </c:pt>
                <c:pt idx="14272">
                  <c:v>142730</c:v>
                </c:pt>
                <c:pt idx="14273">
                  <c:v>142740</c:v>
                </c:pt>
                <c:pt idx="14274">
                  <c:v>142750</c:v>
                </c:pt>
                <c:pt idx="14275">
                  <c:v>142760</c:v>
                </c:pt>
                <c:pt idx="14276">
                  <c:v>142770</c:v>
                </c:pt>
                <c:pt idx="14277">
                  <c:v>142780</c:v>
                </c:pt>
                <c:pt idx="14278">
                  <c:v>142790</c:v>
                </c:pt>
                <c:pt idx="14279">
                  <c:v>142800</c:v>
                </c:pt>
                <c:pt idx="14280">
                  <c:v>142810</c:v>
                </c:pt>
                <c:pt idx="14281">
                  <c:v>142820</c:v>
                </c:pt>
                <c:pt idx="14282">
                  <c:v>142830</c:v>
                </c:pt>
                <c:pt idx="14283">
                  <c:v>142840</c:v>
                </c:pt>
                <c:pt idx="14284">
                  <c:v>142850</c:v>
                </c:pt>
                <c:pt idx="14285">
                  <c:v>142860</c:v>
                </c:pt>
                <c:pt idx="14286">
                  <c:v>142870</c:v>
                </c:pt>
                <c:pt idx="14287">
                  <c:v>142880</c:v>
                </c:pt>
                <c:pt idx="14288">
                  <c:v>142890</c:v>
                </c:pt>
                <c:pt idx="14289">
                  <c:v>142900</c:v>
                </c:pt>
                <c:pt idx="14290">
                  <c:v>142910</c:v>
                </c:pt>
                <c:pt idx="14291">
                  <c:v>142920</c:v>
                </c:pt>
                <c:pt idx="14292">
                  <c:v>142930</c:v>
                </c:pt>
                <c:pt idx="14293">
                  <c:v>142940</c:v>
                </c:pt>
                <c:pt idx="14294">
                  <c:v>142950</c:v>
                </c:pt>
                <c:pt idx="14295">
                  <c:v>142960</c:v>
                </c:pt>
                <c:pt idx="14296">
                  <c:v>142970</c:v>
                </c:pt>
                <c:pt idx="14297">
                  <c:v>142980</c:v>
                </c:pt>
                <c:pt idx="14298">
                  <c:v>142990</c:v>
                </c:pt>
                <c:pt idx="14299">
                  <c:v>143000</c:v>
                </c:pt>
                <c:pt idx="14300">
                  <c:v>143010</c:v>
                </c:pt>
                <c:pt idx="14301">
                  <c:v>143020</c:v>
                </c:pt>
                <c:pt idx="14302">
                  <c:v>143030</c:v>
                </c:pt>
                <c:pt idx="14303">
                  <c:v>143040</c:v>
                </c:pt>
                <c:pt idx="14304">
                  <c:v>143050</c:v>
                </c:pt>
                <c:pt idx="14305">
                  <c:v>143060</c:v>
                </c:pt>
                <c:pt idx="14306">
                  <c:v>143070</c:v>
                </c:pt>
                <c:pt idx="14307">
                  <c:v>143080</c:v>
                </c:pt>
                <c:pt idx="14308">
                  <c:v>143090</c:v>
                </c:pt>
                <c:pt idx="14309">
                  <c:v>143100</c:v>
                </c:pt>
                <c:pt idx="14310">
                  <c:v>143110</c:v>
                </c:pt>
                <c:pt idx="14311">
                  <c:v>143120</c:v>
                </c:pt>
                <c:pt idx="14312">
                  <c:v>143130</c:v>
                </c:pt>
                <c:pt idx="14313">
                  <c:v>143140</c:v>
                </c:pt>
                <c:pt idx="14314">
                  <c:v>143150</c:v>
                </c:pt>
                <c:pt idx="14315">
                  <c:v>143160</c:v>
                </c:pt>
                <c:pt idx="14316">
                  <c:v>143170</c:v>
                </c:pt>
                <c:pt idx="14317">
                  <c:v>143180</c:v>
                </c:pt>
                <c:pt idx="14318">
                  <c:v>143190</c:v>
                </c:pt>
                <c:pt idx="14319">
                  <c:v>143200</c:v>
                </c:pt>
                <c:pt idx="14320">
                  <c:v>143210</c:v>
                </c:pt>
                <c:pt idx="14321">
                  <c:v>143220</c:v>
                </c:pt>
                <c:pt idx="14322">
                  <c:v>143230</c:v>
                </c:pt>
                <c:pt idx="14323">
                  <c:v>143240</c:v>
                </c:pt>
                <c:pt idx="14324">
                  <c:v>143250</c:v>
                </c:pt>
                <c:pt idx="14325">
                  <c:v>143260</c:v>
                </c:pt>
                <c:pt idx="14326">
                  <c:v>143270</c:v>
                </c:pt>
                <c:pt idx="14327">
                  <c:v>143280</c:v>
                </c:pt>
                <c:pt idx="14328">
                  <c:v>143290</c:v>
                </c:pt>
                <c:pt idx="14329">
                  <c:v>143300</c:v>
                </c:pt>
                <c:pt idx="14330">
                  <c:v>143310</c:v>
                </c:pt>
                <c:pt idx="14331">
                  <c:v>143320</c:v>
                </c:pt>
                <c:pt idx="14332">
                  <c:v>143330</c:v>
                </c:pt>
                <c:pt idx="14333">
                  <c:v>143340</c:v>
                </c:pt>
                <c:pt idx="14334">
                  <c:v>143350</c:v>
                </c:pt>
                <c:pt idx="14335">
                  <c:v>143360</c:v>
                </c:pt>
                <c:pt idx="14336">
                  <c:v>143370</c:v>
                </c:pt>
                <c:pt idx="14337">
                  <c:v>143380</c:v>
                </c:pt>
                <c:pt idx="14338">
                  <c:v>143390</c:v>
                </c:pt>
                <c:pt idx="14339">
                  <c:v>143400</c:v>
                </c:pt>
                <c:pt idx="14340">
                  <c:v>143410</c:v>
                </c:pt>
                <c:pt idx="14341">
                  <c:v>143420</c:v>
                </c:pt>
                <c:pt idx="14342">
                  <c:v>143430</c:v>
                </c:pt>
                <c:pt idx="14343">
                  <c:v>143440</c:v>
                </c:pt>
                <c:pt idx="14344">
                  <c:v>143450</c:v>
                </c:pt>
                <c:pt idx="14345">
                  <c:v>143460</c:v>
                </c:pt>
                <c:pt idx="14346">
                  <c:v>143470</c:v>
                </c:pt>
                <c:pt idx="14347">
                  <c:v>143480</c:v>
                </c:pt>
                <c:pt idx="14348">
                  <c:v>143490</c:v>
                </c:pt>
                <c:pt idx="14349">
                  <c:v>143500</c:v>
                </c:pt>
                <c:pt idx="14350">
                  <c:v>143510</c:v>
                </c:pt>
                <c:pt idx="14351">
                  <c:v>143520</c:v>
                </c:pt>
                <c:pt idx="14352">
                  <c:v>143530</c:v>
                </c:pt>
                <c:pt idx="14353">
                  <c:v>143540</c:v>
                </c:pt>
                <c:pt idx="14354">
                  <c:v>143550</c:v>
                </c:pt>
                <c:pt idx="14355">
                  <c:v>143560</c:v>
                </c:pt>
                <c:pt idx="14356">
                  <c:v>143570</c:v>
                </c:pt>
                <c:pt idx="14357">
                  <c:v>143580</c:v>
                </c:pt>
                <c:pt idx="14358">
                  <c:v>143590</c:v>
                </c:pt>
                <c:pt idx="14359">
                  <c:v>143600</c:v>
                </c:pt>
                <c:pt idx="14360">
                  <c:v>143610</c:v>
                </c:pt>
                <c:pt idx="14361">
                  <c:v>143620</c:v>
                </c:pt>
                <c:pt idx="14362">
                  <c:v>143630</c:v>
                </c:pt>
                <c:pt idx="14363">
                  <c:v>143640</c:v>
                </c:pt>
                <c:pt idx="14364">
                  <c:v>143650</c:v>
                </c:pt>
                <c:pt idx="14365">
                  <c:v>143660</c:v>
                </c:pt>
                <c:pt idx="14366">
                  <c:v>143670</c:v>
                </c:pt>
                <c:pt idx="14367">
                  <c:v>143680</c:v>
                </c:pt>
                <c:pt idx="14368">
                  <c:v>143690</c:v>
                </c:pt>
                <c:pt idx="14369">
                  <c:v>143700</c:v>
                </c:pt>
                <c:pt idx="14370">
                  <c:v>143710</c:v>
                </c:pt>
                <c:pt idx="14371">
                  <c:v>143720</c:v>
                </c:pt>
                <c:pt idx="14372">
                  <c:v>143730</c:v>
                </c:pt>
                <c:pt idx="14373">
                  <c:v>143740</c:v>
                </c:pt>
                <c:pt idx="14374">
                  <c:v>143750</c:v>
                </c:pt>
                <c:pt idx="14375">
                  <c:v>143760</c:v>
                </c:pt>
                <c:pt idx="14376">
                  <c:v>143770</c:v>
                </c:pt>
                <c:pt idx="14377">
                  <c:v>143780</c:v>
                </c:pt>
                <c:pt idx="14378">
                  <c:v>143790</c:v>
                </c:pt>
                <c:pt idx="14379">
                  <c:v>143800</c:v>
                </c:pt>
                <c:pt idx="14380">
                  <c:v>143810</c:v>
                </c:pt>
                <c:pt idx="14381">
                  <c:v>143820</c:v>
                </c:pt>
                <c:pt idx="14382">
                  <c:v>143830</c:v>
                </c:pt>
                <c:pt idx="14383">
                  <c:v>143840</c:v>
                </c:pt>
                <c:pt idx="14384">
                  <c:v>143850</c:v>
                </c:pt>
                <c:pt idx="14385">
                  <c:v>143860</c:v>
                </c:pt>
                <c:pt idx="14386">
                  <c:v>143870</c:v>
                </c:pt>
                <c:pt idx="14387">
                  <c:v>143880</c:v>
                </c:pt>
                <c:pt idx="14388">
                  <c:v>143890</c:v>
                </c:pt>
                <c:pt idx="14389">
                  <c:v>143900</c:v>
                </c:pt>
                <c:pt idx="14390">
                  <c:v>143910</c:v>
                </c:pt>
                <c:pt idx="14391">
                  <c:v>143920</c:v>
                </c:pt>
                <c:pt idx="14392">
                  <c:v>143930</c:v>
                </c:pt>
                <c:pt idx="14393">
                  <c:v>143940</c:v>
                </c:pt>
                <c:pt idx="14394">
                  <c:v>143950</c:v>
                </c:pt>
                <c:pt idx="14395">
                  <c:v>143960</c:v>
                </c:pt>
                <c:pt idx="14396">
                  <c:v>143970</c:v>
                </c:pt>
                <c:pt idx="14397">
                  <c:v>143980</c:v>
                </c:pt>
                <c:pt idx="14398">
                  <c:v>143990</c:v>
                </c:pt>
                <c:pt idx="14399">
                  <c:v>144000</c:v>
                </c:pt>
                <c:pt idx="14400">
                  <c:v>144010</c:v>
                </c:pt>
                <c:pt idx="14401">
                  <c:v>144020</c:v>
                </c:pt>
                <c:pt idx="14402">
                  <c:v>144030</c:v>
                </c:pt>
                <c:pt idx="14403">
                  <c:v>144040</c:v>
                </c:pt>
                <c:pt idx="14404">
                  <c:v>144050</c:v>
                </c:pt>
                <c:pt idx="14405">
                  <c:v>144060</c:v>
                </c:pt>
                <c:pt idx="14406">
                  <c:v>144070</c:v>
                </c:pt>
                <c:pt idx="14407">
                  <c:v>144080</c:v>
                </c:pt>
                <c:pt idx="14408">
                  <c:v>144090</c:v>
                </c:pt>
                <c:pt idx="14409">
                  <c:v>144100</c:v>
                </c:pt>
                <c:pt idx="14410">
                  <c:v>144110</c:v>
                </c:pt>
                <c:pt idx="14411">
                  <c:v>144120</c:v>
                </c:pt>
                <c:pt idx="14412">
                  <c:v>144130</c:v>
                </c:pt>
                <c:pt idx="14413">
                  <c:v>144140</c:v>
                </c:pt>
                <c:pt idx="14414">
                  <c:v>144150</c:v>
                </c:pt>
                <c:pt idx="14415">
                  <c:v>144160</c:v>
                </c:pt>
                <c:pt idx="14416">
                  <c:v>144170</c:v>
                </c:pt>
                <c:pt idx="14417">
                  <c:v>144180</c:v>
                </c:pt>
                <c:pt idx="14418">
                  <c:v>144190</c:v>
                </c:pt>
                <c:pt idx="14419">
                  <c:v>144200</c:v>
                </c:pt>
                <c:pt idx="14420">
                  <c:v>144210</c:v>
                </c:pt>
                <c:pt idx="14421">
                  <c:v>144220</c:v>
                </c:pt>
                <c:pt idx="14422">
                  <c:v>144230</c:v>
                </c:pt>
                <c:pt idx="14423">
                  <c:v>144240</c:v>
                </c:pt>
                <c:pt idx="14424">
                  <c:v>144250</c:v>
                </c:pt>
                <c:pt idx="14425">
                  <c:v>144260</c:v>
                </c:pt>
                <c:pt idx="14426">
                  <c:v>144270</c:v>
                </c:pt>
                <c:pt idx="14427">
                  <c:v>144280</c:v>
                </c:pt>
                <c:pt idx="14428">
                  <c:v>144290</c:v>
                </c:pt>
                <c:pt idx="14429">
                  <c:v>144300</c:v>
                </c:pt>
                <c:pt idx="14430">
                  <c:v>144310</c:v>
                </c:pt>
                <c:pt idx="14431">
                  <c:v>144320</c:v>
                </c:pt>
                <c:pt idx="14432">
                  <c:v>144330</c:v>
                </c:pt>
                <c:pt idx="14433">
                  <c:v>144340</c:v>
                </c:pt>
                <c:pt idx="14434">
                  <c:v>144350</c:v>
                </c:pt>
                <c:pt idx="14435">
                  <c:v>144360</c:v>
                </c:pt>
                <c:pt idx="14436">
                  <c:v>144370</c:v>
                </c:pt>
                <c:pt idx="14437">
                  <c:v>144380</c:v>
                </c:pt>
                <c:pt idx="14438">
                  <c:v>144390</c:v>
                </c:pt>
                <c:pt idx="14439">
                  <c:v>144400</c:v>
                </c:pt>
                <c:pt idx="14440">
                  <c:v>144410</c:v>
                </c:pt>
                <c:pt idx="14441">
                  <c:v>144420</c:v>
                </c:pt>
                <c:pt idx="14442">
                  <c:v>144430</c:v>
                </c:pt>
                <c:pt idx="14443">
                  <c:v>144440</c:v>
                </c:pt>
                <c:pt idx="14444">
                  <c:v>144450</c:v>
                </c:pt>
                <c:pt idx="14445">
                  <c:v>144460</c:v>
                </c:pt>
                <c:pt idx="14446">
                  <c:v>144470</c:v>
                </c:pt>
                <c:pt idx="14447">
                  <c:v>144480</c:v>
                </c:pt>
                <c:pt idx="14448">
                  <c:v>144490</c:v>
                </c:pt>
                <c:pt idx="14449">
                  <c:v>144500</c:v>
                </c:pt>
                <c:pt idx="14450">
                  <c:v>144510</c:v>
                </c:pt>
                <c:pt idx="14451">
                  <c:v>144520</c:v>
                </c:pt>
                <c:pt idx="14452">
                  <c:v>144530</c:v>
                </c:pt>
                <c:pt idx="14453">
                  <c:v>144540</c:v>
                </c:pt>
                <c:pt idx="14454">
                  <c:v>144550</c:v>
                </c:pt>
                <c:pt idx="14455">
                  <c:v>144560</c:v>
                </c:pt>
                <c:pt idx="14456">
                  <c:v>144570</c:v>
                </c:pt>
                <c:pt idx="14457">
                  <c:v>144580</c:v>
                </c:pt>
                <c:pt idx="14458">
                  <c:v>144590</c:v>
                </c:pt>
                <c:pt idx="14459">
                  <c:v>144600</c:v>
                </c:pt>
                <c:pt idx="14460">
                  <c:v>144610</c:v>
                </c:pt>
                <c:pt idx="14461">
                  <c:v>144620</c:v>
                </c:pt>
                <c:pt idx="14462">
                  <c:v>144630</c:v>
                </c:pt>
                <c:pt idx="14463">
                  <c:v>144640</c:v>
                </c:pt>
                <c:pt idx="14464">
                  <c:v>144650</c:v>
                </c:pt>
                <c:pt idx="14465">
                  <c:v>144660</c:v>
                </c:pt>
                <c:pt idx="14466">
                  <c:v>144670</c:v>
                </c:pt>
                <c:pt idx="14467">
                  <c:v>144680</c:v>
                </c:pt>
                <c:pt idx="14468">
                  <c:v>144690</c:v>
                </c:pt>
                <c:pt idx="14469">
                  <c:v>144700</c:v>
                </c:pt>
                <c:pt idx="14470">
                  <c:v>144710</c:v>
                </c:pt>
                <c:pt idx="14471">
                  <c:v>144720</c:v>
                </c:pt>
                <c:pt idx="14472">
                  <c:v>144730</c:v>
                </c:pt>
                <c:pt idx="14473">
                  <c:v>144740</c:v>
                </c:pt>
                <c:pt idx="14474">
                  <c:v>144750</c:v>
                </c:pt>
                <c:pt idx="14475">
                  <c:v>144760</c:v>
                </c:pt>
                <c:pt idx="14476">
                  <c:v>144770</c:v>
                </c:pt>
                <c:pt idx="14477">
                  <c:v>144780</c:v>
                </c:pt>
                <c:pt idx="14478">
                  <c:v>144790</c:v>
                </c:pt>
                <c:pt idx="14479">
                  <c:v>144800</c:v>
                </c:pt>
                <c:pt idx="14480">
                  <c:v>144810</c:v>
                </c:pt>
                <c:pt idx="14481">
                  <c:v>144820</c:v>
                </c:pt>
                <c:pt idx="14482">
                  <c:v>144830</c:v>
                </c:pt>
                <c:pt idx="14483">
                  <c:v>144840</c:v>
                </c:pt>
                <c:pt idx="14484">
                  <c:v>144850</c:v>
                </c:pt>
                <c:pt idx="14485">
                  <c:v>144860</c:v>
                </c:pt>
                <c:pt idx="14486">
                  <c:v>144870</c:v>
                </c:pt>
                <c:pt idx="14487">
                  <c:v>144880</c:v>
                </c:pt>
                <c:pt idx="14488">
                  <c:v>144890</c:v>
                </c:pt>
                <c:pt idx="14489">
                  <c:v>144900</c:v>
                </c:pt>
                <c:pt idx="14490">
                  <c:v>144910</c:v>
                </c:pt>
                <c:pt idx="14491">
                  <c:v>144920</c:v>
                </c:pt>
                <c:pt idx="14492">
                  <c:v>144930</c:v>
                </c:pt>
                <c:pt idx="14493">
                  <c:v>144940</c:v>
                </c:pt>
                <c:pt idx="14494">
                  <c:v>144950</c:v>
                </c:pt>
                <c:pt idx="14495">
                  <c:v>144960</c:v>
                </c:pt>
                <c:pt idx="14496">
                  <c:v>144970</c:v>
                </c:pt>
                <c:pt idx="14497">
                  <c:v>144980</c:v>
                </c:pt>
                <c:pt idx="14498">
                  <c:v>144990</c:v>
                </c:pt>
                <c:pt idx="14499">
                  <c:v>145000</c:v>
                </c:pt>
                <c:pt idx="14500">
                  <c:v>145010</c:v>
                </c:pt>
                <c:pt idx="14501">
                  <c:v>145020</c:v>
                </c:pt>
                <c:pt idx="14502">
                  <c:v>145030</c:v>
                </c:pt>
                <c:pt idx="14503">
                  <c:v>145040</c:v>
                </c:pt>
                <c:pt idx="14504">
                  <c:v>145050</c:v>
                </c:pt>
                <c:pt idx="14505">
                  <c:v>145060</c:v>
                </c:pt>
                <c:pt idx="14506">
                  <c:v>145070</c:v>
                </c:pt>
                <c:pt idx="14507">
                  <c:v>145080</c:v>
                </c:pt>
                <c:pt idx="14508">
                  <c:v>145090</c:v>
                </c:pt>
                <c:pt idx="14509">
                  <c:v>145100</c:v>
                </c:pt>
                <c:pt idx="14510">
                  <c:v>145110</c:v>
                </c:pt>
                <c:pt idx="14511">
                  <c:v>145120</c:v>
                </c:pt>
                <c:pt idx="14512">
                  <c:v>145130</c:v>
                </c:pt>
                <c:pt idx="14513">
                  <c:v>145140</c:v>
                </c:pt>
                <c:pt idx="14514">
                  <c:v>145150</c:v>
                </c:pt>
                <c:pt idx="14515">
                  <c:v>145160</c:v>
                </c:pt>
                <c:pt idx="14516">
                  <c:v>145170</c:v>
                </c:pt>
                <c:pt idx="14517">
                  <c:v>145180</c:v>
                </c:pt>
                <c:pt idx="14518">
                  <c:v>145190</c:v>
                </c:pt>
                <c:pt idx="14519">
                  <c:v>145200</c:v>
                </c:pt>
                <c:pt idx="14520">
                  <c:v>145210</c:v>
                </c:pt>
                <c:pt idx="14521">
                  <c:v>145220</c:v>
                </c:pt>
                <c:pt idx="14522">
                  <c:v>145230</c:v>
                </c:pt>
                <c:pt idx="14523">
                  <c:v>145240</c:v>
                </c:pt>
                <c:pt idx="14524">
                  <c:v>145250</c:v>
                </c:pt>
                <c:pt idx="14525">
                  <c:v>145260</c:v>
                </c:pt>
                <c:pt idx="14526">
                  <c:v>145270</c:v>
                </c:pt>
                <c:pt idx="14527">
                  <c:v>145280</c:v>
                </c:pt>
                <c:pt idx="14528">
                  <c:v>145290</c:v>
                </c:pt>
                <c:pt idx="14529">
                  <c:v>145300</c:v>
                </c:pt>
                <c:pt idx="14530">
                  <c:v>145310</c:v>
                </c:pt>
                <c:pt idx="14531">
                  <c:v>145320</c:v>
                </c:pt>
                <c:pt idx="14532">
                  <c:v>145330</c:v>
                </c:pt>
                <c:pt idx="14533">
                  <c:v>145340</c:v>
                </c:pt>
                <c:pt idx="14534">
                  <c:v>145350</c:v>
                </c:pt>
                <c:pt idx="14535">
                  <c:v>145360</c:v>
                </c:pt>
                <c:pt idx="14536">
                  <c:v>145370</c:v>
                </c:pt>
                <c:pt idx="14537">
                  <c:v>145380</c:v>
                </c:pt>
                <c:pt idx="14538">
                  <c:v>145390</c:v>
                </c:pt>
                <c:pt idx="14539">
                  <c:v>145400</c:v>
                </c:pt>
                <c:pt idx="14540">
                  <c:v>145410</c:v>
                </c:pt>
                <c:pt idx="14541">
                  <c:v>145420</c:v>
                </c:pt>
                <c:pt idx="14542">
                  <c:v>145430</c:v>
                </c:pt>
                <c:pt idx="14543">
                  <c:v>145440</c:v>
                </c:pt>
                <c:pt idx="14544">
                  <c:v>145450</c:v>
                </c:pt>
                <c:pt idx="14545">
                  <c:v>145460</c:v>
                </c:pt>
                <c:pt idx="14546">
                  <c:v>145470</c:v>
                </c:pt>
                <c:pt idx="14547">
                  <c:v>145480</c:v>
                </c:pt>
                <c:pt idx="14548">
                  <c:v>145490</c:v>
                </c:pt>
                <c:pt idx="14549">
                  <c:v>145500</c:v>
                </c:pt>
                <c:pt idx="14550">
                  <c:v>145510</c:v>
                </c:pt>
                <c:pt idx="14551">
                  <c:v>145520</c:v>
                </c:pt>
                <c:pt idx="14552">
                  <c:v>145530</c:v>
                </c:pt>
                <c:pt idx="14553">
                  <c:v>145540</c:v>
                </c:pt>
                <c:pt idx="14554">
                  <c:v>145550</c:v>
                </c:pt>
                <c:pt idx="14555">
                  <c:v>145560</c:v>
                </c:pt>
                <c:pt idx="14556">
                  <c:v>145570</c:v>
                </c:pt>
                <c:pt idx="14557">
                  <c:v>145580</c:v>
                </c:pt>
                <c:pt idx="14558">
                  <c:v>145590</c:v>
                </c:pt>
                <c:pt idx="14559">
                  <c:v>145600</c:v>
                </c:pt>
                <c:pt idx="14560">
                  <c:v>145610</c:v>
                </c:pt>
                <c:pt idx="14561">
                  <c:v>145620</c:v>
                </c:pt>
                <c:pt idx="14562">
                  <c:v>145630</c:v>
                </c:pt>
                <c:pt idx="14563">
                  <c:v>145640</c:v>
                </c:pt>
                <c:pt idx="14564">
                  <c:v>145650</c:v>
                </c:pt>
                <c:pt idx="14565">
                  <c:v>145660</c:v>
                </c:pt>
                <c:pt idx="14566">
                  <c:v>145670</c:v>
                </c:pt>
                <c:pt idx="14567">
                  <c:v>145680</c:v>
                </c:pt>
                <c:pt idx="14568">
                  <c:v>145690</c:v>
                </c:pt>
                <c:pt idx="14569">
                  <c:v>145700</c:v>
                </c:pt>
                <c:pt idx="14570">
                  <c:v>145710</c:v>
                </c:pt>
                <c:pt idx="14571">
                  <c:v>145720</c:v>
                </c:pt>
                <c:pt idx="14572">
                  <c:v>145730</c:v>
                </c:pt>
                <c:pt idx="14573">
                  <c:v>145740</c:v>
                </c:pt>
                <c:pt idx="14574">
                  <c:v>145750</c:v>
                </c:pt>
                <c:pt idx="14575">
                  <c:v>145760</c:v>
                </c:pt>
                <c:pt idx="14576">
                  <c:v>145770</c:v>
                </c:pt>
                <c:pt idx="14577">
                  <c:v>145780</c:v>
                </c:pt>
                <c:pt idx="14578">
                  <c:v>145790</c:v>
                </c:pt>
                <c:pt idx="14579">
                  <c:v>145800</c:v>
                </c:pt>
                <c:pt idx="14580">
                  <c:v>145810</c:v>
                </c:pt>
                <c:pt idx="14581">
                  <c:v>145820</c:v>
                </c:pt>
                <c:pt idx="14582">
                  <c:v>145830</c:v>
                </c:pt>
                <c:pt idx="14583">
                  <c:v>145840</c:v>
                </c:pt>
                <c:pt idx="14584">
                  <c:v>145850</c:v>
                </c:pt>
                <c:pt idx="14585">
                  <c:v>145860</c:v>
                </c:pt>
                <c:pt idx="14586">
                  <c:v>145870</c:v>
                </c:pt>
                <c:pt idx="14587">
                  <c:v>145880</c:v>
                </c:pt>
                <c:pt idx="14588">
                  <c:v>145890</c:v>
                </c:pt>
                <c:pt idx="14589">
                  <c:v>145900</c:v>
                </c:pt>
                <c:pt idx="14590">
                  <c:v>145910</c:v>
                </c:pt>
                <c:pt idx="14591">
                  <c:v>145920</c:v>
                </c:pt>
                <c:pt idx="14592">
                  <c:v>145930</c:v>
                </c:pt>
                <c:pt idx="14593">
                  <c:v>145940</c:v>
                </c:pt>
                <c:pt idx="14594">
                  <c:v>145950</c:v>
                </c:pt>
                <c:pt idx="14595">
                  <c:v>145960</c:v>
                </c:pt>
                <c:pt idx="14596">
                  <c:v>145970</c:v>
                </c:pt>
                <c:pt idx="14597">
                  <c:v>145980</c:v>
                </c:pt>
                <c:pt idx="14598">
                  <c:v>145990</c:v>
                </c:pt>
                <c:pt idx="14599">
                  <c:v>146000</c:v>
                </c:pt>
                <c:pt idx="14600">
                  <c:v>146010</c:v>
                </c:pt>
                <c:pt idx="14601">
                  <c:v>146020</c:v>
                </c:pt>
                <c:pt idx="14602">
                  <c:v>146030</c:v>
                </c:pt>
                <c:pt idx="14603">
                  <c:v>146040</c:v>
                </c:pt>
                <c:pt idx="14604">
                  <c:v>146050</c:v>
                </c:pt>
                <c:pt idx="14605">
                  <c:v>146060</c:v>
                </c:pt>
                <c:pt idx="14606">
                  <c:v>146070</c:v>
                </c:pt>
                <c:pt idx="14607">
                  <c:v>146080</c:v>
                </c:pt>
                <c:pt idx="14608">
                  <c:v>146090</c:v>
                </c:pt>
                <c:pt idx="14609">
                  <c:v>146100</c:v>
                </c:pt>
                <c:pt idx="14610">
                  <c:v>146110</c:v>
                </c:pt>
                <c:pt idx="14611">
                  <c:v>146120</c:v>
                </c:pt>
                <c:pt idx="14612">
                  <c:v>146130</c:v>
                </c:pt>
                <c:pt idx="14613">
                  <c:v>146140</c:v>
                </c:pt>
                <c:pt idx="14614">
                  <c:v>146150</c:v>
                </c:pt>
                <c:pt idx="14615">
                  <c:v>146160</c:v>
                </c:pt>
                <c:pt idx="14616">
                  <c:v>146170</c:v>
                </c:pt>
                <c:pt idx="14617">
                  <c:v>146180</c:v>
                </c:pt>
                <c:pt idx="14618">
                  <c:v>146190</c:v>
                </c:pt>
                <c:pt idx="14619">
                  <c:v>146200</c:v>
                </c:pt>
                <c:pt idx="14620">
                  <c:v>146210</c:v>
                </c:pt>
                <c:pt idx="14621">
                  <c:v>146220</c:v>
                </c:pt>
                <c:pt idx="14622">
                  <c:v>146230</c:v>
                </c:pt>
                <c:pt idx="14623">
                  <c:v>146240</c:v>
                </c:pt>
                <c:pt idx="14624">
                  <c:v>146250</c:v>
                </c:pt>
                <c:pt idx="14625">
                  <c:v>146260</c:v>
                </c:pt>
                <c:pt idx="14626">
                  <c:v>146270</c:v>
                </c:pt>
                <c:pt idx="14627">
                  <c:v>146280</c:v>
                </c:pt>
                <c:pt idx="14628">
                  <c:v>146290</c:v>
                </c:pt>
                <c:pt idx="14629">
                  <c:v>146300</c:v>
                </c:pt>
                <c:pt idx="14630">
                  <c:v>146310</c:v>
                </c:pt>
                <c:pt idx="14631">
                  <c:v>146320</c:v>
                </c:pt>
                <c:pt idx="14632">
                  <c:v>146330</c:v>
                </c:pt>
                <c:pt idx="14633">
                  <c:v>146340</c:v>
                </c:pt>
                <c:pt idx="14634">
                  <c:v>146350</c:v>
                </c:pt>
                <c:pt idx="14635">
                  <c:v>146360</c:v>
                </c:pt>
                <c:pt idx="14636">
                  <c:v>146370</c:v>
                </c:pt>
                <c:pt idx="14637">
                  <c:v>146380</c:v>
                </c:pt>
                <c:pt idx="14638">
                  <c:v>146390</c:v>
                </c:pt>
                <c:pt idx="14639">
                  <c:v>146400</c:v>
                </c:pt>
                <c:pt idx="14640">
                  <c:v>146410</c:v>
                </c:pt>
                <c:pt idx="14641">
                  <c:v>146420</c:v>
                </c:pt>
                <c:pt idx="14642">
                  <c:v>146430</c:v>
                </c:pt>
                <c:pt idx="14643">
                  <c:v>146440</c:v>
                </c:pt>
                <c:pt idx="14644">
                  <c:v>146450</c:v>
                </c:pt>
                <c:pt idx="14645">
                  <c:v>146460</c:v>
                </c:pt>
                <c:pt idx="14646">
                  <c:v>146470</c:v>
                </c:pt>
                <c:pt idx="14647">
                  <c:v>146480</c:v>
                </c:pt>
                <c:pt idx="14648">
                  <c:v>146490</c:v>
                </c:pt>
                <c:pt idx="14649">
                  <c:v>146500</c:v>
                </c:pt>
                <c:pt idx="14650">
                  <c:v>146510</c:v>
                </c:pt>
                <c:pt idx="14651">
                  <c:v>146520</c:v>
                </c:pt>
                <c:pt idx="14652">
                  <c:v>146530</c:v>
                </c:pt>
                <c:pt idx="14653">
                  <c:v>146540</c:v>
                </c:pt>
                <c:pt idx="14654">
                  <c:v>146550</c:v>
                </c:pt>
                <c:pt idx="14655">
                  <c:v>146560</c:v>
                </c:pt>
                <c:pt idx="14656">
                  <c:v>146570</c:v>
                </c:pt>
                <c:pt idx="14657">
                  <c:v>146580</c:v>
                </c:pt>
                <c:pt idx="14658">
                  <c:v>146590</c:v>
                </c:pt>
                <c:pt idx="14659">
                  <c:v>146600</c:v>
                </c:pt>
                <c:pt idx="14660">
                  <c:v>146610</c:v>
                </c:pt>
                <c:pt idx="14661">
                  <c:v>146620</c:v>
                </c:pt>
                <c:pt idx="14662">
                  <c:v>146630</c:v>
                </c:pt>
                <c:pt idx="14663">
                  <c:v>146640</c:v>
                </c:pt>
                <c:pt idx="14664">
                  <c:v>146650</c:v>
                </c:pt>
                <c:pt idx="14665">
                  <c:v>146660</c:v>
                </c:pt>
                <c:pt idx="14666">
                  <c:v>146670</c:v>
                </c:pt>
                <c:pt idx="14667">
                  <c:v>146680</c:v>
                </c:pt>
                <c:pt idx="14668">
                  <c:v>146690</c:v>
                </c:pt>
                <c:pt idx="14669">
                  <c:v>146700</c:v>
                </c:pt>
                <c:pt idx="14670">
                  <c:v>146710</c:v>
                </c:pt>
                <c:pt idx="14671">
                  <c:v>146720</c:v>
                </c:pt>
                <c:pt idx="14672">
                  <c:v>146730</c:v>
                </c:pt>
                <c:pt idx="14673">
                  <c:v>146740</c:v>
                </c:pt>
                <c:pt idx="14674">
                  <c:v>146750</c:v>
                </c:pt>
                <c:pt idx="14675">
                  <c:v>146760</c:v>
                </c:pt>
                <c:pt idx="14676">
                  <c:v>146770</c:v>
                </c:pt>
                <c:pt idx="14677">
                  <c:v>146780</c:v>
                </c:pt>
                <c:pt idx="14678">
                  <c:v>146790</c:v>
                </c:pt>
                <c:pt idx="14679">
                  <c:v>146800</c:v>
                </c:pt>
                <c:pt idx="14680">
                  <c:v>146810</c:v>
                </c:pt>
                <c:pt idx="14681">
                  <c:v>146820</c:v>
                </c:pt>
                <c:pt idx="14682">
                  <c:v>146830</c:v>
                </c:pt>
                <c:pt idx="14683">
                  <c:v>146840</c:v>
                </c:pt>
                <c:pt idx="14684">
                  <c:v>146850</c:v>
                </c:pt>
                <c:pt idx="14685">
                  <c:v>146860</c:v>
                </c:pt>
                <c:pt idx="14686">
                  <c:v>146870</c:v>
                </c:pt>
                <c:pt idx="14687">
                  <c:v>146880</c:v>
                </c:pt>
                <c:pt idx="14688">
                  <c:v>146890</c:v>
                </c:pt>
                <c:pt idx="14689">
                  <c:v>146900</c:v>
                </c:pt>
                <c:pt idx="14690">
                  <c:v>146910</c:v>
                </c:pt>
                <c:pt idx="14691">
                  <c:v>146920</c:v>
                </c:pt>
                <c:pt idx="14692">
                  <c:v>146930</c:v>
                </c:pt>
                <c:pt idx="14693">
                  <c:v>146940</c:v>
                </c:pt>
                <c:pt idx="14694">
                  <c:v>146950</c:v>
                </c:pt>
                <c:pt idx="14695">
                  <c:v>146960</c:v>
                </c:pt>
                <c:pt idx="14696">
                  <c:v>146970</c:v>
                </c:pt>
                <c:pt idx="14697">
                  <c:v>146980</c:v>
                </c:pt>
                <c:pt idx="14698">
                  <c:v>146990</c:v>
                </c:pt>
                <c:pt idx="14699">
                  <c:v>147000</c:v>
                </c:pt>
                <c:pt idx="14700">
                  <c:v>147010</c:v>
                </c:pt>
                <c:pt idx="14701">
                  <c:v>147020</c:v>
                </c:pt>
                <c:pt idx="14702">
                  <c:v>147030</c:v>
                </c:pt>
                <c:pt idx="14703">
                  <c:v>147040</c:v>
                </c:pt>
                <c:pt idx="14704">
                  <c:v>147050</c:v>
                </c:pt>
                <c:pt idx="14705">
                  <c:v>147060</c:v>
                </c:pt>
                <c:pt idx="14706">
                  <c:v>147070</c:v>
                </c:pt>
                <c:pt idx="14707">
                  <c:v>147080</c:v>
                </c:pt>
                <c:pt idx="14708">
                  <c:v>147090</c:v>
                </c:pt>
                <c:pt idx="14709">
                  <c:v>147100</c:v>
                </c:pt>
                <c:pt idx="14710">
                  <c:v>147110</c:v>
                </c:pt>
                <c:pt idx="14711">
                  <c:v>147120</c:v>
                </c:pt>
                <c:pt idx="14712">
                  <c:v>147130</c:v>
                </c:pt>
                <c:pt idx="14713">
                  <c:v>147140</c:v>
                </c:pt>
                <c:pt idx="14714">
                  <c:v>147150</c:v>
                </c:pt>
                <c:pt idx="14715">
                  <c:v>147160</c:v>
                </c:pt>
                <c:pt idx="14716">
                  <c:v>147170</c:v>
                </c:pt>
                <c:pt idx="14717">
                  <c:v>147180</c:v>
                </c:pt>
                <c:pt idx="14718">
                  <c:v>147190</c:v>
                </c:pt>
                <c:pt idx="14719">
                  <c:v>147200</c:v>
                </c:pt>
                <c:pt idx="14720">
                  <c:v>147210</c:v>
                </c:pt>
                <c:pt idx="14721">
                  <c:v>147220</c:v>
                </c:pt>
                <c:pt idx="14722">
                  <c:v>147230</c:v>
                </c:pt>
                <c:pt idx="14723">
                  <c:v>147240</c:v>
                </c:pt>
                <c:pt idx="14724">
                  <c:v>147250</c:v>
                </c:pt>
                <c:pt idx="14725">
                  <c:v>147260</c:v>
                </c:pt>
                <c:pt idx="14726">
                  <c:v>147270</c:v>
                </c:pt>
                <c:pt idx="14727">
                  <c:v>147280</c:v>
                </c:pt>
                <c:pt idx="14728">
                  <c:v>147290</c:v>
                </c:pt>
                <c:pt idx="14729">
                  <c:v>147300</c:v>
                </c:pt>
                <c:pt idx="14730">
                  <c:v>147310</c:v>
                </c:pt>
                <c:pt idx="14731">
                  <c:v>147320</c:v>
                </c:pt>
                <c:pt idx="14732">
                  <c:v>147330</c:v>
                </c:pt>
                <c:pt idx="14733">
                  <c:v>147340</c:v>
                </c:pt>
                <c:pt idx="14734">
                  <c:v>147350</c:v>
                </c:pt>
                <c:pt idx="14735">
                  <c:v>147360</c:v>
                </c:pt>
                <c:pt idx="14736">
                  <c:v>147370</c:v>
                </c:pt>
                <c:pt idx="14737">
                  <c:v>147380</c:v>
                </c:pt>
                <c:pt idx="14738">
                  <c:v>147390</c:v>
                </c:pt>
                <c:pt idx="14739">
                  <c:v>147400</c:v>
                </c:pt>
                <c:pt idx="14740">
                  <c:v>147410</c:v>
                </c:pt>
                <c:pt idx="14741">
                  <c:v>147420</c:v>
                </c:pt>
                <c:pt idx="14742">
                  <c:v>147430</c:v>
                </c:pt>
                <c:pt idx="14743">
                  <c:v>147440</c:v>
                </c:pt>
                <c:pt idx="14744">
                  <c:v>147450</c:v>
                </c:pt>
                <c:pt idx="14745">
                  <c:v>147460</c:v>
                </c:pt>
                <c:pt idx="14746">
                  <c:v>147470</c:v>
                </c:pt>
                <c:pt idx="14747">
                  <c:v>147480</c:v>
                </c:pt>
                <c:pt idx="14748">
                  <c:v>147490</c:v>
                </c:pt>
                <c:pt idx="14749">
                  <c:v>147500</c:v>
                </c:pt>
                <c:pt idx="14750">
                  <c:v>147510</c:v>
                </c:pt>
                <c:pt idx="14751">
                  <c:v>147520</c:v>
                </c:pt>
                <c:pt idx="14752">
                  <c:v>147530</c:v>
                </c:pt>
                <c:pt idx="14753">
                  <c:v>147540</c:v>
                </c:pt>
                <c:pt idx="14754">
                  <c:v>147550</c:v>
                </c:pt>
                <c:pt idx="14755">
                  <c:v>147560</c:v>
                </c:pt>
                <c:pt idx="14756">
                  <c:v>147570</c:v>
                </c:pt>
                <c:pt idx="14757">
                  <c:v>147580</c:v>
                </c:pt>
                <c:pt idx="14758">
                  <c:v>147590</c:v>
                </c:pt>
                <c:pt idx="14759">
                  <c:v>147600</c:v>
                </c:pt>
                <c:pt idx="14760">
                  <c:v>147610</c:v>
                </c:pt>
                <c:pt idx="14761">
                  <c:v>147620</c:v>
                </c:pt>
                <c:pt idx="14762">
                  <c:v>147630</c:v>
                </c:pt>
                <c:pt idx="14763">
                  <c:v>147640</c:v>
                </c:pt>
                <c:pt idx="14764">
                  <c:v>147650</c:v>
                </c:pt>
                <c:pt idx="14765">
                  <c:v>147660</c:v>
                </c:pt>
                <c:pt idx="14766">
                  <c:v>147670</c:v>
                </c:pt>
                <c:pt idx="14767">
                  <c:v>147680</c:v>
                </c:pt>
                <c:pt idx="14768">
                  <c:v>147690</c:v>
                </c:pt>
                <c:pt idx="14769">
                  <c:v>147700</c:v>
                </c:pt>
                <c:pt idx="14770">
                  <c:v>147710</c:v>
                </c:pt>
                <c:pt idx="14771">
                  <c:v>147720</c:v>
                </c:pt>
                <c:pt idx="14772">
                  <c:v>147730</c:v>
                </c:pt>
                <c:pt idx="14773">
                  <c:v>147740</c:v>
                </c:pt>
                <c:pt idx="14774">
                  <c:v>147750</c:v>
                </c:pt>
                <c:pt idx="14775">
                  <c:v>147760</c:v>
                </c:pt>
                <c:pt idx="14776">
                  <c:v>147770</c:v>
                </c:pt>
                <c:pt idx="14777">
                  <c:v>147780</c:v>
                </c:pt>
                <c:pt idx="14778">
                  <c:v>147790</c:v>
                </c:pt>
                <c:pt idx="14779">
                  <c:v>147800</c:v>
                </c:pt>
                <c:pt idx="14780">
                  <c:v>147810</c:v>
                </c:pt>
                <c:pt idx="14781">
                  <c:v>147820</c:v>
                </c:pt>
                <c:pt idx="14782">
                  <c:v>147830</c:v>
                </c:pt>
                <c:pt idx="14783">
                  <c:v>147840</c:v>
                </c:pt>
                <c:pt idx="14784">
                  <c:v>147850</c:v>
                </c:pt>
                <c:pt idx="14785">
                  <c:v>147860</c:v>
                </c:pt>
                <c:pt idx="14786">
                  <c:v>147870</c:v>
                </c:pt>
                <c:pt idx="14787">
                  <c:v>147880</c:v>
                </c:pt>
                <c:pt idx="14788">
                  <c:v>147890</c:v>
                </c:pt>
                <c:pt idx="14789">
                  <c:v>147900</c:v>
                </c:pt>
                <c:pt idx="14790">
                  <c:v>147910</c:v>
                </c:pt>
                <c:pt idx="14791">
                  <c:v>147920</c:v>
                </c:pt>
                <c:pt idx="14792">
                  <c:v>147930</c:v>
                </c:pt>
                <c:pt idx="14793">
                  <c:v>147940</c:v>
                </c:pt>
                <c:pt idx="14794">
                  <c:v>147950</c:v>
                </c:pt>
                <c:pt idx="14795">
                  <c:v>147960</c:v>
                </c:pt>
                <c:pt idx="14796">
                  <c:v>147970</c:v>
                </c:pt>
                <c:pt idx="14797">
                  <c:v>147980</c:v>
                </c:pt>
                <c:pt idx="14798">
                  <c:v>147990</c:v>
                </c:pt>
                <c:pt idx="14799">
                  <c:v>148000</c:v>
                </c:pt>
                <c:pt idx="14800">
                  <c:v>148010</c:v>
                </c:pt>
                <c:pt idx="14801">
                  <c:v>148020</c:v>
                </c:pt>
                <c:pt idx="14802">
                  <c:v>148030</c:v>
                </c:pt>
                <c:pt idx="14803">
                  <c:v>148040</c:v>
                </c:pt>
                <c:pt idx="14804">
                  <c:v>148050</c:v>
                </c:pt>
                <c:pt idx="14805">
                  <c:v>148060</c:v>
                </c:pt>
                <c:pt idx="14806">
                  <c:v>148070</c:v>
                </c:pt>
                <c:pt idx="14807">
                  <c:v>148080</c:v>
                </c:pt>
                <c:pt idx="14808">
                  <c:v>148090</c:v>
                </c:pt>
                <c:pt idx="14809">
                  <c:v>148100</c:v>
                </c:pt>
                <c:pt idx="14810">
                  <c:v>148110</c:v>
                </c:pt>
                <c:pt idx="14811">
                  <c:v>148120</c:v>
                </c:pt>
                <c:pt idx="14812">
                  <c:v>148130</c:v>
                </c:pt>
                <c:pt idx="14813">
                  <c:v>148140</c:v>
                </c:pt>
                <c:pt idx="14814">
                  <c:v>148150</c:v>
                </c:pt>
                <c:pt idx="14815">
                  <c:v>148160</c:v>
                </c:pt>
                <c:pt idx="14816">
                  <c:v>148170</c:v>
                </c:pt>
                <c:pt idx="14817">
                  <c:v>148180</c:v>
                </c:pt>
                <c:pt idx="14818">
                  <c:v>148190</c:v>
                </c:pt>
                <c:pt idx="14819">
                  <c:v>148200</c:v>
                </c:pt>
                <c:pt idx="14820">
                  <c:v>148210</c:v>
                </c:pt>
                <c:pt idx="14821">
                  <c:v>148220</c:v>
                </c:pt>
                <c:pt idx="14822">
                  <c:v>148230</c:v>
                </c:pt>
                <c:pt idx="14823">
                  <c:v>148240</c:v>
                </c:pt>
                <c:pt idx="14824">
                  <c:v>148250</c:v>
                </c:pt>
                <c:pt idx="14825">
                  <c:v>148260</c:v>
                </c:pt>
                <c:pt idx="14826">
                  <c:v>148270</c:v>
                </c:pt>
                <c:pt idx="14827">
                  <c:v>148280</c:v>
                </c:pt>
                <c:pt idx="14828">
                  <c:v>148290</c:v>
                </c:pt>
                <c:pt idx="14829">
                  <c:v>148300</c:v>
                </c:pt>
                <c:pt idx="14830">
                  <c:v>148310</c:v>
                </c:pt>
                <c:pt idx="14831">
                  <c:v>148320</c:v>
                </c:pt>
                <c:pt idx="14832">
                  <c:v>148330</c:v>
                </c:pt>
                <c:pt idx="14833">
                  <c:v>148340</c:v>
                </c:pt>
                <c:pt idx="14834">
                  <c:v>148350</c:v>
                </c:pt>
                <c:pt idx="14835">
                  <c:v>148360</c:v>
                </c:pt>
                <c:pt idx="14836">
                  <c:v>148370</c:v>
                </c:pt>
                <c:pt idx="14837">
                  <c:v>148380</c:v>
                </c:pt>
                <c:pt idx="14838">
                  <c:v>148390</c:v>
                </c:pt>
                <c:pt idx="14839">
                  <c:v>148400</c:v>
                </c:pt>
                <c:pt idx="14840">
                  <c:v>148410</c:v>
                </c:pt>
                <c:pt idx="14841">
                  <c:v>148420</c:v>
                </c:pt>
                <c:pt idx="14842">
                  <c:v>148430</c:v>
                </c:pt>
                <c:pt idx="14843">
                  <c:v>148440</c:v>
                </c:pt>
                <c:pt idx="14844">
                  <c:v>148450</c:v>
                </c:pt>
                <c:pt idx="14845">
                  <c:v>148460</c:v>
                </c:pt>
                <c:pt idx="14846">
                  <c:v>148470</c:v>
                </c:pt>
                <c:pt idx="14847">
                  <c:v>148480</c:v>
                </c:pt>
                <c:pt idx="14848">
                  <c:v>148490</c:v>
                </c:pt>
                <c:pt idx="14849">
                  <c:v>148500</c:v>
                </c:pt>
                <c:pt idx="14850">
                  <c:v>148510</c:v>
                </c:pt>
                <c:pt idx="14851">
                  <c:v>148520</c:v>
                </c:pt>
                <c:pt idx="14852">
                  <c:v>148530</c:v>
                </c:pt>
                <c:pt idx="14853">
                  <c:v>148540</c:v>
                </c:pt>
                <c:pt idx="14854">
                  <c:v>148550</c:v>
                </c:pt>
                <c:pt idx="14855">
                  <c:v>148560</c:v>
                </c:pt>
                <c:pt idx="14856">
                  <c:v>148570</c:v>
                </c:pt>
                <c:pt idx="14857">
                  <c:v>148580</c:v>
                </c:pt>
                <c:pt idx="14858">
                  <c:v>148590</c:v>
                </c:pt>
                <c:pt idx="14859">
                  <c:v>148600</c:v>
                </c:pt>
                <c:pt idx="14860">
                  <c:v>148610</c:v>
                </c:pt>
                <c:pt idx="14861">
                  <c:v>148620</c:v>
                </c:pt>
                <c:pt idx="14862">
                  <c:v>148630</c:v>
                </c:pt>
                <c:pt idx="14863">
                  <c:v>148640</c:v>
                </c:pt>
                <c:pt idx="14864">
                  <c:v>148650</c:v>
                </c:pt>
                <c:pt idx="14865">
                  <c:v>148660</c:v>
                </c:pt>
                <c:pt idx="14866">
                  <c:v>148670</c:v>
                </c:pt>
                <c:pt idx="14867">
                  <c:v>148680</c:v>
                </c:pt>
                <c:pt idx="14868">
                  <c:v>148690</c:v>
                </c:pt>
                <c:pt idx="14869">
                  <c:v>148700</c:v>
                </c:pt>
                <c:pt idx="14870">
                  <c:v>148710</c:v>
                </c:pt>
                <c:pt idx="14871">
                  <c:v>148720</c:v>
                </c:pt>
                <c:pt idx="14872">
                  <c:v>148730</c:v>
                </c:pt>
                <c:pt idx="14873">
                  <c:v>148740</c:v>
                </c:pt>
                <c:pt idx="14874">
                  <c:v>148750</c:v>
                </c:pt>
                <c:pt idx="14875">
                  <c:v>148760</c:v>
                </c:pt>
                <c:pt idx="14876">
                  <c:v>148770</c:v>
                </c:pt>
                <c:pt idx="14877">
                  <c:v>148780</c:v>
                </c:pt>
                <c:pt idx="14878">
                  <c:v>148790</c:v>
                </c:pt>
                <c:pt idx="14879">
                  <c:v>148800</c:v>
                </c:pt>
                <c:pt idx="14880">
                  <c:v>148810</c:v>
                </c:pt>
                <c:pt idx="14881">
                  <c:v>148820</c:v>
                </c:pt>
                <c:pt idx="14882">
                  <c:v>148830</c:v>
                </c:pt>
                <c:pt idx="14883">
                  <c:v>148840</c:v>
                </c:pt>
                <c:pt idx="14884">
                  <c:v>148850</c:v>
                </c:pt>
                <c:pt idx="14885">
                  <c:v>148860</c:v>
                </c:pt>
                <c:pt idx="14886">
                  <c:v>148870</c:v>
                </c:pt>
                <c:pt idx="14887">
                  <c:v>148880</c:v>
                </c:pt>
                <c:pt idx="14888">
                  <c:v>148890</c:v>
                </c:pt>
                <c:pt idx="14889">
                  <c:v>148900</c:v>
                </c:pt>
                <c:pt idx="14890">
                  <c:v>148910</c:v>
                </c:pt>
                <c:pt idx="14891">
                  <c:v>148920</c:v>
                </c:pt>
                <c:pt idx="14892">
                  <c:v>148930</c:v>
                </c:pt>
                <c:pt idx="14893">
                  <c:v>148940</c:v>
                </c:pt>
                <c:pt idx="14894">
                  <c:v>148950</c:v>
                </c:pt>
                <c:pt idx="14895">
                  <c:v>148960</c:v>
                </c:pt>
                <c:pt idx="14896">
                  <c:v>148970</c:v>
                </c:pt>
                <c:pt idx="14897">
                  <c:v>148980</c:v>
                </c:pt>
                <c:pt idx="14898">
                  <c:v>148990</c:v>
                </c:pt>
                <c:pt idx="14899">
                  <c:v>149000</c:v>
                </c:pt>
                <c:pt idx="14900">
                  <c:v>149010</c:v>
                </c:pt>
                <c:pt idx="14901">
                  <c:v>149020</c:v>
                </c:pt>
                <c:pt idx="14902">
                  <c:v>149030</c:v>
                </c:pt>
                <c:pt idx="14903">
                  <c:v>149040</c:v>
                </c:pt>
                <c:pt idx="14904">
                  <c:v>149050</c:v>
                </c:pt>
                <c:pt idx="14905">
                  <c:v>149060</c:v>
                </c:pt>
                <c:pt idx="14906">
                  <c:v>149070</c:v>
                </c:pt>
                <c:pt idx="14907">
                  <c:v>149080</c:v>
                </c:pt>
                <c:pt idx="14908">
                  <c:v>149090</c:v>
                </c:pt>
                <c:pt idx="14909">
                  <c:v>149100</c:v>
                </c:pt>
                <c:pt idx="14910">
                  <c:v>149110</c:v>
                </c:pt>
                <c:pt idx="14911">
                  <c:v>149120</c:v>
                </c:pt>
                <c:pt idx="14912">
                  <c:v>149130</c:v>
                </c:pt>
                <c:pt idx="14913">
                  <c:v>149140</c:v>
                </c:pt>
                <c:pt idx="14914">
                  <c:v>149150</c:v>
                </c:pt>
                <c:pt idx="14915">
                  <c:v>149160</c:v>
                </c:pt>
                <c:pt idx="14916">
                  <c:v>149170</c:v>
                </c:pt>
                <c:pt idx="14917">
                  <c:v>149180</c:v>
                </c:pt>
                <c:pt idx="14918">
                  <c:v>149190</c:v>
                </c:pt>
                <c:pt idx="14919">
                  <c:v>149200</c:v>
                </c:pt>
                <c:pt idx="14920">
                  <c:v>149210</c:v>
                </c:pt>
                <c:pt idx="14921">
                  <c:v>149220</c:v>
                </c:pt>
                <c:pt idx="14922">
                  <c:v>149230</c:v>
                </c:pt>
                <c:pt idx="14923">
                  <c:v>149240</c:v>
                </c:pt>
                <c:pt idx="14924">
                  <c:v>149250</c:v>
                </c:pt>
                <c:pt idx="14925">
                  <c:v>149260</c:v>
                </c:pt>
                <c:pt idx="14926">
                  <c:v>149270</c:v>
                </c:pt>
                <c:pt idx="14927">
                  <c:v>149280</c:v>
                </c:pt>
                <c:pt idx="14928">
                  <c:v>149290</c:v>
                </c:pt>
                <c:pt idx="14929">
                  <c:v>149300</c:v>
                </c:pt>
                <c:pt idx="14930">
                  <c:v>149310</c:v>
                </c:pt>
                <c:pt idx="14931">
                  <c:v>149320</c:v>
                </c:pt>
                <c:pt idx="14932">
                  <c:v>149330</c:v>
                </c:pt>
                <c:pt idx="14933">
                  <c:v>149340</c:v>
                </c:pt>
                <c:pt idx="14934">
                  <c:v>149350</c:v>
                </c:pt>
                <c:pt idx="14935">
                  <c:v>149360</c:v>
                </c:pt>
                <c:pt idx="14936">
                  <c:v>149370</c:v>
                </c:pt>
                <c:pt idx="14937">
                  <c:v>149380</c:v>
                </c:pt>
                <c:pt idx="14938">
                  <c:v>149390</c:v>
                </c:pt>
                <c:pt idx="14939">
                  <c:v>149400</c:v>
                </c:pt>
                <c:pt idx="14940">
                  <c:v>149410</c:v>
                </c:pt>
                <c:pt idx="14941">
                  <c:v>149420</c:v>
                </c:pt>
                <c:pt idx="14942">
                  <c:v>149430</c:v>
                </c:pt>
                <c:pt idx="14943">
                  <c:v>149440</c:v>
                </c:pt>
                <c:pt idx="14944">
                  <c:v>149450</c:v>
                </c:pt>
                <c:pt idx="14945">
                  <c:v>149460</c:v>
                </c:pt>
                <c:pt idx="14946">
                  <c:v>149470</c:v>
                </c:pt>
                <c:pt idx="14947">
                  <c:v>149480</c:v>
                </c:pt>
                <c:pt idx="14948">
                  <c:v>149490</c:v>
                </c:pt>
                <c:pt idx="14949">
                  <c:v>149500</c:v>
                </c:pt>
                <c:pt idx="14950">
                  <c:v>149510</c:v>
                </c:pt>
                <c:pt idx="14951">
                  <c:v>149520</c:v>
                </c:pt>
                <c:pt idx="14952">
                  <c:v>149530</c:v>
                </c:pt>
                <c:pt idx="14953">
                  <c:v>149540</c:v>
                </c:pt>
                <c:pt idx="14954">
                  <c:v>149550</c:v>
                </c:pt>
                <c:pt idx="14955">
                  <c:v>149560</c:v>
                </c:pt>
                <c:pt idx="14956">
                  <c:v>149570</c:v>
                </c:pt>
                <c:pt idx="14957">
                  <c:v>149580</c:v>
                </c:pt>
                <c:pt idx="14958">
                  <c:v>149590</c:v>
                </c:pt>
                <c:pt idx="14959">
                  <c:v>149600</c:v>
                </c:pt>
                <c:pt idx="14960">
                  <c:v>149610</c:v>
                </c:pt>
                <c:pt idx="14961">
                  <c:v>149620</c:v>
                </c:pt>
                <c:pt idx="14962">
                  <c:v>149630</c:v>
                </c:pt>
                <c:pt idx="14963">
                  <c:v>149640</c:v>
                </c:pt>
                <c:pt idx="14964">
                  <c:v>149650</c:v>
                </c:pt>
                <c:pt idx="14965">
                  <c:v>149660</c:v>
                </c:pt>
                <c:pt idx="14966">
                  <c:v>149670</c:v>
                </c:pt>
                <c:pt idx="14967">
                  <c:v>149680</c:v>
                </c:pt>
                <c:pt idx="14968">
                  <c:v>149690</c:v>
                </c:pt>
                <c:pt idx="14969">
                  <c:v>149700</c:v>
                </c:pt>
                <c:pt idx="14970">
                  <c:v>149710</c:v>
                </c:pt>
                <c:pt idx="14971">
                  <c:v>149720</c:v>
                </c:pt>
                <c:pt idx="14972">
                  <c:v>149730</c:v>
                </c:pt>
                <c:pt idx="14973">
                  <c:v>149740</c:v>
                </c:pt>
                <c:pt idx="14974">
                  <c:v>149750</c:v>
                </c:pt>
                <c:pt idx="14975">
                  <c:v>149760</c:v>
                </c:pt>
                <c:pt idx="14976">
                  <c:v>149770</c:v>
                </c:pt>
                <c:pt idx="14977">
                  <c:v>149780</c:v>
                </c:pt>
                <c:pt idx="14978">
                  <c:v>149790</c:v>
                </c:pt>
                <c:pt idx="14979">
                  <c:v>149800</c:v>
                </c:pt>
                <c:pt idx="14980">
                  <c:v>149810</c:v>
                </c:pt>
                <c:pt idx="14981">
                  <c:v>149820</c:v>
                </c:pt>
                <c:pt idx="14982">
                  <c:v>149830</c:v>
                </c:pt>
                <c:pt idx="14983">
                  <c:v>149840</c:v>
                </c:pt>
                <c:pt idx="14984">
                  <c:v>149850</c:v>
                </c:pt>
                <c:pt idx="14985">
                  <c:v>149860</c:v>
                </c:pt>
                <c:pt idx="14986">
                  <c:v>149870</c:v>
                </c:pt>
                <c:pt idx="14987">
                  <c:v>149880</c:v>
                </c:pt>
                <c:pt idx="14988">
                  <c:v>149890</c:v>
                </c:pt>
                <c:pt idx="14989">
                  <c:v>149900</c:v>
                </c:pt>
                <c:pt idx="14990">
                  <c:v>149910</c:v>
                </c:pt>
                <c:pt idx="14991">
                  <c:v>149920</c:v>
                </c:pt>
                <c:pt idx="14992">
                  <c:v>149930</c:v>
                </c:pt>
                <c:pt idx="14993">
                  <c:v>149940</c:v>
                </c:pt>
                <c:pt idx="14994">
                  <c:v>149950</c:v>
                </c:pt>
                <c:pt idx="14995">
                  <c:v>149960</c:v>
                </c:pt>
                <c:pt idx="14996">
                  <c:v>149970</c:v>
                </c:pt>
                <c:pt idx="14997">
                  <c:v>149980</c:v>
                </c:pt>
                <c:pt idx="14998">
                  <c:v>149990</c:v>
                </c:pt>
                <c:pt idx="14999">
                  <c:v>150000</c:v>
                </c:pt>
                <c:pt idx="15000">
                  <c:v>150010</c:v>
                </c:pt>
                <c:pt idx="15001">
                  <c:v>150020</c:v>
                </c:pt>
                <c:pt idx="15002">
                  <c:v>150030</c:v>
                </c:pt>
                <c:pt idx="15003">
                  <c:v>150040</c:v>
                </c:pt>
                <c:pt idx="15004">
                  <c:v>150050</c:v>
                </c:pt>
                <c:pt idx="15005">
                  <c:v>150060</c:v>
                </c:pt>
                <c:pt idx="15006">
                  <c:v>150070</c:v>
                </c:pt>
                <c:pt idx="15007">
                  <c:v>150080</c:v>
                </c:pt>
                <c:pt idx="15008">
                  <c:v>150090</c:v>
                </c:pt>
                <c:pt idx="15009">
                  <c:v>150100</c:v>
                </c:pt>
                <c:pt idx="15010">
                  <c:v>150110</c:v>
                </c:pt>
                <c:pt idx="15011">
                  <c:v>150120</c:v>
                </c:pt>
                <c:pt idx="15012">
                  <c:v>150130</c:v>
                </c:pt>
                <c:pt idx="15013">
                  <c:v>150140</c:v>
                </c:pt>
                <c:pt idx="15014">
                  <c:v>150150</c:v>
                </c:pt>
                <c:pt idx="15015">
                  <c:v>150160</c:v>
                </c:pt>
                <c:pt idx="15016">
                  <c:v>150170</c:v>
                </c:pt>
                <c:pt idx="15017">
                  <c:v>150180</c:v>
                </c:pt>
                <c:pt idx="15018">
                  <c:v>150190</c:v>
                </c:pt>
                <c:pt idx="15019">
                  <c:v>150200</c:v>
                </c:pt>
                <c:pt idx="15020">
                  <c:v>150210</c:v>
                </c:pt>
                <c:pt idx="15021">
                  <c:v>150220</c:v>
                </c:pt>
                <c:pt idx="15022">
                  <c:v>150230</c:v>
                </c:pt>
                <c:pt idx="15023">
                  <c:v>150240</c:v>
                </c:pt>
                <c:pt idx="15024">
                  <c:v>150250</c:v>
                </c:pt>
                <c:pt idx="15025">
                  <c:v>150260</c:v>
                </c:pt>
                <c:pt idx="15026">
                  <c:v>150270</c:v>
                </c:pt>
                <c:pt idx="15027">
                  <c:v>150280</c:v>
                </c:pt>
                <c:pt idx="15028">
                  <c:v>150290</c:v>
                </c:pt>
                <c:pt idx="15029">
                  <c:v>150300</c:v>
                </c:pt>
                <c:pt idx="15030">
                  <c:v>150310</c:v>
                </c:pt>
                <c:pt idx="15031">
                  <c:v>150320</c:v>
                </c:pt>
                <c:pt idx="15032">
                  <c:v>150330</c:v>
                </c:pt>
                <c:pt idx="15033">
                  <c:v>150340</c:v>
                </c:pt>
                <c:pt idx="15034">
                  <c:v>150350</c:v>
                </c:pt>
                <c:pt idx="15035">
                  <c:v>150360</c:v>
                </c:pt>
                <c:pt idx="15036">
                  <c:v>150370</c:v>
                </c:pt>
                <c:pt idx="15037">
                  <c:v>150380</c:v>
                </c:pt>
                <c:pt idx="15038">
                  <c:v>150390</c:v>
                </c:pt>
                <c:pt idx="15039">
                  <c:v>150400</c:v>
                </c:pt>
                <c:pt idx="15040">
                  <c:v>150410</c:v>
                </c:pt>
                <c:pt idx="15041">
                  <c:v>150420</c:v>
                </c:pt>
                <c:pt idx="15042">
                  <c:v>150430</c:v>
                </c:pt>
                <c:pt idx="15043">
                  <c:v>150440</c:v>
                </c:pt>
                <c:pt idx="15044">
                  <c:v>150450</c:v>
                </c:pt>
                <c:pt idx="15045">
                  <c:v>150460</c:v>
                </c:pt>
                <c:pt idx="15046">
                  <c:v>150470</c:v>
                </c:pt>
                <c:pt idx="15047">
                  <c:v>150480</c:v>
                </c:pt>
                <c:pt idx="15048">
                  <c:v>150490</c:v>
                </c:pt>
                <c:pt idx="15049">
                  <c:v>150500</c:v>
                </c:pt>
                <c:pt idx="15050">
                  <c:v>150510</c:v>
                </c:pt>
                <c:pt idx="15051">
                  <c:v>150520</c:v>
                </c:pt>
                <c:pt idx="15052">
                  <c:v>150530</c:v>
                </c:pt>
                <c:pt idx="15053">
                  <c:v>150540</c:v>
                </c:pt>
                <c:pt idx="15054">
                  <c:v>150550</c:v>
                </c:pt>
                <c:pt idx="15055">
                  <c:v>150560</c:v>
                </c:pt>
                <c:pt idx="15056">
                  <c:v>150570</c:v>
                </c:pt>
                <c:pt idx="15057">
                  <c:v>150580</c:v>
                </c:pt>
                <c:pt idx="15058">
                  <c:v>150590</c:v>
                </c:pt>
                <c:pt idx="15059">
                  <c:v>150600</c:v>
                </c:pt>
                <c:pt idx="15060">
                  <c:v>150610</c:v>
                </c:pt>
                <c:pt idx="15061">
                  <c:v>150620</c:v>
                </c:pt>
                <c:pt idx="15062">
                  <c:v>150630</c:v>
                </c:pt>
                <c:pt idx="15063">
                  <c:v>150640</c:v>
                </c:pt>
                <c:pt idx="15064">
                  <c:v>150650</c:v>
                </c:pt>
                <c:pt idx="15065">
                  <c:v>150660</c:v>
                </c:pt>
                <c:pt idx="15066">
                  <c:v>150670</c:v>
                </c:pt>
                <c:pt idx="15067">
                  <c:v>150680</c:v>
                </c:pt>
                <c:pt idx="15068">
                  <c:v>150690</c:v>
                </c:pt>
                <c:pt idx="15069">
                  <c:v>150700</c:v>
                </c:pt>
                <c:pt idx="15070">
                  <c:v>150710</c:v>
                </c:pt>
                <c:pt idx="15071">
                  <c:v>150720</c:v>
                </c:pt>
                <c:pt idx="15072">
                  <c:v>150730</c:v>
                </c:pt>
                <c:pt idx="15073">
                  <c:v>150740</c:v>
                </c:pt>
                <c:pt idx="15074">
                  <c:v>150750</c:v>
                </c:pt>
                <c:pt idx="15075">
                  <c:v>150760</c:v>
                </c:pt>
                <c:pt idx="15076">
                  <c:v>150770</c:v>
                </c:pt>
                <c:pt idx="15077">
                  <c:v>150780</c:v>
                </c:pt>
                <c:pt idx="15078">
                  <c:v>150790</c:v>
                </c:pt>
                <c:pt idx="15079">
                  <c:v>150800</c:v>
                </c:pt>
                <c:pt idx="15080">
                  <c:v>150810</c:v>
                </c:pt>
                <c:pt idx="15081">
                  <c:v>150820</c:v>
                </c:pt>
                <c:pt idx="15082">
                  <c:v>150830</c:v>
                </c:pt>
                <c:pt idx="15083">
                  <c:v>150840</c:v>
                </c:pt>
                <c:pt idx="15084">
                  <c:v>150850</c:v>
                </c:pt>
                <c:pt idx="15085">
                  <c:v>150860</c:v>
                </c:pt>
                <c:pt idx="15086">
                  <c:v>150870</c:v>
                </c:pt>
                <c:pt idx="15087">
                  <c:v>150880</c:v>
                </c:pt>
                <c:pt idx="15088">
                  <c:v>150890</c:v>
                </c:pt>
                <c:pt idx="15089">
                  <c:v>150900</c:v>
                </c:pt>
                <c:pt idx="15090">
                  <c:v>150910</c:v>
                </c:pt>
                <c:pt idx="15091">
                  <c:v>150920</c:v>
                </c:pt>
                <c:pt idx="15092">
                  <c:v>150930</c:v>
                </c:pt>
                <c:pt idx="15093">
                  <c:v>150940</c:v>
                </c:pt>
                <c:pt idx="15094">
                  <c:v>150950</c:v>
                </c:pt>
                <c:pt idx="15095">
                  <c:v>150960</c:v>
                </c:pt>
                <c:pt idx="15096">
                  <c:v>150970</c:v>
                </c:pt>
                <c:pt idx="15097">
                  <c:v>150980</c:v>
                </c:pt>
                <c:pt idx="15098">
                  <c:v>150990</c:v>
                </c:pt>
                <c:pt idx="15099">
                  <c:v>151000</c:v>
                </c:pt>
                <c:pt idx="15100">
                  <c:v>151010</c:v>
                </c:pt>
                <c:pt idx="15101">
                  <c:v>151020</c:v>
                </c:pt>
                <c:pt idx="15102">
                  <c:v>151030</c:v>
                </c:pt>
                <c:pt idx="15103">
                  <c:v>151040</c:v>
                </c:pt>
                <c:pt idx="15104">
                  <c:v>151050</c:v>
                </c:pt>
                <c:pt idx="15105">
                  <c:v>151060</c:v>
                </c:pt>
                <c:pt idx="15106">
                  <c:v>151070</c:v>
                </c:pt>
                <c:pt idx="15107">
                  <c:v>151080</c:v>
                </c:pt>
                <c:pt idx="15108">
                  <c:v>151090</c:v>
                </c:pt>
                <c:pt idx="15109">
                  <c:v>151100</c:v>
                </c:pt>
                <c:pt idx="15110">
                  <c:v>151110</c:v>
                </c:pt>
                <c:pt idx="15111">
                  <c:v>151120</c:v>
                </c:pt>
                <c:pt idx="15112">
                  <c:v>151130</c:v>
                </c:pt>
                <c:pt idx="15113">
                  <c:v>151140</c:v>
                </c:pt>
                <c:pt idx="15114">
                  <c:v>151150</c:v>
                </c:pt>
                <c:pt idx="15115">
                  <c:v>151160</c:v>
                </c:pt>
                <c:pt idx="15116">
                  <c:v>151170</c:v>
                </c:pt>
                <c:pt idx="15117">
                  <c:v>151180</c:v>
                </c:pt>
                <c:pt idx="15118">
                  <c:v>151190</c:v>
                </c:pt>
                <c:pt idx="15119">
                  <c:v>151200</c:v>
                </c:pt>
                <c:pt idx="15120">
                  <c:v>151210</c:v>
                </c:pt>
                <c:pt idx="15121">
                  <c:v>151220</c:v>
                </c:pt>
                <c:pt idx="15122">
                  <c:v>151230</c:v>
                </c:pt>
                <c:pt idx="15123">
                  <c:v>151240</c:v>
                </c:pt>
                <c:pt idx="15124">
                  <c:v>151250</c:v>
                </c:pt>
                <c:pt idx="15125">
                  <c:v>151260</c:v>
                </c:pt>
                <c:pt idx="15126">
                  <c:v>151270</c:v>
                </c:pt>
                <c:pt idx="15127">
                  <c:v>151280</c:v>
                </c:pt>
                <c:pt idx="15128">
                  <c:v>151290</c:v>
                </c:pt>
                <c:pt idx="15129">
                  <c:v>151300</c:v>
                </c:pt>
                <c:pt idx="15130">
                  <c:v>151310</c:v>
                </c:pt>
                <c:pt idx="15131">
                  <c:v>151320</c:v>
                </c:pt>
                <c:pt idx="15132">
                  <c:v>151330</c:v>
                </c:pt>
                <c:pt idx="15133">
                  <c:v>151340</c:v>
                </c:pt>
                <c:pt idx="15134">
                  <c:v>151350</c:v>
                </c:pt>
                <c:pt idx="15135">
                  <c:v>151360</c:v>
                </c:pt>
                <c:pt idx="15136">
                  <c:v>151370</c:v>
                </c:pt>
                <c:pt idx="15137">
                  <c:v>151380</c:v>
                </c:pt>
                <c:pt idx="15138">
                  <c:v>151390</c:v>
                </c:pt>
                <c:pt idx="15139">
                  <c:v>151400</c:v>
                </c:pt>
                <c:pt idx="15140">
                  <c:v>151410</c:v>
                </c:pt>
                <c:pt idx="15141">
                  <c:v>151420</c:v>
                </c:pt>
                <c:pt idx="15142">
                  <c:v>151430</c:v>
                </c:pt>
                <c:pt idx="15143">
                  <c:v>151440</c:v>
                </c:pt>
                <c:pt idx="15144">
                  <c:v>151450</c:v>
                </c:pt>
                <c:pt idx="15145">
                  <c:v>151460</c:v>
                </c:pt>
                <c:pt idx="15146">
                  <c:v>151470</c:v>
                </c:pt>
                <c:pt idx="15147">
                  <c:v>151480</c:v>
                </c:pt>
                <c:pt idx="15148">
                  <c:v>151490</c:v>
                </c:pt>
                <c:pt idx="15149">
                  <c:v>151500</c:v>
                </c:pt>
                <c:pt idx="15150">
                  <c:v>151510</c:v>
                </c:pt>
                <c:pt idx="15151">
                  <c:v>151520</c:v>
                </c:pt>
                <c:pt idx="15152">
                  <c:v>151530</c:v>
                </c:pt>
                <c:pt idx="15153">
                  <c:v>151540</c:v>
                </c:pt>
                <c:pt idx="15154">
                  <c:v>151550</c:v>
                </c:pt>
                <c:pt idx="15155">
                  <c:v>151560</c:v>
                </c:pt>
                <c:pt idx="15156">
                  <c:v>151570</c:v>
                </c:pt>
                <c:pt idx="15157">
                  <c:v>151580</c:v>
                </c:pt>
                <c:pt idx="15158">
                  <c:v>151590</c:v>
                </c:pt>
                <c:pt idx="15159">
                  <c:v>151600</c:v>
                </c:pt>
                <c:pt idx="15160">
                  <c:v>151610</c:v>
                </c:pt>
                <c:pt idx="15161">
                  <c:v>151620</c:v>
                </c:pt>
                <c:pt idx="15162">
                  <c:v>151630</c:v>
                </c:pt>
                <c:pt idx="15163">
                  <c:v>151640</c:v>
                </c:pt>
                <c:pt idx="15164">
                  <c:v>151650</c:v>
                </c:pt>
                <c:pt idx="15165">
                  <c:v>151660</c:v>
                </c:pt>
                <c:pt idx="15166">
                  <c:v>151670</c:v>
                </c:pt>
                <c:pt idx="15167">
                  <c:v>151680</c:v>
                </c:pt>
                <c:pt idx="15168">
                  <c:v>151690</c:v>
                </c:pt>
                <c:pt idx="15169">
                  <c:v>151700</c:v>
                </c:pt>
                <c:pt idx="15170">
                  <c:v>151710</c:v>
                </c:pt>
                <c:pt idx="15171">
                  <c:v>151720</c:v>
                </c:pt>
                <c:pt idx="15172">
                  <c:v>151730</c:v>
                </c:pt>
                <c:pt idx="15173">
                  <c:v>151740</c:v>
                </c:pt>
                <c:pt idx="15174">
                  <c:v>151750</c:v>
                </c:pt>
                <c:pt idx="15175">
                  <c:v>151760</c:v>
                </c:pt>
                <c:pt idx="15176">
                  <c:v>151770</c:v>
                </c:pt>
                <c:pt idx="15177">
                  <c:v>151780</c:v>
                </c:pt>
                <c:pt idx="15178">
                  <c:v>151790</c:v>
                </c:pt>
                <c:pt idx="15179">
                  <c:v>151800</c:v>
                </c:pt>
                <c:pt idx="15180">
                  <c:v>151810</c:v>
                </c:pt>
                <c:pt idx="15181">
                  <c:v>151820</c:v>
                </c:pt>
                <c:pt idx="15182">
                  <c:v>151830</c:v>
                </c:pt>
                <c:pt idx="15183">
                  <c:v>151840</c:v>
                </c:pt>
                <c:pt idx="15184">
                  <c:v>151850</c:v>
                </c:pt>
                <c:pt idx="15185">
                  <c:v>151860</c:v>
                </c:pt>
                <c:pt idx="15186">
                  <c:v>151870</c:v>
                </c:pt>
                <c:pt idx="15187">
                  <c:v>151880</c:v>
                </c:pt>
                <c:pt idx="15188">
                  <c:v>151890</c:v>
                </c:pt>
                <c:pt idx="15189">
                  <c:v>151900</c:v>
                </c:pt>
                <c:pt idx="15190">
                  <c:v>151910</c:v>
                </c:pt>
                <c:pt idx="15191">
                  <c:v>151920</c:v>
                </c:pt>
                <c:pt idx="15192">
                  <c:v>151930</c:v>
                </c:pt>
                <c:pt idx="15193">
                  <c:v>151940</c:v>
                </c:pt>
                <c:pt idx="15194">
                  <c:v>151950</c:v>
                </c:pt>
                <c:pt idx="15195">
                  <c:v>151960</c:v>
                </c:pt>
                <c:pt idx="15196">
                  <c:v>151970</c:v>
                </c:pt>
                <c:pt idx="15197">
                  <c:v>151980</c:v>
                </c:pt>
                <c:pt idx="15198">
                  <c:v>151990</c:v>
                </c:pt>
                <c:pt idx="15199">
                  <c:v>152000</c:v>
                </c:pt>
                <c:pt idx="15200">
                  <c:v>152010</c:v>
                </c:pt>
                <c:pt idx="15201">
                  <c:v>152020</c:v>
                </c:pt>
                <c:pt idx="15202">
                  <c:v>152030</c:v>
                </c:pt>
                <c:pt idx="15203">
                  <c:v>152040</c:v>
                </c:pt>
                <c:pt idx="15204">
                  <c:v>152050</c:v>
                </c:pt>
                <c:pt idx="15205">
                  <c:v>152060</c:v>
                </c:pt>
                <c:pt idx="15206">
                  <c:v>152070</c:v>
                </c:pt>
                <c:pt idx="15207">
                  <c:v>152080</c:v>
                </c:pt>
                <c:pt idx="15208">
                  <c:v>152090</c:v>
                </c:pt>
                <c:pt idx="15209">
                  <c:v>152100</c:v>
                </c:pt>
                <c:pt idx="15210">
                  <c:v>152110</c:v>
                </c:pt>
                <c:pt idx="15211">
                  <c:v>152120</c:v>
                </c:pt>
                <c:pt idx="15212">
                  <c:v>152130</c:v>
                </c:pt>
                <c:pt idx="15213">
                  <c:v>152140</c:v>
                </c:pt>
                <c:pt idx="15214">
                  <c:v>152150</c:v>
                </c:pt>
                <c:pt idx="15215">
                  <c:v>152160</c:v>
                </c:pt>
                <c:pt idx="15216">
                  <c:v>152170</c:v>
                </c:pt>
                <c:pt idx="15217">
                  <c:v>152180</c:v>
                </c:pt>
                <c:pt idx="15218">
                  <c:v>152190</c:v>
                </c:pt>
                <c:pt idx="15219">
                  <c:v>152200</c:v>
                </c:pt>
                <c:pt idx="15220">
                  <c:v>152210</c:v>
                </c:pt>
                <c:pt idx="15221">
                  <c:v>152220</c:v>
                </c:pt>
                <c:pt idx="15222">
                  <c:v>152230</c:v>
                </c:pt>
                <c:pt idx="15223">
                  <c:v>152240</c:v>
                </c:pt>
                <c:pt idx="15224">
                  <c:v>152250</c:v>
                </c:pt>
                <c:pt idx="15225">
                  <c:v>152260</c:v>
                </c:pt>
                <c:pt idx="15226">
                  <c:v>152270</c:v>
                </c:pt>
                <c:pt idx="15227">
                  <c:v>152280</c:v>
                </c:pt>
                <c:pt idx="15228">
                  <c:v>152290</c:v>
                </c:pt>
                <c:pt idx="15229">
                  <c:v>152300</c:v>
                </c:pt>
                <c:pt idx="15230">
                  <c:v>152310</c:v>
                </c:pt>
                <c:pt idx="15231">
                  <c:v>152320</c:v>
                </c:pt>
                <c:pt idx="15232">
                  <c:v>152330</c:v>
                </c:pt>
                <c:pt idx="15233">
                  <c:v>152340</c:v>
                </c:pt>
                <c:pt idx="15234">
                  <c:v>152350</c:v>
                </c:pt>
                <c:pt idx="15235">
                  <c:v>152360</c:v>
                </c:pt>
                <c:pt idx="15236">
                  <c:v>152370</c:v>
                </c:pt>
                <c:pt idx="15237">
                  <c:v>152380</c:v>
                </c:pt>
                <c:pt idx="15238">
                  <c:v>152390</c:v>
                </c:pt>
                <c:pt idx="15239">
                  <c:v>152400</c:v>
                </c:pt>
                <c:pt idx="15240">
                  <c:v>152410</c:v>
                </c:pt>
                <c:pt idx="15241">
                  <c:v>152420</c:v>
                </c:pt>
                <c:pt idx="15242">
                  <c:v>152430</c:v>
                </c:pt>
                <c:pt idx="15243">
                  <c:v>152440</c:v>
                </c:pt>
                <c:pt idx="15244">
                  <c:v>152450</c:v>
                </c:pt>
                <c:pt idx="15245">
                  <c:v>152460</c:v>
                </c:pt>
                <c:pt idx="15246">
                  <c:v>152470</c:v>
                </c:pt>
                <c:pt idx="15247">
                  <c:v>152480</c:v>
                </c:pt>
                <c:pt idx="15248">
                  <c:v>152490</c:v>
                </c:pt>
                <c:pt idx="15249">
                  <c:v>152500</c:v>
                </c:pt>
                <c:pt idx="15250">
                  <c:v>152510</c:v>
                </c:pt>
                <c:pt idx="15251">
                  <c:v>152520</c:v>
                </c:pt>
                <c:pt idx="15252">
                  <c:v>152530</c:v>
                </c:pt>
                <c:pt idx="15253">
                  <c:v>152540</c:v>
                </c:pt>
                <c:pt idx="15254">
                  <c:v>152550</c:v>
                </c:pt>
                <c:pt idx="15255">
                  <c:v>152560</c:v>
                </c:pt>
                <c:pt idx="15256">
                  <c:v>152570</c:v>
                </c:pt>
                <c:pt idx="15257">
                  <c:v>152580</c:v>
                </c:pt>
                <c:pt idx="15258">
                  <c:v>152590</c:v>
                </c:pt>
                <c:pt idx="15259">
                  <c:v>152600</c:v>
                </c:pt>
                <c:pt idx="15260">
                  <c:v>152610</c:v>
                </c:pt>
                <c:pt idx="15261">
                  <c:v>152620</c:v>
                </c:pt>
                <c:pt idx="15262">
                  <c:v>152630</c:v>
                </c:pt>
                <c:pt idx="15263">
                  <c:v>152640</c:v>
                </c:pt>
                <c:pt idx="15264">
                  <c:v>152650</c:v>
                </c:pt>
                <c:pt idx="15265">
                  <c:v>152660</c:v>
                </c:pt>
                <c:pt idx="15266">
                  <c:v>152670</c:v>
                </c:pt>
                <c:pt idx="15267">
                  <c:v>152680</c:v>
                </c:pt>
                <c:pt idx="15268">
                  <c:v>152690</c:v>
                </c:pt>
                <c:pt idx="15269">
                  <c:v>152700</c:v>
                </c:pt>
                <c:pt idx="15270">
                  <c:v>152710</c:v>
                </c:pt>
                <c:pt idx="15271">
                  <c:v>152720</c:v>
                </c:pt>
                <c:pt idx="15272">
                  <c:v>152730</c:v>
                </c:pt>
                <c:pt idx="15273">
                  <c:v>152740</c:v>
                </c:pt>
                <c:pt idx="15274">
                  <c:v>152750</c:v>
                </c:pt>
                <c:pt idx="15275">
                  <c:v>152760</c:v>
                </c:pt>
                <c:pt idx="15276">
                  <c:v>152770</c:v>
                </c:pt>
                <c:pt idx="15277">
                  <c:v>152780</c:v>
                </c:pt>
                <c:pt idx="15278">
                  <c:v>152790</c:v>
                </c:pt>
                <c:pt idx="15279">
                  <c:v>152800</c:v>
                </c:pt>
                <c:pt idx="15280">
                  <c:v>152810</c:v>
                </c:pt>
                <c:pt idx="15281">
                  <c:v>152820</c:v>
                </c:pt>
                <c:pt idx="15282">
                  <c:v>152830</c:v>
                </c:pt>
                <c:pt idx="15283">
                  <c:v>152840</c:v>
                </c:pt>
                <c:pt idx="15284">
                  <c:v>152850</c:v>
                </c:pt>
                <c:pt idx="15285">
                  <c:v>152860</c:v>
                </c:pt>
                <c:pt idx="15286">
                  <c:v>152870</c:v>
                </c:pt>
                <c:pt idx="15287">
                  <c:v>152880</c:v>
                </c:pt>
                <c:pt idx="15288">
                  <c:v>152890</c:v>
                </c:pt>
                <c:pt idx="15289">
                  <c:v>152900</c:v>
                </c:pt>
                <c:pt idx="15290">
                  <c:v>152910</c:v>
                </c:pt>
                <c:pt idx="15291">
                  <c:v>152920</c:v>
                </c:pt>
                <c:pt idx="15292">
                  <c:v>152930</c:v>
                </c:pt>
                <c:pt idx="15293">
                  <c:v>152940</c:v>
                </c:pt>
                <c:pt idx="15294">
                  <c:v>152950</c:v>
                </c:pt>
                <c:pt idx="15295">
                  <c:v>152960</c:v>
                </c:pt>
                <c:pt idx="15296">
                  <c:v>152970</c:v>
                </c:pt>
                <c:pt idx="15297">
                  <c:v>152980</c:v>
                </c:pt>
                <c:pt idx="15298">
                  <c:v>152990</c:v>
                </c:pt>
                <c:pt idx="15299">
                  <c:v>153000</c:v>
                </c:pt>
                <c:pt idx="15300">
                  <c:v>153010</c:v>
                </c:pt>
                <c:pt idx="15301">
                  <c:v>153020</c:v>
                </c:pt>
                <c:pt idx="15302">
                  <c:v>153030</c:v>
                </c:pt>
                <c:pt idx="15303">
                  <c:v>153040</c:v>
                </c:pt>
                <c:pt idx="15304">
                  <c:v>153050</c:v>
                </c:pt>
                <c:pt idx="15305">
                  <c:v>153060</c:v>
                </c:pt>
                <c:pt idx="15306">
                  <c:v>153070</c:v>
                </c:pt>
                <c:pt idx="15307">
                  <c:v>153080</c:v>
                </c:pt>
                <c:pt idx="15308">
                  <c:v>153090</c:v>
                </c:pt>
                <c:pt idx="15309">
                  <c:v>153100</c:v>
                </c:pt>
                <c:pt idx="15310">
                  <c:v>153110</c:v>
                </c:pt>
                <c:pt idx="15311">
                  <c:v>153120</c:v>
                </c:pt>
                <c:pt idx="15312">
                  <c:v>153130</c:v>
                </c:pt>
                <c:pt idx="15313">
                  <c:v>153140</c:v>
                </c:pt>
                <c:pt idx="15314">
                  <c:v>153150</c:v>
                </c:pt>
                <c:pt idx="15315">
                  <c:v>153160</c:v>
                </c:pt>
                <c:pt idx="15316">
                  <c:v>153170</c:v>
                </c:pt>
                <c:pt idx="15317">
                  <c:v>153180</c:v>
                </c:pt>
                <c:pt idx="15318">
                  <c:v>153190</c:v>
                </c:pt>
                <c:pt idx="15319">
                  <c:v>153200</c:v>
                </c:pt>
                <c:pt idx="15320">
                  <c:v>153210</c:v>
                </c:pt>
                <c:pt idx="15321">
                  <c:v>153220</c:v>
                </c:pt>
                <c:pt idx="15322">
                  <c:v>153230</c:v>
                </c:pt>
                <c:pt idx="15323">
                  <c:v>153240</c:v>
                </c:pt>
                <c:pt idx="15324">
                  <c:v>153250</c:v>
                </c:pt>
                <c:pt idx="15325">
                  <c:v>153260</c:v>
                </c:pt>
                <c:pt idx="15326">
                  <c:v>153270</c:v>
                </c:pt>
                <c:pt idx="15327">
                  <c:v>153280</c:v>
                </c:pt>
                <c:pt idx="15328">
                  <c:v>153290</c:v>
                </c:pt>
                <c:pt idx="15329">
                  <c:v>153300</c:v>
                </c:pt>
                <c:pt idx="15330">
                  <c:v>153310</c:v>
                </c:pt>
                <c:pt idx="15331">
                  <c:v>153320</c:v>
                </c:pt>
                <c:pt idx="15332">
                  <c:v>153330</c:v>
                </c:pt>
                <c:pt idx="15333">
                  <c:v>153340</c:v>
                </c:pt>
                <c:pt idx="15334">
                  <c:v>153350</c:v>
                </c:pt>
                <c:pt idx="15335">
                  <c:v>153360</c:v>
                </c:pt>
                <c:pt idx="15336">
                  <c:v>153370</c:v>
                </c:pt>
                <c:pt idx="15337">
                  <c:v>153380</c:v>
                </c:pt>
                <c:pt idx="15338">
                  <c:v>153390</c:v>
                </c:pt>
                <c:pt idx="15339">
                  <c:v>153400</c:v>
                </c:pt>
                <c:pt idx="15340">
                  <c:v>153410</c:v>
                </c:pt>
                <c:pt idx="15341">
                  <c:v>153420</c:v>
                </c:pt>
                <c:pt idx="15342">
                  <c:v>153430</c:v>
                </c:pt>
                <c:pt idx="15343">
                  <c:v>153440</c:v>
                </c:pt>
                <c:pt idx="15344">
                  <c:v>153450</c:v>
                </c:pt>
                <c:pt idx="15345">
                  <c:v>153460</c:v>
                </c:pt>
                <c:pt idx="15346">
                  <c:v>153470</c:v>
                </c:pt>
                <c:pt idx="15347">
                  <c:v>153480</c:v>
                </c:pt>
                <c:pt idx="15348">
                  <c:v>153490</c:v>
                </c:pt>
                <c:pt idx="15349">
                  <c:v>153500</c:v>
                </c:pt>
                <c:pt idx="15350">
                  <c:v>153510</c:v>
                </c:pt>
                <c:pt idx="15351">
                  <c:v>153520</c:v>
                </c:pt>
                <c:pt idx="15352">
                  <c:v>153530</c:v>
                </c:pt>
                <c:pt idx="15353">
                  <c:v>153540</c:v>
                </c:pt>
                <c:pt idx="15354">
                  <c:v>153550</c:v>
                </c:pt>
                <c:pt idx="15355">
                  <c:v>153560</c:v>
                </c:pt>
                <c:pt idx="15356">
                  <c:v>153570</c:v>
                </c:pt>
                <c:pt idx="15357">
                  <c:v>153580</c:v>
                </c:pt>
                <c:pt idx="15358">
                  <c:v>153590</c:v>
                </c:pt>
                <c:pt idx="15359">
                  <c:v>153600</c:v>
                </c:pt>
                <c:pt idx="15360">
                  <c:v>153610</c:v>
                </c:pt>
                <c:pt idx="15361">
                  <c:v>153620</c:v>
                </c:pt>
                <c:pt idx="15362">
                  <c:v>153630</c:v>
                </c:pt>
                <c:pt idx="15363">
                  <c:v>153640</c:v>
                </c:pt>
                <c:pt idx="15364">
                  <c:v>153650</c:v>
                </c:pt>
                <c:pt idx="15365">
                  <c:v>153660</c:v>
                </c:pt>
                <c:pt idx="15366">
                  <c:v>153670</c:v>
                </c:pt>
                <c:pt idx="15367">
                  <c:v>153680</c:v>
                </c:pt>
                <c:pt idx="15368">
                  <c:v>153690</c:v>
                </c:pt>
                <c:pt idx="15369">
                  <c:v>153700</c:v>
                </c:pt>
                <c:pt idx="15370">
                  <c:v>153710</c:v>
                </c:pt>
                <c:pt idx="15371">
                  <c:v>153720</c:v>
                </c:pt>
                <c:pt idx="15372">
                  <c:v>153730</c:v>
                </c:pt>
                <c:pt idx="15373">
                  <c:v>153740</c:v>
                </c:pt>
                <c:pt idx="15374">
                  <c:v>153750</c:v>
                </c:pt>
                <c:pt idx="15375">
                  <c:v>153760</c:v>
                </c:pt>
                <c:pt idx="15376">
                  <c:v>153770</c:v>
                </c:pt>
                <c:pt idx="15377">
                  <c:v>153780</c:v>
                </c:pt>
                <c:pt idx="15378">
                  <c:v>153790</c:v>
                </c:pt>
                <c:pt idx="15379">
                  <c:v>153800</c:v>
                </c:pt>
                <c:pt idx="15380">
                  <c:v>153810</c:v>
                </c:pt>
                <c:pt idx="15381">
                  <c:v>153820</c:v>
                </c:pt>
                <c:pt idx="15382">
                  <c:v>153830</c:v>
                </c:pt>
                <c:pt idx="15383">
                  <c:v>153840</c:v>
                </c:pt>
                <c:pt idx="15384">
                  <c:v>153850</c:v>
                </c:pt>
                <c:pt idx="15385">
                  <c:v>153860</c:v>
                </c:pt>
                <c:pt idx="15386">
                  <c:v>153870</c:v>
                </c:pt>
                <c:pt idx="15387">
                  <c:v>153880</c:v>
                </c:pt>
                <c:pt idx="15388">
                  <c:v>153890</c:v>
                </c:pt>
                <c:pt idx="15389">
                  <c:v>153900</c:v>
                </c:pt>
                <c:pt idx="15390">
                  <c:v>153910</c:v>
                </c:pt>
                <c:pt idx="15391">
                  <c:v>153920</c:v>
                </c:pt>
                <c:pt idx="15392">
                  <c:v>153930</c:v>
                </c:pt>
                <c:pt idx="15393">
                  <c:v>153940</c:v>
                </c:pt>
                <c:pt idx="15394">
                  <c:v>153950</c:v>
                </c:pt>
                <c:pt idx="15395">
                  <c:v>153960</c:v>
                </c:pt>
                <c:pt idx="15396">
                  <c:v>153970</c:v>
                </c:pt>
                <c:pt idx="15397">
                  <c:v>153980</c:v>
                </c:pt>
                <c:pt idx="15398">
                  <c:v>153990</c:v>
                </c:pt>
                <c:pt idx="15399">
                  <c:v>154000</c:v>
                </c:pt>
                <c:pt idx="15400">
                  <c:v>154010</c:v>
                </c:pt>
                <c:pt idx="15401">
                  <c:v>154020</c:v>
                </c:pt>
                <c:pt idx="15402">
                  <c:v>154030</c:v>
                </c:pt>
                <c:pt idx="15403">
                  <c:v>154040</c:v>
                </c:pt>
                <c:pt idx="15404">
                  <c:v>154050</c:v>
                </c:pt>
                <c:pt idx="15405">
                  <c:v>154060</c:v>
                </c:pt>
                <c:pt idx="15406">
                  <c:v>154070</c:v>
                </c:pt>
                <c:pt idx="15407">
                  <c:v>154080</c:v>
                </c:pt>
                <c:pt idx="15408">
                  <c:v>154090</c:v>
                </c:pt>
                <c:pt idx="15409">
                  <c:v>154100</c:v>
                </c:pt>
                <c:pt idx="15410">
                  <c:v>154110</c:v>
                </c:pt>
                <c:pt idx="15411">
                  <c:v>154120</c:v>
                </c:pt>
                <c:pt idx="15412">
                  <c:v>154130</c:v>
                </c:pt>
                <c:pt idx="15413">
                  <c:v>154140</c:v>
                </c:pt>
                <c:pt idx="15414">
                  <c:v>154150</c:v>
                </c:pt>
                <c:pt idx="15415">
                  <c:v>154160</c:v>
                </c:pt>
                <c:pt idx="15416">
                  <c:v>154170</c:v>
                </c:pt>
                <c:pt idx="15417">
                  <c:v>154180</c:v>
                </c:pt>
                <c:pt idx="15418">
                  <c:v>154190</c:v>
                </c:pt>
                <c:pt idx="15419">
                  <c:v>154200</c:v>
                </c:pt>
                <c:pt idx="15420">
                  <c:v>154210</c:v>
                </c:pt>
                <c:pt idx="15421">
                  <c:v>154220</c:v>
                </c:pt>
                <c:pt idx="15422">
                  <c:v>154230</c:v>
                </c:pt>
                <c:pt idx="15423">
                  <c:v>154240</c:v>
                </c:pt>
                <c:pt idx="15424">
                  <c:v>154250</c:v>
                </c:pt>
                <c:pt idx="15425">
                  <c:v>154260</c:v>
                </c:pt>
                <c:pt idx="15426">
                  <c:v>154270</c:v>
                </c:pt>
                <c:pt idx="15427">
                  <c:v>154280</c:v>
                </c:pt>
                <c:pt idx="15428">
                  <c:v>154290</c:v>
                </c:pt>
                <c:pt idx="15429">
                  <c:v>154300</c:v>
                </c:pt>
                <c:pt idx="15430">
                  <c:v>154310</c:v>
                </c:pt>
                <c:pt idx="15431">
                  <c:v>154320</c:v>
                </c:pt>
                <c:pt idx="15432">
                  <c:v>154330</c:v>
                </c:pt>
                <c:pt idx="15433">
                  <c:v>154340</c:v>
                </c:pt>
                <c:pt idx="15434">
                  <c:v>154350</c:v>
                </c:pt>
                <c:pt idx="15435">
                  <c:v>154360</c:v>
                </c:pt>
                <c:pt idx="15436">
                  <c:v>154370</c:v>
                </c:pt>
                <c:pt idx="15437">
                  <c:v>154380</c:v>
                </c:pt>
                <c:pt idx="15438">
                  <c:v>154390</c:v>
                </c:pt>
                <c:pt idx="15439">
                  <c:v>154400</c:v>
                </c:pt>
                <c:pt idx="15440">
                  <c:v>154410</c:v>
                </c:pt>
                <c:pt idx="15441">
                  <c:v>154420</c:v>
                </c:pt>
                <c:pt idx="15442">
                  <c:v>154430</c:v>
                </c:pt>
                <c:pt idx="15443">
                  <c:v>154440</c:v>
                </c:pt>
                <c:pt idx="15444">
                  <c:v>154450</c:v>
                </c:pt>
                <c:pt idx="15445">
                  <c:v>154460</c:v>
                </c:pt>
                <c:pt idx="15446">
                  <c:v>154470</c:v>
                </c:pt>
                <c:pt idx="15447">
                  <c:v>154480</c:v>
                </c:pt>
                <c:pt idx="15448">
                  <c:v>154490</c:v>
                </c:pt>
                <c:pt idx="15449">
                  <c:v>154500</c:v>
                </c:pt>
                <c:pt idx="15450">
                  <c:v>154510</c:v>
                </c:pt>
                <c:pt idx="15451">
                  <c:v>154520</c:v>
                </c:pt>
                <c:pt idx="15452">
                  <c:v>154530</c:v>
                </c:pt>
                <c:pt idx="15453">
                  <c:v>154540</c:v>
                </c:pt>
                <c:pt idx="15454">
                  <c:v>154550</c:v>
                </c:pt>
                <c:pt idx="15455">
                  <c:v>154560</c:v>
                </c:pt>
                <c:pt idx="15456">
                  <c:v>154570</c:v>
                </c:pt>
                <c:pt idx="15457">
                  <c:v>154580</c:v>
                </c:pt>
                <c:pt idx="15458">
                  <c:v>154590</c:v>
                </c:pt>
                <c:pt idx="15459">
                  <c:v>154600</c:v>
                </c:pt>
                <c:pt idx="15460">
                  <c:v>154610</c:v>
                </c:pt>
                <c:pt idx="15461">
                  <c:v>154620</c:v>
                </c:pt>
                <c:pt idx="15462">
                  <c:v>154630</c:v>
                </c:pt>
                <c:pt idx="15463">
                  <c:v>154640</c:v>
                </c:pt>
                <c:pt idx="15464">
                  <c:v>154650</c:v>
                </c:pt>
                <c:pt idx="15465">
                  <c:v>154660</c:v>
                </c:pt>
                <c:pt idx="15466">
                  <c:v>154670</c:v>
                </c:pt>
                <c:pt idx="15467">
                  <c:v>154680</c:v>
                </c:pt>
                <c:pt idx="15468">
                  <c:v>154690</c:v>
                </c:pt>
                <c:pt idx="15469">
                  <c:v>154700</c:v>
                </c:pt>
                <c:pt idx="15470">
                  <c:v>154710</c:v>
                </c:pt>
                <c:pt idx="15471">
                  <c:v>154720</c:v>
                </c:pt>
                <c:pt idx="15472">
                  <c:v>154730</c:v>
                </c:pt>
                <c:pt idx="15473">
                  <c:v>154740</c:v>
                </c:pt>
                <c:pt idx="15474">
                  <c:v>154750</c:v>
                </c:pt>
                <c:pt idx="15475">
                  <c:v>154760</c:v>
                </c:pt>
                <c:pt idx="15476">
                  <c:v>154770</c:v>
                </c:pt>
                <c:pt idx="15477">
                  <c:v>154780</c:v>
                </c:pt>
                <c:pt idx="15478">
                  <c:v>154790</c:v>
                </c:pt>
                <c:pt idx="15479">
                  <c:v>154800</c:v>
                </c:pt>
                <c:pt idx="15480">
                  <c:v>154810</c:v>
                </c:pt>
                <c:pt idx="15481">
                  <c:v>154820</c:v>
                </c:pt>
                <c:pt idx="15482">
                  <c:v>154830</c:v>
                </c:pt>
                <c:pt idx="15483">
                  <c:v>154840</c:v>
                </c:pt>
                <c:pt idx="15484">
                  <c:v>154850</c:v>
                </c:pt>
                <c:pt idx="15485">
                  <c:v>154860</c:v>
                </c:pt>
                <c:pt idx="15486">
                  <c:v>154870</c:v>
                </c:pt>
                <c:pt idx="15487">
                  <c:v>154880</c:v>
                </c:pt>
                <c:pt idx="15488">
                  <c:v>154890</c:v>
                </c:pt>
                <c:pt idx="15489">
                  <c:v>154900</c:v>
                </c:pt>
                <c:pt idx="15490">
                  <c:v>154910</c:v>
                </c:pt>
                <c:pt idx="15491">
                  <c:v>154920</c:v>
                </c:pt>
                <c:pt idx="15492">
                  <c:v>154930</c:v>
                </c:pt>
                <c:pt idx="15493">
                  <c:v>154940</c:v>
                </c:pt>
                <c:pt idx="15494">
                  <c:v>154950</c:v>
                </c:pt>
                <c:pt idx="15495">
                  <c:v>154960</c:v>
                </c:pt>
                <c:pt idx="15496">
                  <c:v>154970</c:v>
                </c:pt>
                <c:pt idx="15497">
                  <c:v>154980</c:v>
                </c:pt>
                <c:pt idx="15498">
                  <c:v>154990</c:v>
                </c:pt>
                <c:pt idx="15499">
                  <c:v>155000</c:v>
                </c:pt>
                <c:pt idx="15500">
                  <c:v>155010</c:v>
                </c:pt>
                <c:pt idx="15501">
                  <c:v>155020</c:v>
                </c:pt>
                <c:pt idx="15502">
                  <c:v>155030</c:v>
                </c:pt>
                <c:pt idx="15503">
                  <c:v>155040</c:v>
                </c:pt>
                <c:pt idx="15504">
                  <c:v>155050</c:v>
                </c:pt>
                <c:pt idx="15505">
                  <c:v>155060</c:v>
                </c:pt>
                <c:pt idx="15506">
                  <c:v>155070</c:v>
                </c:pt>
                <c:pt idx="15507">
                  <c:v>155080</c:v>
                </c:pt>
                <c:pt idx="15508">
                  <c:v>155090</c:v>
                </c:pt>
                <c:pt idx="15509">
                  <c:v>155100</c:v>
                </c:pt>
                <c:pt idx="15510">
                  <c:v>155110</c:v>
                </c:pt>
                <c:pt idx="15511">
                  <c:v>155120</c:v>
                </c:pt>
                <c:pt idx="15512">
                  <c:v>155130</c:v>
                </c:pt>
                <c:pt idx="15513">
                  <c:v>155140</c:v>
                </c:pt>
                <c:pt idx="15514">
                  <c:v>155150</c:v>
                </c:pt>
                <c:pt idx="15515">
                  <c:v>155160</c:v>
                </c:pt>
                <c:pt idx="15516">
                  <c:v>155170</c:v>
                </c:pt>
                <c:pt idx="15517">
                  <c:v>155180</c:v>
                </c:pt>
                <c:pt idx="15518">
                  <c:v>155190</c:v>
                </c:pt>
                <c:pt idx="15519">
                  <c:v>155200</c:v>
                </c:pt>
                <c:pt idx="15520">
                  <c:v>155210</c:v>
                </c:pt>
                <c:pt idx="15521">
                  <c:v>155220</c:v>
                </c:pt>
                <c:pt idx="15522">
                  <c:v>155230</c:v>
                </c:pt>
                <c:pt idx="15523">
                  <c:v>155240</c:v>
                </c:pt>
                <c:pt idx="15524">
                  <c:v>155250</c:v>
                </c:pt>
                <c:pt idx="15525">
                  <c:v>155260</c:v>
                </c:pt>
                <c:pt idx="15526">
                  <c:v>155270</c:v>
                </c:pt>
                <c:pt idx="15527">
                  <c:v>155280</c:v>
                </c:pt>
                <c:pt idx="15528">
                  <c:v>155290</c:v>
                </c:pt>
                <c:pt idx="15529">
                  <c:v>155300</c:v>
                </c:pt>
                <c:pt idx="15530">
                  <c:v>155310</c:v>
                </c:pt>
                <c:pt idx="15531">
                  <c:v>155320</c:v>
                </c:pt>
                <c:pt idx="15532">
                  <c:v>155330</c:v>
                </c:pt>
                <c:pt idx="15533">
                  <c:v>155340</c:v>
                </c:pt>
                <c:pt idx="15534">
                  <c:v>155350</c:v>
                </c:pt>
                <c:pt idx="15535">
                  <c:v>155360</c:v>
                </c:pt>
                <c:pt idx="15536">
                  <c:v>155370</c:v>
                </c:pt>
                <c:pt idx="15537">
                  <c:v>155380</c:v>
                </c:pt>
                <c:pt idx="15538">
                  <c:v>155390</c:v>
                </c:pt>
                <c:pt idx="15539">
                  <c:v>155400</c:v>
                </c:pt>
                <c:pt idx="15540">
                  <c:v>155410</c:v>
                </c:pt>
                <c:pt idx="15541">
                  <c:v>155420</c:v>
                </c:pt>
                <c:pt idx="15542">
                  <c:v>155430</c:v>
                </c:pt>
                <c:pt idx="15543">
                  <c:v>155440</c:v>
                </c:pt>
                <c:pt idx="15544">
                  <c:v>155450</c:v>
                </c:pt>
                <c:pt idx="15545">
                  <c:v>155460</c:v>
                </c:pt>
                <c:pt idx="15546">
                  <c:v>155470</c:v>
                </c:pt>
                <c:pt idx="15547">
                  <c:v>155480</c:v>
                </c:pt>
                <c:pt idx="15548">
                  <c:v>155490</c:v>
                </c:pt>
                <c:pt idx="15549">
                  <c:v>155500</c:v>
                </c:pt>
                <c:pt idx="15550">
                  <c:v>155510</c:v>
                </c:pt>
                <c:pt idx="15551">
                  <c:v>155520</c:v>
                </c:pt>
                <c:pt idx="15552">
                  <c:v>155530</c:v>
                </c:pt>
                <c:pt idx="15553">
                  <c:v>155540</c:v>
                </c:pt>
                <c:pt idx="15554">
                  <c:v>155550</c:v>
                </c:pt>
                <c:pt idx="15555">
                  <c:v>155560</c:v>
                </c:pt>
                <c:pt idx="15556">
                  <c:v>155570</c:v>
                </c:pt>
                <c:pt idx="15557">
                  <c:v>155580</c:v>
                </c:pt>
                <c:pt idx="15558">
                  <c:v>155590</c:v>
                </c:pt>
                <c:pt idx="15559">
                  <c:v>155600</c:v>
                </c:pt>
                <c:pt idx="15560">
                  <c:v>155610</c:v>
                </c:pt>
                <c:pt idx="15561">
                  <c:v>155620</c:v>
                </c:pt>
                <c:pt idx="15562">
                  <c:v>155630</c:v>
                </c:pt>
                <c:pt idx="15563">
                  <c:v>155640</c:v>
                </c:pt>
                <c:pt idx="15564">
                  <c:v>155650</c:v>
                </c:pt>
                <c:pt idx="15565">
                  <c:v>155660</c:v>
                </c:pt>
                <c:pt idx="15566">
                  <c:v>155670</c:v>
                </c:pt>
                <c:pt idx="15567">
                  <c:v>155680</c:v>
                </c:pt>
                <c:pt idx="15568">
                  <c:v>155690</c:v>
                </c:pt>
                <c:pt idx="15569">
                  <c:v>155700</c:v>
                </c:pt>
                <c:pt idx="15570">
                  <c:v>155710</c:v>
                </c:pt>
                <c:pt idx="15571">
                  <c:v>155720</c:v>
                </c:pt>
                <c:pt idx="15572">
                  <c:v>155730</c:v>
                </c:pt>
                <c:pt idx="15573">
                  <c:v>155740</c:v>
                </c:pt>
                <c:pt idx="15574">
                  <c:v>155750</c:v>
                </c:pt>
                <c:pt idx="15575">
                  <c:v>155760</c:v>
                </c:pt>
                <c:pt idx="15576">
                  <c:v>155770</c:v>
                </c:pt>
                <c:pt idx="15577">
                  <c:v>155780</c:v>
                </c:pt>
                <c:pt idx="15578">
                  <c:v>155790</c:v>
                </c:pt>
                <c:pt idx="15579">
                  <c:v>155800</c:v>
                </c:pt>
                <c:pt idx="15580">
                  <c:v>155810</c:v>
                </c:pt>
                <c:pt idx="15581">
                  <c:v>155820</c:v>
                </c:pt>
                <c:pt idx="15582">
                  <c:v>155830</c:v>
                </c:pt>
                <c:pt idx="15583">
                  <c:v>155840</c:v>
                </c:pt>
                <c:pt idx="15584">
                  <c:v>155850</c:v>
                </c:pt>
                <c:pt idx="15585">
                  <c:v>155860</c:v>
                </c:pt>
                <c:pt idx="15586">
                  <c:v>155870</c:v>
                </c:pt>
                <c:pt idx="15587">
                  <c:v>155880</c:v>
                </c:pt>
                <c:pt idx="15588">
                  <c:v>155890</c:v>
                </c:pt>
                <c:pt idx="15589">
                  <c:v>155900</c:v>
                </c:pt>
                <c:pt idx="15590">
                  <c:v>155910</c:v>
                </c:pt>
                <c:pt idx="15591">
                  <c:v>155920</c:v>
                </c:pt>
                <c:pt idx="15592">
                  <c:v>155930</c:v>
                </c:pt>
                <c:pt idx="15593">
                  <c:v>155940</c:v>
                </c:pt>
                <c:pt idx="15594">
                  <c:v>155950</c:v>
                </c:pt>
                <c:pt idx="15595">
                  <c:v>155960</c:v>
                </c:pt>
                <c:pt idx="15596">
                  <c:v>155970</c:v>
                </c:pt>
                <c:pt idx="15597">
                  <c:v>155980</c:v>
                </c:pt>
                <c:pt idx="15598">
                  <c:v>155990</c:v>
                </c:pt>
                <c:pt idx="15599">
                  <c:v>156000</c:v>
                </c:pt>
                <c:pt idx="15600">
                  <c:v>156010</c:v>
                </c:pt>
                <c:pt idx="15601">
                  <c:v>156020</c:v>
                </c:pt>
                <c:pt idx="15602">
                  <c:v>156030</c:v>
                </c:pt>
                <c:pt idx="15603">
                  <c:v>156040</c:v>
                </c:pt>
                <c:pt idx="15604">
                  <c:v>156050</c:v>
                </c:pt>
                <c:pt idx="15605">
                  <c:v>156060</c:v>
                </c:pt>
                <c:pt idx="15606">
                  <c:v>156070</c:v>
                </c:pt>
                <c:pt idx="15607">
                  <c:v>156080</c:v>
                </c:pt>
                <c:pt idx="15608">
                  <c:v>156090</c:v>
                </c:pt>
                <c:pt idx="15609">
                  <c:v>156100</c:v>
                </c:pt>
                <c:pt idx="15610">
                  <c:v>156110</c:v>
                </c:pt>
                <c:pt idx="15611">
                  <c:v>156120</c:v>
                </c:pt>
                <c:pt idx="15612">
                  <c:v>156130</c:v>
                </c:pt>
                <c:pt idx="15613">
                  <c:v>156140</c:v>
                </c:pt>
                <c:pt idx="15614">
                  <c:v>156150</c:v>
                </c:pt>
                <c:pt idx="15615">
                  <c:v>156160</c:v>
                </c:pt>
                <c:pt idx="15616">
                  <c:v>156170</c:v>
                </c:pt>
                <c:pt idx="15617">
                  <c:v>156180</c:v>
                </c:pt>
                <c:pt idx="15618">
                  <c:v>156190</c:v>
                </c:pt>
                <c:pt idx="15619">
                  <c:v>156200</c:v>
                </c:pt>
                <c:pt idx="15620">
                  <c:v>156210</c:v>
                </c:pt>
                <c:pt idx="15621">
                  <c:v>156220</c:v>
                </c:pt>
                <c:pt idx="15622">
                  <c:v>156230</c:v>
                </c:pt>
                <c:pt idx="15623">
                  <c:v>156240</c:v>
                </c:pt>
                <c:pt idx="15624">
                  <c:v>156250</c:v>
                </c:pt>
                <c:pt idx="15625">
                  <c:v>156260</c:v>
                </c:pt>
                <c:pt idx="15626">
                  <c:v>156270</c:v>
                </c:pt>
                <c:pt idx="15627">
                  <c:v>156280</c:v>
                </c:pt>
                <c:pt idx="15628">
                  <c:v>156290</c:v>
                </c:pt>
                <c:pt idx="15629">
                  <c:v>156300</c:v>
                </c:pt>
                <c:pt idx="15630">
                  <c:v>156310</c:v>
                </c:pt>
                <c:pt idx="15631">
                  <c:v>156320</c:v>
                </c:pt>
                <c:pt idx="15632">
                  <c:v>156330</c:v>
                </c:pt>
                <c:pt idx="15633">
                  <c:v>156340</c:v>
                </c:pt>
                <c:pt idx="15634">
                  <c:v>156350</c:v>
                </c:pt>
                <c:pt idx="15635">
                  <c:v>156360</c:v>
                </c:pt>
                <c:pt idx="15636">
                  <c:v>156370</c:v>
                </c:pt>
                <c:pt idx="15637">
                  <c:v>156380</c:v>
                </c:pt>
                <c:pt idx="15638">
                  <c:v>156390</c:v>
                </c:pt>
                <c:pt idx="15639">
                  <c:v>156400</c:v>
                </c:pt>
                <c:pt idx="15640">
                  <c:v>156410</c:v>
                </c:pt>
                <c:pt idx="15641">
                  <c:v>156420</c:v>
                </c:pt>
                <c:pt idx="15642">
                  <c:v>156430</c:v>
                </c:pt>
                <c:pt idx="15643">
                  <c:v>156440</c:v>
                </c:pt>
                <c:pt idx="15644">
                  <c:v>156450</c:v>
                </c:pt>
                <c:pt idx="15645">
                  <c:v>156460</c:v>
                </c:pt>
                <c:pt idx="15646">
                  <c:v>156470</c:v>
                </c:pt>
                <c:pt idx="15647">
                  <c:v>156480</c:v>
                </c:pt>
                <c:pt idx="15648">
                  <c:v>156490</c:v>
                </c:pt>
                <c:pt idx="15649">
                  <c:v>156500</c:v>
                </c:pt>
                <c:pt idx="15650">
                  <c:v>156510</c:v>
                </c:pt>
                <c:pt idx="15651">
                  <c:v>156520</c:v>
                </c:pt>
                <c:pt idx="15652">
                  <c:v>156530</c:v>
                </c:pt>
                <c:pt idx="15653">
                  <c:v>156540</c:v>
                </c:pt>
                <c:pt idx="15654">
                  <c:v>156550</c:v>
                </c:pt>
                <c:pt idx="15655">
                  <c:v>156560</c:v>
                </c:pt>
                <c:pt idx="15656">
                  <c:v>156570</c:v>
                </c:pt>
                <c:pt idx="15657">
                  <c:v>156580</c:v>
                </c:pt>
                <c:pt idx="15658">
                  <c:v>156590</c:v>
                </c:pt>
                <c:pt idx="15659">
                  <c:v>156600</c:v>
                </c:pt>
                <c:pt idx="15660">
                  <c:v>156610</c:v>
                </c:pt>
                <c:pt idx="15661">
                  <c:v>156620</c:v>
                </c:pt>
                <c:pt idx="15662">
                  <c:v>156630</c:v>
                </c:pt>
                <c:pt idx="15663">
                  <c:v>156640</c:v>
                </c:pt>
                <c:pt idx="15664">
                  <c:v>156650</c:v>
                </c:pt>
                <c:pt idx="15665">
                  <c:v>156660</c:v>
                </c:pt>
                <c:pt idx="15666">
                  <c:v>156670</c:v>
                </c:pt>
                <c:pt idx="15667">
                  <c:v>156680</c:v>
                </c:pt>
                <c:pt idx="15668">
                  <c:v>156690</c:v>
                </c:pt>
                <c:pt idx="15669">
                  <c:v>156700</c:v>
                </c:pt>
                <c:pt idx="15670">
                  <c:v>156710</c:v>
                </c:pt>
                <c:pt idx="15671">
                  <c:v>156720</c:v>
                </c:pt>
                <c:pt idx="15672">
                  <c:v>156730</c:v>
                </c:pt>
                <c:pt idx="15673">
                  <c:v>156740</c:v>
                </c:pt>
                <c:pt idx="15674">
                  <c:v>156750</c:v>
                </c:pt>
                <c:pt idx="15675">
                  <c:v>156760</c:v>
                </c:pt>
                <c:pt idx="15676">
                  <c:v>156770</c:v>
                </c:pt>
                <c:pt idx="15677">
                  <c:v>156780</c:v>
                </c:pt>
                <c:pt idx="15678">
                  <c:v>156790</c:v>
                </c:pt>
                <c:pt idx="15679">
                  <c:v>156800</c:v>
                </c:pt>
                <c:pt idx="15680">
                  <c:v>156810</c:v>
                </c:pt>
                <c:pt idx="15681">
                  <c:v>156820</c:v>
                </c:pt>
                <c:pt idx="15682">
                  <c:v>156830</c:v>
                </c:pt>
                <c:pt idx="15683">
                  <c:v>156840</c:v>
                </c:pt>
                <c:pt idx="15684">
                  <c:v>156850</c:v>
                </c:pt>
                <c:pt idx="15685">
                  <c:v>156860</c:v>
                </c:pt>
                <c:pt idx="15686">
                  <c:v>156870</c:v>
                </c:pt>
                <c:pt idx="15687">
                  <c:v>156880</c:v>
                </c:pt>
                <c:pt idx="15688">
                  <c:v>156890</c:v>
                </c:pt>
                <c:pt idx="15689">
                  <c:v>156900</c:v>
                </c:pt>
                <c:pt idx="15690">
                  <c:v>156910</c:v>
                </c:pt>
                <c:pt idx="15691">
                  <c:v>156920</c:v>
                </c:pt>
                <c:pt idx="15692">
                  <c:v>156930</c:v>
                </c:pt>
                <c:pt idx="15693">
                  <c:v>156940</c:v>
                </c:pt>
                <c:pt idx="15694">
                  <c:v>156950</c:v>
                </c:pt>
                <c:pt idx="15695">
                  <c:v>156960</c:v>
                </c:pt>
                <c:pt idx="15696">
                  <c:v>156970</c:v>
                </c:pt>
                <c:pt idx="15697">
                  <c:v>156980</c:v>
                </c:pt>
                <c:pt idx="15698">
                  <c:v>156990</c:v>
                </c:pt>
                <c:pt idx="15699">
                  <c:v>157000</c:v>
                </c:pt>
                <c:pt idx="15700">
                  <c:v>157010</c:v>
                </c:pt>
                <c:pt idx="15701">
                  <c:v>157020</c:v>
                </c:pt>
                <c:pt idx="15702">
                  <c:v>157030</c:v>
                </c:pt>
                <c:pt idx="15703">
                  <c:v>157040</c:v>
                </c:pt>
                <c:pt idx="15704">
                  <c:v>157050</c:v>
                </c:pt>
                <c:pt idx="15705">
                  <c:v>157060</c:v>
                </c:pt>
                <c:pt idx="15706">
                  <c:v>157070</c:v>
                </c:pt>
                <c:pt idx="15707">
                  <c:v>157080</c:v>
                </c:pt>
                <c:pt idx="15708">
                  <c:v>157090</c:v>
                </c:pt>
                <c:pt idx="15709">
                  <c:v>157100</c:v>
                </c:pt>
                <c:pt idx="15710">
                  <c:v>157110</c:v>
                </c:pt>
                <c:pt idx="15711">
                  <c:v>157120</c:v>
                </c:pt>
                <c:pt idx="15712">
                  <c:v>157130</c:v>
                </c:pt>
                <c:pt idx="15713">
                  <c:v>157140</c:v>
                </c:pt>
                <c:pt idx="15714">
                  <c:v>157150</c:v>
                </c:pt>
                <c:pt idx="15715">
                  <c:v>157160</c:v>
                </c:pt>
                <c:pt idx="15716">
                  <c:v>157170</c:v>
                </c:pt>
                <c:pt idx="15717">
                  <c:v>157180</c:v>
                </c:pt>
                <c:pt idx="15718">
                  <c:v>157190</c:v>
                </c:pt>
                <c:pt idx="15719">
                  <c:v>157200</c:v>
                </c:pt>
                <c:pt idx="15720">
                  <c:v>157210</c:v>
                </c:pt>
                <c:pt idx="15721">
                  <c:v>157220</c:v>
                </c:pt>
                <c:pt idx="15722">
                  <c:v>157230</c:v>
                </c:pt>
                <c:pt idx="15723">
                  <c:v>157240</c:v>
                </c:pt>
                <c:pt idx="15724">
                  <c:v>157250</c:v>
                </c:pt>
                <c:pt idx="15725">
                  <c:v>157260</c:v>
                </c:pt>
                <c:pt idx="15726">
                  <c:v>157270</c:v>
                </c:pt>
                <c:pt idx="15727">
                  <c:v>157280</c:v>
                </c:pt>
                <c:pt idx="15728">
                  <c:v>157290</c:v>
                </c:pt>
                <c:pt idx="15729">
                  <c:v>157300</c:v>
                </c:pt>
                <c:pt idx="15730">
                  <c:v>157310</c:v>
                </c:pt>
                <c:pt idx="15731">
                  <c:v>157320</c:v>
                </c:pt>
                <c:pt idx="15732">
                  <c:v>157330</c:v>
                </c:pt>
                <c:pt idx="15733">
                  <c:v>157340</c:v>
                </c:pt>
                <c:pt idx="15734">
                  <c:v>157350</c:v>
                </c:pt>
                <c:pt idx="15735">
                  <c:v>157360</c:v>
                </c:pt>
                <c:pt idx="15736">
                  <c:v>157370</c:v>
                </c:pt>
                <c:pt idx="15737">
                  <c:v>157380</c:v>
                </c:pt>
                <c:pt idx="15738">
                  <c:v>157390</c:v>
                </c:pt>
                <c:pt idx="15739">
                  <c:v>157400</c:v>
                </c:pt>
                <c:pt idx="15740">
                  <c:v>157410</c:v>
                </c:pt>
                <c:pt idx="15741">
                  <c:v>157420</c:v>
                </c:pt>
                <c:pt idx="15742">
                  <c:v>157430</c:v>
                </c:pt>
                <c:pt idx="15743">
                  <c:v>157440</c:v>
                </c:pt>
                <c:pt idx="15744">
                  <c:v>157450</c:v>
                </c:pt>
                <c:pt idx="15745">
                  <c:v>157460</c:v>
                </c:pt>
                <c:pt idx="15746">
                  <c:v>157470</c:v>
                </c:pt>
                <c:pt idx="15747">
                  <c:v>157480</c:v>
                </c:pt>
                <c:pt idx="15748">
                  <c:v>157490</c:v>
                </c:pt>
                <c:pt idx="15749">
                  <c:v>157500</c:v>
                </c:pt>
                <c:pt idx="15750">
                  <c:v>157510</c:v>
                </c:pt>
                <c:pt idx="15751">
                  <c:v>157520</c:v>
                </c:pt>
                <c:pt idx="15752">
                  <c:v>157530</c:v>
                </c:pt>
                <c:pt idx="15753">
                  <c:v>157540</c:v>
                </c:pt>
                <c:pt idx="15754">
                  <c:v>157550</c:v>
                </c:pt>
                <c:pt idx="15755">
                  <c:v>157560</c:v>
                </c:pt>
                <c:pt idx="15756">
                  <c:v>157570</c:v>
                </c:pt>
                <c:pt idx="15757">
                  <c:v>157580</c:v>
                </c:pt>
                <c:pt idx="15758">
                  <c:v>157590</c:v>
                </c:pt>
                <c:pt idx="15759">
                  <c:v>157600</c:v>
                </c:pt>
                <c:pt idx="15760">
                  <c:v>157610</c:v>
                </c:pt>
                <c:pt idx="15761">
                  <c:v>157620</c:v>
                </c:pt>
                <c:pt idx="15762">
                  <c:v>157630</c:v>
                </c:pt>
                <c:pt idx="15763">
                  <c:v>157640</c:v>
                </c:pt>
                <c:pt idx="15764">
                  <c:v>157650</c:v>
                </c:pt>
                <c:pt idx="15765">
                  <c:v>157660</c:v>
                </c:pt>
                <c:pt idx="15766">
                  <c:v>157670</c:v>
                </c:pt>
                <c:pt idx="15767">
                  <c:v>157680</c:v>
                </c:pt>
                <c:pt idx="15768">
                  <c:v>157690</c:v>
                </c:pt>
                <c:pt idx="15769">
                  <c:v>157700</c:v>
                </c:pt>
                <c:pt idx="15770">
                  <c:v>157710</c:v>
                </c:pt>
                <c:pt idx="15771">
                  <c:v>157720</c:v>
                </c:pt>
                <c:pt idx="15772">
                  <c:v>157730</c:v>
                </c:pt>
                <c:pt idx="15773">
                  <c:v>157740</c:v>
                </c:pt>
                <c:pt idx="15774">
                  <c:v>157750</c:v>
                </c:pt>
                <c:pt idx="15775">
                  <c:v>157760</c:v>
                </c:pt>
                <c:pt idx="15776">
                  <c:v>157770</c:v>
                </c:pt>
                <c:pt idx="15777">
                  <c:v>157780</c:v>
                </c:pt>
                <c:pt idx="15778">
                  <c:v>157790</c:v>
                </c:pt>
                <c:pt idx="15779">
                  <c:v>157800</c:v>
                </c:pt>
                <c:pt idx="15780">
                  <c:v>157810</c:v>
                </c:pt>
                <c:pt idx="15781">
                  <c:v>157820</c:v>
                </c:pt>
                <c:pt idx="15782">
                  <c:v>157830</c:v>
                </c:pt>
                <c:pt idx="15783">
                  <c:v>157840</c:v>
                </c:pt>
                <c:pt idx="15784">
                  <c:v>157850</c:v>
                </c:pt>
                <c:pt idx="15785">
                  <c:v>157860</c:v>
                </c:pt>
                <c:pt idx="15786">
                  <c:v>157870</c:v>
                </c:pt>
                <c:pt idx="15787">
                  <c:v>157880</c:v>
                </c:pt>
                <c:pt idx="15788">
                  <c:v>157890</c:v>
                </c:pt>
                <c:pt idx="15789">
                  <c:v>157900</c:v>
                </c:pt>
                <c:pt idx="15790">
                  <c:v>157910</c:v>
                </c:pt>
                <c:pt idx="15791">
                  <c:v>157920</c:v>
                </c:pt>
                <c:pt idx="15792">
                  <c:v>157930</c:v>
                </c:pt>
                <c:pt idx="15793">
                  <c:v>157940</c:v>
                </c:pt>
                <c:pt idx="15794">
                  <c:v>157950</c:v>
                </c:pt>
                <c:pt idx="15795">
                  <c:v>157960</c:v>
                </c:pt>
                <c:pt idx="15796">
                  <c:v>157970</c:v>
                </c:pt>
                <c:pt idx="15797">
                  <c:v>157980</c:v>
                </c:pt>
                <c:pt idx="15798">
                  <c:v>157990</c:v>
                </c:pt>
                <c:pt idx="15799">
                  <c:v>158000</c:v>
                </c:pt>
                <c:pt idx="15800">
                  <c:v>158010</c:v>
                </c:pt>
                <c:pt idx="15801">
                  <c:v>158020</c:v>
                </c:pt>
                <c:pt idx="15802">
                  <c:v>158030</c:v>
                </c:pt>
                <c:pt idx="15803">
                  <c:v>158040</c:v>
                </c:pt>
                <c:pt idx="15804">
                  <c:v>158050</c:v>
                </c:pt>
                <c:pt idx="15805">
                  <c:v>158060</c:v>
                </c:pt>
                <c:pt idx="15806">
                  <c:v>158070</c:v>
                </c:pt>
                <c:pt idx="15807">
                  <c:v>158080</c:v>
                </c:pt>
                <c:pt idx="15808">
                  <c:v>158090</c:v>
                </c:pt>
                <c:pt idx="15809">
                  <c:v>158100</c:v>
                </c:pt>
                <c:pt idx="15810">
                  <c:v>158110</c:v>
                </c:pt>
                <c:pt idx="15811">
                  <c:v>158120</c:v>
                </c:pt>
                <c:pt idx="15812">
                  <c:v>158130</c:v>
                </c:pt>
                <c:pt idx="15813">
                  <c:v>158140</c:v>
                </c:pt>
                <c:pt idx="15814">
                  <c:v>158150</c:v>
                </c:pt>
                <c:pt idx="15815">
                  <c:v>158160</c:v>
                </c:pt>
                <c:pt idx="15816">
                  <c:v>158170</c:v>
                </c:pt>
                <c:pt idx="15817">
                  <c:v>158180</c:v>
                </c:pt>
                <c:pt idx="15818">
                  <c:v>158190</c:v>
                </c:pt>
                <c:pt idx="15819">
                  <c:v>158200</c:v>
                </c:pt>
                <c:pt idx="15820">
                  <c:v>158210</c:v>
                </c:pt>
                <c:pt idx="15821">
                  <c:v>158220</c:v>
                </c:pt>
                <c:pt idx="15822">
                  <c:v>158230</c:v>
                </c:pt>
                <c:pt idx="15823">
                  <c:v>158240</c:v>
                </c:pt>
                <c:pt idx="15824">
                  <c:v>158250</c:v>
                </c:pt>
                <c:pt idx="15825">
                  <c:v>158260</c:v>
                </c:pt>
                <c:pt idx="15826">
                  <c:v>158270</c:v>
                </c:pt>
                <c:pt idx="15827">
                  <c:v>158280</c:v>
                </c:pt>
                <c:pt idx="15828">
                  <c:v>158290</c:v>
                </c:pt>
                <c:pt idx="15829">
                  <c:v>158300</c:v>
                </c:pt>
                <c:pt idx="15830">
                  <c:v>158310</c:v>
                </c:pt>
                <c:pt idx="15831">
                  <c:v>158320</c:v>
                </c:pt>
                <c:pt idx="15832">
                  <c:v>158330</c:v>
                </c:pt>
                <c:pt idx="15833">
                  <c:v>158340</c:v>
                </c:pt>
                <c:pt idx="15834">
                  <c:v>158350</c:v>
                </c:pt>
                <c:pt idx="15835">
                  <c:v>158360</c:v>
                </c:pt>
                <c:pt idx="15836">
                  <c:v>158370</c:v>
                </c:pt>
                <c:pt idx="15837">
                  <c:v>158380</c:v>
                </c:pt>
                <c:pt idx="15838">
                  <c:v>158390</c:v>
                </c:pt>
                <c:pt idx="15839">
                  <c:v>158400</c:v>
                </c:pt>
                <c:pt idx="15840">
                  <c:v>158410</c:v>
                </c:pt>
                <c:pt idx="15841">
                  <c:v>158420</c:v>
                </c:pt>
                <c:pt idx="15842">
                  <c:v>158430</c:v>
                </c:pt>
                <c:pt idx="15843">
                  <c:v>158440</c:v>
                </c:pt>
                <c:pt idx="15844">
                  <c:v>158450</c:v>
                </c:pt>
                <c:pt idx="15845">
                  <c:v>158460</c:v>
                </c:pt>
                <c:pt idx="15846">
                  <c:v>158470</c:v>
                </c:pt>
                <c:pt idx="15847">
                  <c:v>158480</c:v>
                </c:pt>
                <c:pt idx="15848">
                  <c:v>158490</c:v>
                </c:pt>
                <c:pt idx="15849">
                  <c:v>158500</c:v>
                </c:pt>
                <c:pt idx="15850">
                  <c:v>158510</c:v>
                </c:pt>
                <c:pt idx="15851">
                  <c:v>158520</c:v>
                </c:pt>
                <c:pt idx="15852">
                  <c:v>158530</c:v>
                </c:pt>
                <c:pt idx="15853">
                  <c:v>158540</c:v>
                </c:pt>
                <c:pt idx="15854">
                  <c:v>158550</c:v>
                </c:pt>
                <c:pt idx="15855">
                  <c:v>158560</c:v>
                </c:pt>
                <c:pt idx="15856">
                  <c:v>158570</c:v>
                </c:pt>
                <c:pt idx="15857">
                  <c:v>158580</c:v>
                </c:pt>
                <c:pt idx="15858">
                  <c:v>158590</c:v>
                </c:pt>
                <c:pt idx="15859">
                  <c:v>158600</c:v>
                </c:pt>
                <c:pt idx="15860">
                  <c:v>158610</c:v>
                </c:pt>
                <c:pt idx="15861">
                  <c:v>158620</c:v>
                </c:pt>
                <c:pt idx="15862">
                  <c:v>158630</c:v>
                </c:pt>
                <c:pt idx="15863">
                  <c:v>158640</c:v>
                </c:pt>
                <c:pt idx="15864">
                  <c:v>158650</c:v>
                </c:pt>
                <c:pt idx="15865">
                  <c:v>158660</c:v>
                </c:pt>
                <c:pt idx="15866">
                  <c:v>158670</c:v>
                </c:pt>
                <c:pt idx="15867">
                  <c:v>158680</c:v>
                </c:pt>
                <c:pt idx="15868">
                  <c:v>158690</c:v>
                </c:pt>
                <c:pt idx="15869">
                  <c:v>158700</c:v>
                </c:pt>
                <c:pt idx="15870">
                  <c:v>158710</c:v>
                </c:pt>
                <c:pt idx="15871">
                  <c:v>158720</c:v>
                </c:pt>
                <c:pt idx="15872">
                  <c:v>158730</c:v>
                </c:pt>
                <c:pt idx="15873">
                  <c:v>158740</c:v>
                </c:pt>
                <c:pt idx="15874">
                  <c:v>158750</c:v>
                </c:pt>
                <c:pt idx="15875">
                  <c:v>158760</c:v>
                </c:pt>
                <c:pt idx="15876">
                  <c:v>158770</c:v>
                </c:pt>
                <c:pt idx="15877">
                  <c:v>158780</c:v>
                </c:pt>
                <c:pt idx="15878">
                  <c:v>158790</c:v>
                </c:pt>
                <c:pt idx="15879">
                  <c:v>158800</c:v>
                </c:pt>
                <c:pt idx="15880">
                  <c:v>158810</c:v>
                </c:pt>
                <c:pt idx="15881">
                  <c:v>158820</c:v>
                </c:pt>
                <c:pt idx="15882">
                  <c:v>158830</c:v>
                </c:pt>
                <c:pt idx="15883">
                  <c:v>158840</c:v>
                </c:pt>
                <c:pt idx="15884">
                  <c:v>158850</c:v>
                </c:pt>
                <c:pt idx="15885">
                  <c:v>158860</c:v>
                </c:pt>
                <c:pt idx="15886">
                  <c:v>158870</c:v>
                </c:pt>
                <c:pt idx="15887">
                  <c:v>158880</c:v>
                </c:pt>
                <c:pt idx="15888">
                  <c:v>158890</c:v>
                </c:pt>
                <c:pt idx="15889">
                  <c:v>158900</c:v>
                </c:pt>
                <c:pt idx="15890">
                  <c:v>158910</c:v>
                </c:pt>
                <c:pt idx="15891">
                  <c:v>158920</c:v>
                </c:pt>
                <c:pt idx="15892">
                  <c:v>158930</c:v>
                </c:pt>
                <c:pt idx="15893">
                  <c:v>158940</c:v>
                </c:pt>
                <c:pt idx="15894">
                  <c:v>158950</c:v>
                </c:pt>
                <c:pt idx="15895">
                  <c:v>158960</c:v>
                </c:pt>
                <c:pt idx="15896">
                  <c:v>158970</c:v>
                </c:pt>
                <c:pt idx="15897">
                  <c:v>158980</c:v>
                </c:pt>
                <c:pt idx="15898">
                  <c:v>158990</c:v>
                </c:pt>
                <c:pt idx="15899">
                  <c:v>159000</c:v>
                </c:pt>
                <c:pt idx="15900">
                  <c:v>159010</c:v>
                </c:pt>
                <c:pt idx="15901">
                  <c:v>159020</c:v>
                </c:pt>
                <c:pt idx="15902">
                  <c:v>159030</c:v>
                </c:pt>
                <c:pt idx="15903">
                  <c:v>159040</c:v>
                </c:pt>
                <c:pt idx="15904">
                  <c:v>159050</c:v>
                </c:pt>
                <c:pt idx="15905">
                  <c:v>159060</c:v>
                </c:pt>
                <c:pt idx="15906">
                  <c:v>159070</c:v>
                </c:pt>
                <c:pt idx="15907">
                  <c:v>159080</c:v>
                </c:pt>
                <c:pt idx="15908">
                  <c:v>159090</c:v>
                </c:pt>
                <c:pt idx="15909">
                  <c:v>159100</c:v>
                </c:pt>
                <c:pt idx="15910">
                  <c:v>159110</c:v>
                </c:pt>
                <c:pt idx="15911">
                  <c:v>159120</c:v>
                </c:pt>
                <c:pt idx="15912">
                  <c:v>159130</c:v>
                </c:pt>
                <c:pt idx="15913">
                  <c:v>159140</c:v>
                </c:pt>
                <c:pt idx="15914">
                  <c:v>159150</c:v>
                </c:pt>
                <c:pt idx="15915">
                  <c:v>159160</c:v>
                </c:pt>
                <c:pt idx="15916">
                  <c:v>159170</c:v>
                </c:pt>
                <c:pt idx="15917">
                  <c:v>159180</c:v>
                </c:pt>
                <c:pt idx="15918">
                  <c:v>159190</c:v>
                </c:pt>
                <c:pt idx="15919">
                  <c:v>159200</c:v>
                </c:pt>
                <c:pt idx="15920">
                  <c:v>159210</c:v>
                </c:pt>
                <c:pt idx="15921">
                  <c:v>159220</c:v>
                </c:pt>
                <c:pt idx="15922">
                  <c:v>159230</c:v>
                </c:pt>
                <c:pt idx="15923">
                  <c:v>159240</c:v>
                </c:pt>
                <c:pt idx="15924">
                  <c:v>159250</c:v>
                </c:pt>
                <c:pt idx="15925">
                  <c:v>159260</c:v>
                </c:pt>
                <c:pt idx="15926">
                  <c:v>159270</c:v>
                </c:pt>
                <c:pt idx="15927">
                  <c:v>159280</c:v>
                </c:pt>
                <c:pt idx="15928">
                  <c:v>159290</c:v>
                </c:pt>
                <c:pt idx="15929">
                  <c:v>159300</c:v>
                </c:pt>
                <c:pt idx="15930">
                  <c:v>159310</c:v>
                </c:pt>
                <c:pt idx="15931">
                  <c:v>159320</c:v>
                </c:pt>
                <c:pt idx="15932">
                  <c:v>159330</c:v>
                </c:pt>
                <c:pt idx="15933">
                  <c:v>159340</c:v>
                </c:pt>
                <c:pt idx="15934">
                  <c:v>159350</c:v>
                </c:pt>
                <c:pt idx="15935">
                  <c:v>159360</c:v>
                </c:pt>
                <c:pt idx="15936">
                  <c:v>159370</c:v>
                </c:pt>
                <c:pt idx="15937">
                  <c:v>159380</c:v>
                </c:pt>
                <c:pt idx="15938">
                  <c:v>159390</c:v>
                </c:pt>
                <c:pt idx="15939">
                  <c:v>159400</c:v>
                </c:pt>
                <c:pt idx="15940">
                  <c:v>159410</c:v>
                </c:pt>
                <c:pt idx="15941">
                  <c:v>159420</c:v>
                </c:pt>
                <c:pt idx="15942">
                  <c:v>159430</c:v>
                </c:pt>
                <c:pt idx="15943">
                  <c:v>159440</c:v>
                </c:pt>
                <c:pt idx="15944">
                  <c:v>159450</c:v>
                </c:pt>
                <c:pt idx="15945">
                  <c:v>159460</c:v>
                </c:pt>
                <c:pt idx="15946">
                  <c:v>159470</c:v>
                </c:pt>
                <c:pt idx="15947">
                  <c:v>159480</c:v>
                </c:pt>
                <c:pt idx="15948">
                  <c:v>159490</c:v>
                </c:pt>
                <c:pt idx="15949">
                  <c:v>159500</c:v>
                </c:pt>
                <c:pt idx="15950">
                  <c:v>159510</c:v>
                </c:pt>
                <c:pt idx="15951">
                  <c:v>159520</c:v>
                </c:pt>
                <c:pt idx="15952">
                  <c:v>159530</c:v>
                </c:pt>
                <c:pt idx="15953">
                  <c:v>159540</c:v>
                </c:pt>
                <c:pt idx="15954">
                  <c:v>159550</c:v>
                </c:pt>
                <c:pt idx="15955">
                  <c:v>159560</c:v>
                </c:pt>
                <c:pt idx="15956">
                  <c:v>159570</c:v>
                </c:pt>
                <c:pt idx="15957">
                  <c:v>159580</c:v>
                </c:pt>
                <c:pt idx="15958">
                  <c:v>159590</c:v>
                </c:pt>
                <c:pt idx="15959">
                  <c:v>159600</c:v>
                </c:pt>
                <c:pt idx="15960">
                  <c:v>159610</c:v>
                </c:pt>
                <c:pt idx="15961">
                  <c:v>159620</c:v>
                </c:pt>
                <c:pt idx="15962">
                  <c:v>159630</c:v>
                </c:pt>
                <c:pt idx="15963">
                  <c:v>159640</c:v>
                </c:pt>
                <c:pt idx="15964">
                  <c:v>159650</c:v>
                </c:pt>
                <c:pt idx="15965">
                  <c:v>159660</c:v>
                </c:pt>
                <c:pt idx="15966">
                  <c:v>159670</c:v>
                </c:pt>
                <c:pt idx="15967">
                  <c:v>159680</c:v>
                </c:pt>
                <c:pt idx="15968">
                  <c:v>159690</c:v>
                </c:pt>
                <c:pt idx="15969">
                  <c:v>159700</c:v>
                </c:pt>
                <c:pt idx="15970">
                  <c:v>159710</c:v>
                </c:pt>
                <c:pt idx="15971">
                  <c:v>159720</c:v>
                </c:pt>
                <c:pt idx="15972">
                  <c:v>159730</c:v>
                </c:pt>
                <c:pt idx="15973">
                  <c:v>159740</c:v>
                </c:pt>
                <c:pt idx="15974">
                  <c:v>159750</c:v>
                </c:pt>
                <c:pt idx="15975">
                  <c:v>159760</c:v>
                </c:pt>
                <c:pt idx="15976">
                  <c:v>159770</c:v>
                </c:pt>
                <c:pt idx="15977">
                  <c:v>159780</c:v>
                </c:pt>
                <c:pt idx="15978">
                  <c:v>159790</c:v>
                </c:pt>
                <c:pt idx="15979">
                  <c:v>159800</c:v>
                </c:pt>
                <c:pt idx="15980">
                  <c:v>159810</c:v>
                </c:pt>
                <c:pt idx="15981">
                  <c:v>159820</c:v>
                </c:pt>
                <c:pt idx="15982">
                  <c:v>159830</c:v>
                </c:pt>
                <c:pt idx="15983">
                  <c:v>159840</c:v>
                </c:pt>
                <c:pt idx="15984">
                  <c:v>159850</c:v>
                </c:pt>
                <c:pt idx="15985">
                  <c:v>159860</c:v>
                </c:pt>
                <c:pt idx="15986">
                  <c:v>159870</c:v>
                </c:pt>
                <c:pt idx="15987">
                  <c:v>159880</c:v>
                </c:pt>
                <c:pt idx="15988">
                  <c:v>159890</c:v>
                </c:pt>
                <c:pt idx="15989">
                  <c:v>159900</c:v>
                </c:pt>
                <c:pt idx="15990">
                  <c:v>159910</c:v>
                </c:pt>
                <c:pt idx="15991">
                  <c:v>159920</c:v>
                </c:pt>
                <c:pt idx="15992">
                  <c:v>159930</c:v>
                </c:pt>
                <c:pt idx="15993">
                  <c:v>159940</c:v>
                </c:pt>
                <c:pt idx="15994">
                  <c:v>159950</c:v>
                </c:pt>
                <c:pt idx="15995">
                  <c:v>159960</c:v>
                </c:pt>
                <c:pt idx="15996">
                  <c:v>159970</c:v>
                </c:pt>
                <c:pt idx="15997">
                  <c:v>159980</c:v>
                </c:pt>
                <c:pt idx="15998">
                  <c:v>159990</c:v>
                </c:pt>
                <c:pt idx="15999">
                  <c:v>160000</c:v>
                </c:pt>
                <c:pt idx="16000">
                  <c:v>160010</c:v>
                </c:pt>
                <c:pt idx="16001">
                  <c:v>160020</c:v>
                </c:pt>
                <c:pt idx="16002">
                  <c:v>160030</c:v>
                </c:pt>
                <c:pt idx="16003">
                  <c:v>160040</c:v>
                </c:pt>
                <c:pt idx="16004">
                  <c:v>160050</c:v>
                </c:pt>
                <c:pt idx="16005">
                  <c:v>160060</c:v>
                </c:pt>
                <c:pt idx="16006">
                  <c:v>160070</c:v>
                </c:pt>
                <c:pt idx="16007">
                  <c:v>160080</c:v>
                </c:pt>
                <c:pt idx="16008">
                  <c:v>160090</c:v>
                </c:pt>
                <c:pt idx="16009">
                  <c:v>160100</c:v>
                </c:pt>
                <c:pt idx="16010">
                  <c:v>160110</c:v>
                </c:pt>
                <c:pt idx="16011">
                  <c:v>160120</c:v>
                </c:pt>
                <c:pt idx="16012">
                  <c:v>160130</c:v>
                </c:pt>
                <c:pt idx="16013">
                  <c:v>160140</c:v>
                </c:pt>
                <c:pt idx="16014">
                  <c:v>160150</c:v>
                </c:pt>
                <c:pt idx="16015">
                  <c:v>160160</c:v>
                </c:pt>
                <c:pt idx="16016">
                  <c:v>160170</c:v>
                </c:pt>
                <c:pt idx="16017">
                  <c:v>160180</c:v>
                </c:pt>
                <c:pt idx="16018">
                  <c:v>160190</c:v>
                </c:pt>
                <c:pt idx="16019">
                  <c:v>160200</c:v>
                </c:pt>
                <c:pt idx="16020">
                  <c:v>160210</c:v>
                </c:pt>
                <c:pt idx="16021">
                  <c:v>160220</c:v>
                </c:pt>
                <c:pt idx="16022">
                  <c:v>160230</c:v>
                </c:pt>
                <c:pt idx="16023">
                  <c:v>160240</c:v>
                </c:pt>
                <c:pt idx="16024">
                  <c:v>160250</c:v>
                </c:pt>
                <c:pt idx="16025">
                  <c:v>160260</c:v>
                </c:pt>
                <c:pt idx="16026">
                  <c:v>160270</c:v>
                </c:pt>
                <c:pt idx="16027">
                  <c:v>160280</c:v>
                </c:pt>
                <c:pt idx="16028">
                  <c:v>160290</c:v>
                </c:pt>
                <c:pt idx="16029">
                  <c:v>160300</c:v>
                </c:pt>
                <c:pt idx="16030">
                  <c:v>160310</c:v>
                </c:pt>
                <c:pt idx="16031">
                  <c:v>160320</c:v>
                </c:pt>
                <c:pt idx="16032">
                  <c:v>160330</c:v>
                </c:pt>
                <c:pt idx="16033">
                  <c:v>160340</c:v>
                </c:pt>
                <c:pt idx="16034">
                  <c:v>160350</c:v>
                </c:pt>
                <c:pt idx="16035">
                  <c:v>160360</c:v>
                </c:pt>
                <c:pt idx="16036">
                  <c:v>160370</c:v>
                </c:pt>
                <c:pt idx="16037">
                  <c:v>160380</c:v>
                </c:pt>
                <c:pt idx="16038">
                  <c:v>160390</c:v>
                </c:pt>
                <c:pt idx="16039">
                  <c:v>160400</c:v>
                </c:pt>
                <c:pt idx="16040">
                  <c:v>160410</c:v>
                </c:pt>
                <c:pt idx="16041">
                  <c:v>160420</c:v>
                </c:pt>
                <c:pt idx="16042">
                  <c:v>160430</c:v>
                </c:pt>
                <c:pt idx="16043">
                  <c:v>160440</c:v>
                </c:pt>
                <c:pt idx="16044">
                  <c:v>160450</c:v>
                </c:pt>
                <c:pt idx="16045">
                  <c:v>160460</c:v>
                </c:pt>
                <c:pt idx="16046">
                  <c:v>160470</c:v>
                </c:pt>
                <c:pt idx="16047">
                  <c:v>160480</c:v>
                </c:pt>
                <c:pt idx="16048">
                  <c:v>160490</c:v>
                </c:pt>
                <c:pt idx="16049">
                  <c:v>160500</c:v>
                </c:pt>
                <c:pt idx="16050">
                  <c:v>160510</c:v>
                </c:pt>
                <c:pt idx="16051">
                  <c:v>160520</c:v>
                </c:pt>
                <c:pt idx="16052">
                  <c:v>160530</c:v>
                </c:pt>
                <c:pt idx="16053">
                  <c:v>160540</c:v>
                </c:pt>
                <c:pt idx="16054">
                  <c:v>160550</c:v>
                </c:pt>
                <c:pt idx="16055">
                  <c:v>160560</c:v>
                </c:pt>
                <c:pt idx="16056">
                  <c:v>160570</c:v>
                </c:pt>
                <c:pt idx="16057">
                  <c:v>160580</c:v>
                </c:pt>
                <c:pt idx="16058">
                  <c:v>160590</c:v>
                </c:pt>
                <c:pt idx="16059">
                  <c:v>160600</c:v>
                </c:pt>
                <c:pt idx="16060">
                  <c:v>160610</c:v>
                </c:pt>
                <c:pt idx="16061">
                  <c:v>160620</c:v>
                </c:pt>
                <c:pt idx="16062">
                  <c:v>160630</c:v>
                </c:pt>
                <c:pt idx="16063">
                  <c:v>160640</c:v>
                </c:pt>
                <c:pt idx="16064">
                  <c:v>160650</c:v>
                </c:pt>
                <c:pt idx="16065">
                  <c:v>160660</c:v>
                </c:pt>
                <c:pt idx="16066">
                  <c:v>160670</c:v>
                </c:pt>
                <c:pt idx="16067">
                  <c:v>160680</c:v>
                </c:pt>
                <c:pt idx="16068">
                  <c:v>160690</c:v>
                </c:pt>
                <c:pt idx="16069">
                  <c:v>160700</c:v>
                </c:pt>
                <c:pt idx="16070">
                  <c:v>160710</c:v>
                </c:pt>
                <c:pt idx="16071">
                  <c:v>160720</c:v>
                </c:pt>
                <c:pt idx="16072">
                  <c:v>160730</c:v>
                </c:pt>
                <c:pt idx="16073">
                  <c:v>160740</c:v>
                </c:pt>
                <c:pt idx="16074">
                  <c:v>160750</c:v>
                </c:pt>
                <c:pt idx="16075">
                  <c:v>160760</c:v>
                </c:pt>
                <c:pt idx="16076">
                  <c:v>160770</c:v>
                </c:pt>
                <c:pt idx="16077">
                  <c:v>160780</c:v>
                </c:pt>
                <c:pt idx="16078">
                  <c:v>160790</c:v>
                </c:pt>
                <c:pt idx="16079">
                  <c:v>160800</c:v>
                </c:pt>
                <c:pt idx="16080">
                  <c:v>160810</c:v>
                </c:pt>
                <c:pt idx="16081">
                  <c:v>160820</c:v>
                </c:pt>
                <c:pt idx="16082">
                  <c:v>160830</c:v>
                </c:pt>
                <c:pt idx="16083">
                  <c:v>160840</c:v>
                </c:pt>
                <c:pt idx="16084">
                  <c:v>160850</c:v>
                </c:pt>
                <c:pt idx="16085">
                  <c:v>160860</c:v>
                </c:pt>
                <c:pt idx="16086">
                  <c:v>160870</c:v>
                </c:pt>
                <c:pt idx="16087">
                  <c:v>160880</c:v>
                </c:pt>
                <c:pt idx="16088">
                  <c:v>160890</c:v>
                </c:pt>
                <c:pt idx="16089">
                  <c:v>160900</c:v>
                </c:pt>
                <c:pt idx="16090">
                  <c:v>160910</c:v>
                </c:pt>
                <c:pt idx="16091">
                  <c:v>160920</c:v>
                </c:pt>
                <c:pt idx="16092">
                  <c:v>160930</c:v>
                </c:pt>
                <c:pt idx="16093">
                  <c:v>160940</c:v>
                </c:pt>
                <c:pt idx="16094">
                  <c:v>160950</c:v>
                </c:pt>
                <c:pt idx="16095">
                  <c:v>160960</c:v>
                </c:pt>
                <c:pt idx="16096">
                  <c:v>160970</c:v>
                </c:pt>
                <c:pt idx="16097">
                  <c:v>160980</c:v>
                </c:pt>
                <c:pt idx="16098">
                  <c:v>160990</c:v>
                </c:pt>
                <c:pt idx="16099">
                  <c:v>161000</c:v>
                </c:pt>
                <c:pt idx="16100">
                  <c:v>161010</c:v>
                </c:pt>
                <c:pt idx="16101">
                  <c:v>161020</c:v>
                </c:pt>
                <c:pt idx="16102">
                  <c:v>161030</c:v>
                </c:pt>
                <c:pt idx="16103">
                  <c:v>161040</c:v>
                </c:pt>
                <c:pt idx="16104">
                  <c:v>161050</c:v>
                </c:pt>
                <c:pt idx="16105">
                  <c:v>161060</c:v>
                </c:pt>
                <c:pt idx="16106">
                  <c:v>161070</c:v>
                </c:pt>
                <c:pt idx="16107">
                  <c:v>161080</c:v>
                </c:pt>
                <c:pt idx="16108">
                  <c:v>161090</c:v>
                </c:pt>
                <c:pt idx="16109">
                  <c:v>161100</c:v>
                </c:pt>
                <c:pt idx="16110">
                  <c:v>161110</c:v>
                </c:pt>
                <c:pt idx="16111">
                  <c:v>161120</c:v>
                </c:pt>
                <c:pt idx="16112">
                  <c:v>161130</c:v>
                </c:pt>
                <c:pt idx="16113">
                  <c:v>161140</c:v>
                </c:pt>
                <c:pt idx="16114">
                  <c:v>161150</c:v>
                </c:pt>
                <c:pt idx="16115">
                  <c:v>161160</c:v>
                </c:pt>
                <c:pt idx="16116">
                  <c:v>161170</c:v>
                </c:pt>
                <c:pt idx="16117">
                  <c:v>161180</c:v>
                </c:pt>
                <c:pt idx="16118">
                  <c:v>161190</c:v>
                </c:pt>
                <c:pt idx="16119">
                  <c:v>161200</c:v>
                </c:pt>
                <c:pt idx="16120">
                  <c:v>161210</c:v>
                </c:pt>
                <c:pt idx="16121">
                  <c:v>161220</c:v>
                </c:pt>
                <c:pt idx="16122">
                  <c:v>161230</c:v>
                </c:pt>
                <c:pt idx="16123">
                  <c:v>161240</c:v>
                </c:pt>
                <c:pt idx="16124">
                  <c:v>161250</c:v>
                </c:pt>
                <c:pt idx="16125">
                  <c:v>161260</c:v>
                </c:pt>
                <c:pt idx="16126">
                  <c:v>161270</c:v>
                </c:pt>
                <c:pt idx="16127">
                  <c:v>161280</c:v>
                </c:pt>
                <c:pt idx="16128">
                  <c:v>161290</c:v>
                </c:pt>
                <c:pt idx="16129">
                  <c:v>161300</c:v>
                </c:pt>
                <c:pt idx="16130">
                  <c:v>161310</c:v>
                </c:pt>
                <c:pt idx="16131">
                  <c:v>161320</c:v>
                </c:pt>
                <c:pt idx="16132">
                  <c:v>161330</c:v>
                </c:pt>
                <c:pt idx="16133">
                  <c:v>161340</c:v>
                </c:pt>
                <c:pt idx="16134">
                  <c:v>161350</c:v>
                </c:pt>
                <c:pt idx="16135">
                  <c:v>161360</c:v>
                </c:pt>
                <c:pt idx="16136">
                  <c:v>161370</c:v>
                </c:pt>
                <c:pt idx="16137">
                  <c:v>161380</c:v>
                </c:pt>
                <c:pt idx="16138">
                  <c:v>161390</c:v>
                </c:pt>
                <c:pt idx="16139">
                  <c:v>161400</c:v>
                </c:pt>
                <c:pt idx="16140">
                  <c:v>161410</c:v>
                </c:pt>
                <c:pt idx="16141">
                  <c:v>161420</c:v>
                </c:pt>
                <c:pt idx="16142">
                  <c:v>161430</c:v>
                </c:pt>
                <c:pt idx="16143">
                  <c:v>161440</c:v>
                </c:pt>
                <c:pt idx="16144">
                  <c:v>161450</c:v>
                </c:pt>
                <c:pt idx="16145">
                  <c:v>161460</c:v>
                </c:pt>
                <c:pt idx="16146">
                  <c:v>161470</c:v>
                </c:pt>
                <c:pt idx="16147">
                  <c:v>161480</c:v>
                </c:pt>
                <c:pt idx="16148">
                  <c:v>161490</c:v>
                </c:pt>
                <c:pt idx="16149">
                  <c:v>161500</c:v>
                </c:pt>
                <c:pt idx="16150">
                  <c:v>161510</c:v>
                </c:pt>
                <c:pt idx="16151">
                  <c:v>161520</c:v>
                </c:pt>
                <c:pt idx="16152">
                  <c:v>161530</c:v>
                </c:pt>
                <c:pt idx="16153">
                  <c:v>161540</c:v>
                </c:pt>
                <c:pt idx="16154">
                  <c:v>161550</c:v>
                </c:pt>
                <c:pt idx="16155">
                  <c:v>161560</c:v>
                </c:pt>
                <c:pt idx="16156">
                  <c:v>161570</c:v>
                </c:pt>
                <c:pt idx="16157">
                  <c:v>161580</c:v>
                </c:pt>
                <c:pt idx="16158">
                  <c:v>161590</c:v>
                </c:pt>
                <c:pt idx="16159">
                  <c:v>161600</c:v>
                </c:pt>
                <c:pt idx="16160">
                  <c:v>161610</c:v>
                </c:pt>
                <c:pt idx="16161">
                  <c:v>161620</c:v>
                </c:pt>
                <c:pt idx="16162">
                  <c:v>161630</c:v>
                </c:pt>
                <c:pt idx="16163">
                  <c:v>161640</c:v>
                </c:pt>
                <c:pt idx="16164">
                  <c:v>161650</c:v>
                </c:pt>
                <c:pt idx="16165">
                  <c:v>161660</c:v>
                </c:pt>
                <c:pt idx="16166">
                  <c:v>161670</c:v>
                </c:pt>
                <c:pt idx="16167">
                  <c:v>161680</c:v>
                </c:pt>
                <c:pt idx="16168">
                  <c:v>161690</c:v>
                </c:pt>
                <c:pt idx="16169">
                  <c:v>161700</c:v>
                </c:pt>
                <c:pt idx="16170">
                  <c:v>161710</c:v>
                </c:pt>
                <c:pt idx="16171">
                  <c:v>161720</c:v>
                </c:pt>
                <c:pt idx="16172">
                  <c:v>161730</c:v>
                </c:pt>
                <c:pt idx="16173">
                  <c:v>161740</c:v>
                </c:pt>
                <c:pt idx="16174">
                  <c:v>161750</c:v>
                </c:pt>
                <c:pt idx="16175">
                  <c:v>161760</c:v>
                </c:pt>
                <c:pt idx="16176">
                  <c:v>161770</c:v>
                </c:pt>
                <c:pt idx="16177">
                  <c:v>161780</c:v>
                </c:pt>
                <c:pt idx="16178">
                  <c:v>161790</c:v>
                </c:pt>
                <c:pt idx="16179">
                  <c:v>161800</c:v>
                </c:pt>
                <c:pt idx="16180">
                  <c:v>161810</c:v>
                </c:pt>
                <c:pt idx="16181">
                  <c:v>161820</c:v>
                </c:pt>
                <c:pt idx="16182">
                  <c:v>161830</c:v>
                </c:pt>
                <c:pt idx="16183">
                  <c:v>161840</c:v>
                </c:pt>
                <c:pt idx="16184">
                  <c:v>161850</c:v>
                </c:pt>
                <c:pt idx="16185">
                  <c:v>161860</c:v>
                </c:pt>
                <c:pt idx="16186">
                  <c:v>161870</c:v>
                </c:pt>
                <c:pt idx="16187">
                  <c:v>161880</c:v>
                </c:pt>
                <c:pt idx="16188">
                  <c:v>161890</c:v>
                </c:pt>
                <c:pt idx="16189">
                  <c:v>161900</c:v>
                </c:pt>
                <c:pt idx="16190">
                  <c:v>161910</c:v>
                </c:pt>
                <c:pt idx="16191">
                  <c:v>161920</c:v>
                </c:pt>
                <c:pt idx="16192">
                  <c:v>161930</c:v>
                </c:pt>
                <c:pt idx="16193">
                  <c:v>161940</c:v>
                </c:pt>
                <c:pt idx="16194">
                  <c:v>161950</c:v>
                </c:pt>
                <c:pt idx="16195">
                  <c:v>161960</c:v>
                </c:pt>
                <c:pt idx="16196">
                  <c:v>161970</c:v>
                </c:pt>
                <c:pt idx="16197">
                  <c:v>161980</c:v>
                </c:pt>
                <c:pt idx="16198">
                  <c:v>161990</c:v>
                </c:pt>
                <c:pt idx="16199">
                  <c:v>162000</c:v>
                </c:pt>
                <c:pt idx="16200">
                  <c:v>162010</c:v>
                </c:pt>
                <c:pt idx="16201">
                  <c:v>162020</c:v>
                </c:pt>
                <c:pt idx="16202">
                  <c:v>162030</c:v>
                </c:pt>
                <c:pt idx="16203">
                  <c:v>162040</c:v>
                </c:pt>
                <c:pt idx="16204">
                  <c:v>162050</c:v>
                </c:pt>
                <c:pt idx="16205">
                  <c:v>162060</c:v>
                </c:pt>
                <c:pt idx="16206">
                  <c:v>162070</c:v>
                </c:pt>
                <c:pt idx="16207">
                  <c:v>162080</c:v>
                </c:pt>
                <c:pt idx="16208">
                  <c:v>162090</c:v>
                </c:pt>
                <c:pt idx="16209">
                  <c:v>162100</c:v>
                </c:pt>
                <c:pt idx="16210">
                  <c:v>162110</c:v>
                </c:pt>
                <c:pt idx="16211">
                  <c:v>162120</c:v>
                </c:pt>
                <c:pt idx="16212">
                  <c:v>162130</c:v>
                </c:pt>
                <c:pt idx="16213">
                  <c:v>162140</c:v>
                </c:pt>
                <c:pt idx="16214">
                  <c:v>162150</c:v>
                </c:pt>
                <c:pt idx="16215">
                  <c:v>162160</c:v>
                </c:pt>
                <c:pt idx="16216">
                  <c:v>162170</c:v>
                </c:pt>
                <c:pt idx="16217">
                  <c:v>162180</c:v>
                </c:pt>
                <c:pt idx="16218">
                  <c:v>162190</c:v>
                </c:pt>
                <c:pt idx="16219">
                  <c:v>162200</c:v>
                </c:pt>
                <c:pt idx="16220">
                  <c:v>162210</c:v>
                </c:pt>
                <c:pt idx="16221">
                  <c:v>162220</c:v>
                </c:pt>
                <c:pt idx="16222">
                  <c:v>162230</c:v>
                </c:pt>
                <c:pt idx="16223">
                  <c:v>162240</c:v>
                </c:pt>
                <c:pt idx="16224">
                  <c:v>162250</c:v>
                </c:pt>
                <c:pt idx="16225">
                  <c:v>162260</c:v>
                </c:pt>
                <c:pt idx="16226">
                  <c:v>162270</c:v>
                </c:pt>
                <c:pt idx="16227">
                  <c:v>162280</c:v>
                </c:pt>
                <c:pt idx="16228">
                  <c:v>162290</c:v>
                </c:pt>
                <c:pt idx="16229">
                  <c:v>162300</c:v>
                </c:pt>
                <c:pt idx="16230">
                  <c:v>162310</c:v>
                </c:pt>
                <c:pt idx="16231">
                  <c:v>162320</c:v>
                </c:pt>
                <c:pt idx="16232">
                  <c:v>162330</c:v>
                </c:pt>
                <c:pt idx="16233">
                  <c:v>162340</c:v>
                </c:pt>
                <c:pt idx="16234">
                  <c:v>162350</c:v>
                </c:pt>
                <c:pt idx="16235">
                  <c:v>162360</c:v>
                </c:pt>
                <c:pt idx="16236">
                  <c:v>162370</c:v>
                </c:pt>
                <c:pt idx="16237">
                  <c:v>162380</c:v>
                </c:pt>
                <c:pt idx="16238">
                  <c:v>162390</c:v>
                </c:pt>
                <c:pt idx="16239">
                  <c:v>162400</c:v>
                </c:pt>
                <c:pt idx="16240">
                  <c:v>162410</c:v>
                </c:pt>
                <c:pt idx="16241">
                  <c:v>162420</c:v>
                </c:pt>
                <c:pt idx="16242">
                  <c:v>162430</c:v>
                </c:pt>
                <c:pt idx="16243">
                  <c:v>162440</c:v>
                </c:pt>
                <c:pt idx="16244">
                  <c:v>162450</c:v>
                </c:pt>
                <c:pt idx="16245">
                  <c:v>162460</c:v>
                </c:pt>
                <c:pt idx="16246">
                  <c:v>162470</c:v>
                </c:pt>
                <c:pt idx="16247">
                  <c:v>162480</c:v>
                </c:pt>
                <c:pt idx="16248">
                  <c:v>162490</c:v>
                </c:pt>
                <c:pt idx="16249">
                  <c:v>162500</c:v>
                </c:pt>
                <c:pt idx="16250">
                  <c:v>162510</c:v>
                </c:pt>
                <c:pt idx="16251">
                  <c:v>162520</c:v>
                </c:pt>
                <c:pt idx="16252">
                  <c:v>162530</c:v>
                </c:pt>
                <c:pt idx="16253">
                  <c:v>162540</c:v>
                </c:pt>
                <c:pt idx="16254">
                  <c:v>162550</c:v>
                </c:pt>
                <c:pt idx="16255">
                  <c:v>162560</c:v>
                </c:pt>
                <c:pt idx="16256">
                  <c:v>162570</c:v>
                </c:pt>
                <c:pt idx="16257">
                  <c:v>162580</c:v>
                </c:pt>
                <c:pt idx="16258">
                  <c:v>162590</c:v>
                </c:pt>
                <c:pt idx="16259">
                  <c:v>162600</c:v>
                </c:pt>
                <c:pt idx="16260">
                  <c:v>162610</c:v>
                </c:pt>
                <c:pt idx="16261">
                  <c:v>162620</c:v>
                </c:pt>
                <c:pt idx="16262">
                  <c:v>162630</c:v>
                </c:pt>
                <c:pt idx="16263">
                  <c:v>162640</c:v>
                </c:pt>
                <c:pt idx="16264">
                  <c:v>162650</c:v>
                </c:pt>
                <c:pt idx="16265">
                  <c:v>162660</c:v>
                </c:pt>
                <c:pt idx="16266">
                  <c:v>162670</c:v>
                </c:pt>
                <c:pt idx="16267">
                  <c:v>162680</c:v>
                </c:pt>
                <c:pt idx="16268">
                  <c:v>162690</c:v>
                </c:pt>
                <c:pt idx="16269">
                  <c:v>162700</c:v>
                </c:pt>
                <c:pt idx="16270">
                  <c:v>162710</c:v>
                </c:pt>
                <c:pt idx="16271">
                  <c:v>162720</c:v>
                </c:pt>
                <c:pt idx="16272">
                  <c:v>162730</c:v>
                </c:pt>
                <c:pt idx="16273">
                  <c:v>162740</c:v>
                </c:pt>
                <c:pt idx="16274">
                  <c:v>162750</c:v>
                </c:pt>
                <c:pt idx="16275">
                  <c:v>162760</c:v>
                </c:pt>
                <c:pt idx="16276">
                  <c:v>162770</c:v>
                </c:pt>
                <c:pt idx="16277">
                  <c:v>162780</c:v>
                </c:pt>
                <c:pt idx="16278">
                  <c:v>162790</c:v>
                </c:pt>
                <c:pt idx="16279">
                  <c:v>162800</c:v>
                </c:pt>
                <c:pt idx="16280">
                  <c:v>162810</c:v>
                </c:pt>
                <c:pt idx="16281">
                  <c:v>162820</c:v>
                </c:pt>
                <c:pt idx="16282">
                  <c:v>162830</c:v>
                </c:pt>
                <c:pt idx="16283">
                  <c:v>162840</c:v>
                </c:pt>
                <c:pt idx="16284">
                  <c:v>162850</c:v>
                </c:pt>
                <c:pt idx="16285">
                  <c:v>162860</c:v>
                </c:pt>
                <c:pt idx="16286">
                  <c:v>162870</c:v>
                </c:pt>
                <c:pt idx="16287">
                  <c:v>162880</c:v>
                </c:pt>
                <c:pt idx="16288">
                  <c:v>162890</c:v>
                </c:pt>
                <c:pt idx="16289">
                  <c:v>162900</c:v>
                </c:pt>
                <c:pt idx="16290">
                  <c:v>162910</c:v>
                </c:pt>
                <c:pt idx="16291">
                  <c:v>162920</c:v>
                </c:pt>
                <c:pt idx="16292">
                  <c:v>162930</c:v>
                </c:pt>
                <c:pt idx="16293">
                  <c:v>162940</c:v>
                </c:pt>
                <c:pt idx="16294">
                  <c:v>162950</c:v>
                </c:pt>
                <c:pt idx="16295">
                  <c:v>162960</c:v>
                </c:pt>
                <c:pt idx="16296">
                  <c:v>162970</c:v>
                </c:pt>
                <c:pt idx="16297">
                  <c:v>162980</c:v>
                </c:pt>
                <c:pt idx="16298">
                  <c:v>162990</c:v>
                </c:pt>
                <c:pt idx="16299">
                  <c:v>163000</c:v>
                </c:pt>
                <c:pt idx="16300">
                  <c:v>163010</c:v>
                </c:pt>
                <c:pt idx="16301">
                  <c:v>163020</c:v>
                </c:pt>
                <c:pt idx="16302">
                  <c:v>163030</c:v>
                </c:pt>
                <c:pt idx="16303">
                  <c:v>163040</c:v>
                </c:pt>
                <c:pt idx="16304">
                  <c:v>163050</c:v>
                </c:pt>
                <c:pt idx="16305">
                  <c:v>163060</c:v>
                </c:pt>
                <c:pt idx="16306">
                  <c:v>163070</c:v>
                </c:pt>
                <c:pt idx="16307">
                  <c:v>163080</c:v>
                </c:pt>
                <c:pt idx="16308">
                  <c:v>163090</c:v>
                </c:pt>
                <c:pt idx="16309">
                  <c:v>163100</c:v>
                </c:pt>
                <c:pt idx="16310">
                  <c:v>163110</c:v>
                </c:pt>
                <c:pt idx="16311">
                  <c:v>163120</c:v>
                </c:pt>
                <c:pt idx="16312">
                  <c:v>163130</c:v>
                </c:pt>
                <c:pt idx="16313">
                  <c:v>163140</c:v>
                </c:pt>
                <c:pt idx="16314">
                  <c:v>163150</c:v>
                </c:pt>
                <c:pt idx="16315">
                  <c:v>163160</c:v>
                </c:pt>
                <c:pt idx="16316">
                  <c:v>163170</c:v>
                </c:pt>
                <c:pt idx="16317">
                  <c:v>163180</c:v>
                </c:pt>
                <c:pt idx="16318">
                  <c:v>163190</c:v>
                </c:pt>
                <c:pt idx="16319">
                  <c:v>163200</c:v>
                </c:pt>
                <c:pt idx="16320">
                  <c:v>163210</c:v>
                </c:pt>
                <c:pt idx="16321">
                  <c:v>163220</c:v>
                </c:pt>
                <c:pt idx="16322">
                  <c:v>163230</c:v>
                </c:pt>
                <c:pt idx="16323">
                  <c:v>163240</c:v>
                </c:pt>
                <c:pt idx="16324">
                  <c:v>163250</c:v>
                </c:pt>
                <c:pt idx="16325">
                  <c:v>163260</c:v>
                </c:pt>
                <c:pt idx="16326">
                  <c:v>163270</c:v>
                </c:pt>
                <c:pt idx="16327">
                  <c:v>163280</c:v>
                </c:pt>
                <c:pt idx="16328">
                  <c:v>163290</c:v>
                </c:pt>
                <c:pt idx="16329">
                  <c:v>163300</c:v>
                </c:pt>
                <c:pt idx="16330">
                  <c:v>163310</c:v>
                </c:pt>
                <c:pt idx="16331">
                  <c:v>163320</c:v>
                </c:pt>
                <c:pt idx="16332">
                  <c:v>163330</c:v>
                </c:pt>
                <c:pt idx="16333">
                  <c:v>163340</c:v>
                </c:pt>
                <c:pt idx="16334">
                  <c:v>163350</c:v>
                </c:pt>
                <c:pt idx="16335">
                  <c:v>163360</c:v>
                </c:pt>
                <c:pt idx="16336">
                  <c:v>163370</c:v>
                </c:pt>
                <c:pt idx="16337">
                  <c:v>163380</c:v>
                </c:pt>
                <c:pt idx="16338">
                  <c:v>163390</c:v>
                </c:pt>
                <c:pt idx="16339">
                  <c:v>163400</c:v>
                </c:pt>
                <c:pt idx="16340">
                  <c:v>163410</c:v>
                </c:pt>
                <c:pt idx="16341">
                  <c:v>163420</c:v>
                </c:pt>
                <c:pt idx="16342">
                  <c:v>163430</c:v>
                </c:pt>
                <c:pt idx="16343">
                  <c:v>163440</c:v>
                </c:pt>
                <c:pt idx="16344">
                  <c:v>163450</c:v>
                </c:pt>
                <c:pt idx="16345">
                  <c:v>163460</c:v>
                </c:pt>
                <c:pt idx="16346">
                  <c:v>163470</c:v>
                </c:pt>
                <c:pt idx="16347">
                  <c:v>163480</c:v>
                </c:pt>
                <c:pt idx="16348">
                  <c:v>163490</c:v>
                </c:pt>
                <c:pt idx="16349">
                  <c:v>163500</c:v>
                </c:pt>
                <c:pt idx="16350">
                  <c:v>163510</c:v>
                </c:pt>
                <c:pt idx="16351">
                  <c:v>163520</c:v>
                </c:pt>
                <c:pt idx="16352">
                  <c:v>163530</c:v>
                </c:pt>
                <c:pt idx="16353">
                  <c:v>163540</c:v>
                </c:pt>
                <c:pt idx="16354">
                  <c:v>163550</c:v>
                </c:pt>
                <c:pt idx="16355">
                  <c:v>163560</c:v>
                </c:pt>
                <c:pt idx="16356">
                  <c:v>163570</c:v>
                </c:pt>
                <c:pt idx="16357">
                  <c:v>163580</c:v>
                </c:pt>
                <c:pt idx="16358">
                  <c:v>163590</c:v>
                </c:pt>
                <c:pt idx="16359">
                  <c:v>163600</c:v>
                </c:pt>
                <c:pt idx="16360">
                  <c:v>163610</c:v>
                </c:pt>
                <c:pt idx="16361">
                  <c:v>163620</c:v>
                </c:pt>
                <c:pt idx="16362">
                  <c:v>163630</c:v>
                </c:pt>
                <c:pt idx="16363">
                  <c:v>163640</c:v>
                </c:pt>
                <c:pt idx="16364">
                  <c:v>163650</c:v>
                </c:pt>
                <c:pt idx="16365">
                  <c:v>163660</c:v>
                </c:pt>
                <c:pt idx="16366">
                  <c:v>163670</c:v>
                </c:pt>
                <c:pt idx="16367">
                  <c:v>163680</c:v>
                </c:pt>
                <c:pt idx="16368">
                  <c:v>163690</c:v>
                </c:pt>
                <c:pt idx="16369">
                  <c:v>163700</c:v>
                </c:pt>
                <c:pt idx="16370">
                  <c:v>163710</c:v>
                </c:pt>
                <c:pt idx="16371">
                  <c:v>163720</c:v>
                </c:pt>
                <c:pt idx="16372">
                  <c:v>163730</c:v>
                </c:pt>
                <c:pt idx="16373">
                  <c:v>163740</c:v>
                </c:pt>
                <c:pt idx="16374">
                  <c:v>163750</c:v>
                </c:pt>
                <c:pt idx="16375">
                  <c:v>163760</c:v>
                </c:pt>
                <c:pt idx="16376">
                  <c:v>163770</c:v>
                </c:pt>
                <c:pt idx="16377">
                  <c:v>163780</c:v>
                </c:pt>
                <c:pt idx="16378">
                  <c:v>163790</c:v>
                </c:pt>
                <c:pt idx="16379">
                  <c:v>163800</c:v>
                </c:pt>
                <c:pt idx="16380">
                  <c:v>163810</c:v>
                </c:pt>
                <c:pt idx="16381">
                  <c:v>163820</c:v>
                </c:pt>
                <c:pt idx="16382">
                  <c:v>163830</c:v>
                </c:pt>
                <c:pt idx="16383">
                  <c:v>163840</c:v>
                </c:pt>
                <c:pt idx="16384">
                  <c:v>163850</c:v>
                </c:pt>
                <c:pt idx="16385">
                  <c:v>163860</c:v>
                </c:pt>
                <c:pt idx="16386">
                  <c:v>163870</c:v>
                </c:pt>
                <c:pt idx="16387">
                  <c:v>163880</c:v>
                </c:pt>
                <c:pt idx="16388">
                  <c:v>163890</c:v>
                </c:pt>
                <c:pt idx="16389">
                  <c:v>163900</c:v>
                </c:pt>
                <c:pt idx="16390">
                  <c:v>163910</c:v>
                </c:pt>
                <c:pt idx="16391">
                  <c:v>163920</c:v>
                </c:pt>
                <c:pt idx="16392">
                  <c:v>163930</c:v>
                </c:pt>
                <c:pt idx="16393">
                  <c:v>163940</c:v>
                </c:pt>
                <c:pt idx="16394">
                  <c:v>163950</c:v>
                </c:pt>
                <c:pt idx="16395">
                  <c:v>163960</c:v>
                </c:pt>
                <c:pt idx="16396">
                  <c:v>163970</c:v>
                </c:pt>
                <c:pt idx="16397">
                  <c:v>163980</c:v>
                </c:pt>
                <c:pt idx="16398">
                  <c:v>163990</c:v>
                </c:pt>
                <c:pt idx="16399">
                  <c:v>164000</c:v>
                </c:pt>
                <c:pt idx="16400">
                  <c:v>164010</c:v>
                </c:pt>
                <c:pt idx="16401">
                  <c:v>164020</c:v>
                </c:pt>
                <c:pt idx="16402">
                  <c:v>164030</c:v>
                </c:pt>
                <c:pt idx="16403">
                  <c:v>164040</c:v>
                </c:pt>
                <c:pt idx="16404">
                  <c:v>164050</c:v>
                </c:pt>
                <c:pt idx="16405">
                  <c:v>164060</c:v>
                </c:pt>
                <c:pt idx="16406">
                  <c:v>164070</c:v>
                </c:pt>
                <c:pt idx="16407">
                  <c:v>164080</c:v>
                </c:pt>
                <c:pt idx="16408">
                  <c:v>164090</c:v>
                </c:pt>
                <c:pt idx="16409">
                  <c:v>164100</c:v>
                </c:pt>
                <c:pt idx="16410">
                  <c:v>164110</c:v>
                </c:pt>
                <c:pt idx="16411">
                  <c:v>164120</c:v>
                </c:pt>
                <c:pt idx="16412">
                  <c:v>164130</c:v>
                </c:pt>
                <c:pt idx="16413">
                  <c:v>164140</c:v>
                </c:pt>
                <c:pt idx="16414">
                  <c:v>164150</c:v>
                </c:pt>
                <c:pt idx="16415">
                  <c:v>164160</c:v>
                </c:pt>
                <c:pt idx="16416">
                  <c:v>164170</c:v>
                </c:pt>
                <c:pt idx="16417">
                  <c:v>164180</c:v>
                </c:pt>
                <c:pt idx="16418">
                  <c:v>164190</c:v>
                </c:pt>
                <c:pt idx="16419">
                  <c:v>164200</c:v>
                </c:pt>
                <c:pt idx="16420">
                  <c:v>164210</c:v>
                </c:pt>
                <c:pt idx="16421">
                  <c:v>164220</c:v>
                </c:pt>
                <c:pt idx="16422">
                  <c:v>164230</c:v>
                </c:pt>
                <c:pt idx="16423">
                  <c:v>164240</c:v>
                </c:pt>
                <c:pt idx="16424">
                  <c:v>164250</c:v>
                </c:pt>
                <c:pt idx="16425">
                  <c:v>164260</c:v>
                </c:pt>
                <c:pt idx="16426">
                  <c:v>164270</c:v>
                </c:pt>
                <c:pt idx="16427">
                  <c:v>164280</c:v>
                </c:pt>
                <c:pt idx="16428">
                  <c:v>164290</c:v>
                </c:pt>
                <c:pt idx="16429">
                  <c:v>164300</c:v>
                </c:pt>
                <c:pt idx="16430">
                  <c:v>164310</c:v>
                </c:pt>
                <c:pt idx="16431">
                  <c:v>164320</c:v>
                </c:pt>
                <c:pt idx="16432">
                  <c:v>164330</c:v>
                </c:pt>
                <c:pt idx="16433">
                  <c:v>164340</c:v>
                </c:pt>
                <c:pt idx="16434">
                  <c:v>164350</c:v>
                </c:pt>
                <c:pt idx="16435">
                  <c:v>164360</c:v>
                </c:pt>
                <c:pt idx="16436">
                  <c:v>164370</c:v>
                </c:pt>
                <c:pt idx="16437">
                  <c:v>164380</c:v>
                </c:pt>
                <c:pt idx="16438">
                  <c:v>164390</c:v>
                </c:pt>
                <c:pt idx="16439">
                  <c:v>164400</c:v>
                </c:pt>
                <c:pt idx="16440">
                  <c:v>164410</c:v>
                </c:pt>
                <c:pt idx="16441">
                  <c:v>164420</c:v>
                </c:pt>
                <c:pt idx="16442">
                  <c:v>164430</c:v>
                </c:pt>
                <c:pt idx="16443">
                  <c:v>164440</c:v>
                </c:pt>
                <c:pt idx="16444">
                  <c:v>164450</c:v>
                </c:pt>
                <c:pt idx="16445">
                  <c:v>164460</c:v>
                </c:pt>
                <c:pt idx="16446">
                  <c:v>164470</c:v>
                </c:pt>
                <c:pt idx="16447">
                  <c:v>164480</c:v>
                </c:pt>
                <c:pt idx="16448">
                  <c:v>164490</c:v>
                </c:pt>
                <c:pt idx="16449">
                  <c:v>164500</c:v>
                </c:pt>
                <c:pt idx="16450">
                  <c:v>164510</c:v>
                </c:pt>
                <c:pt idx="16451">
                  <c:v>164520</c:v>
                </c:pt>
                <c:pt idx="16452">
                  <c:v>164530</c:v>
                </c:pt>
                <c:pt idx="16453">
                  <c:v>164540</c:v>
                </c:pt>
                <c:pt idx="16454">
                  <c:v>164550</c:v>
                </c:pt>
                <c:pt idx="16455">
                  <c:v>164560</c:v>
                </c:pt>
                <c:pt idx="16456">
                  <c:v>164570</c:v>
                </c:pt>
                <c:pt idx="16457">
                  <c:v>164580</c:v>
                </c:pt>
                <c:pt idx="16458">
                  <c:v>164590</c:v>
                </c:pt>
                <c:pt idx="16459">
                  <c:v>164600</c:v>
                </c:pt>
                <c:pt idx="16460">
                  <c:v>164610</c:v>
                </c:pt>
                <c:pt idx="16461">
                  <c:v>164620</c:v>
                </c:pt>
                <c:pt idx="16462">
                  <c:v>164630</c:v>
                </c:pt>
                <c:pt idx="16463">
                  <c:v>164640</c:v>
                </c:pt>
                <c:pt idx="16464">
                  <c:v>164650</c:v>
                </c:pt>
                <c:pt idx="16465">
                  <c:v>164660</c:v>
                </c:pt>
                <c:pt idx="16466">
                  <c:v>164670</c:v>
                </c:pt>
                <c:pt idx="16467">
                  <c:v>164680</c:v>
                </c:pt>
                <c:pt idx="16468">
                  <c:v>164690</c:v>
                </c:pt>
                <c:pt idx="16469">
                  <c:v>164700</c:v>
                </c:pt>
                <c:pt idx="16470">
                  <c:v>164710</c:v>
                </c:pt>
                <c:pt idx="16471">
                  <c:v>164720</c:v>
                </c:pt>
                <c:pt idx="16472">
                  <c:v>164730</c:v>
                </c:pt>
                <c:pt idx="16473">
                  <c:v>164740</c:v>
                </c:pt>
                <c:pt idx="16474">
                  <c:v>164750</c:v>
                </c:pt>
                <c:pt idx="16475">
                  <c:v>164760</c:v>
                </c:pt>
                <c:pt idx="16476">
                  <c:v>164770</c:v>
                </c:pt>
                <c:pt idx="16477">
                  <c:v>164780</c:v>
                </c:pt>
                <c:pt idx="16478">
                  <c:v>164790</c:v>
                </c:pt>
                <c:pt idx="16479">
                  <c:v>164800</c:v>
                </c:pt>
                <c:pt idx="16480">
                  <c:v>164810</c:v>
                </c:pt>
                <c:pt idx="16481">
                  <c:v>164820</c:v>
                </c:pt>
                <c:pt idx="16482">
                  <c:v>164830</c:v>
                </c:pt>
                <c:pt idx="16483">
                  <c:v>164840</c:v>
                </c:pt>
                <c:pt idx="16484">
                  <c:v>164850</c:v>
                </c:pt>
                <c:pt idx="16485">
                  <c:v>164860</c:v>
                </c:pt>
                <c:pt idx="16486">
                  <c:v>164870</c:v>
                </c:pt>
                <c:pt idx="16487">
                  <c:v>164880</c:v>
                </c:pt>
                <c:pt idx="16488">
                  <c:v>164890</c:v>
                </c:pt>
                <c:pt idx="16489">
                  <c:v>164900</c:v>
                </c:pt>
                <c:pt idx="16490">
                  <c:v>164910</c:v>
                </c:pt>
                <c:pt idx="16491">
                  <c:v>164920</c:v>
                </c:pt>
                <c:pt idx="16492">
                  <c:v>164930</c:v>
                </c:pt>
                <c:pt idx="16493">
                  <c:v>164940</c:v>
                </c:pt>
                <c:pt idx="16494">
                  <c:v>164950</c:v>
                </c:pt>
                <c:pt idx="16495">
                  <c:v>164960</c:v>
                </c:pt>
                <c:pt idx="16496">
                  <c:v>164970</c:v>
                </c:pt>
                <c:pt idx="16497">
                  <c:v>164980</c:v>
                </c:pt>
                <c:pt idx="16498">
                  <c:v>164990</c:v>
                </c:pt>
                <c:pt idx="16499">
                  <c:v>165000</c:v>
                </c:pt>
                <c:pt idx="16500">
                  <c:v>165010</c:v>
                </c:pt>
                <c:pt idx="16501">
                  <c:v>165020</c:v>
                </c:pt>
                <c:pt idx="16502">
                  <c:v>165030</c:v>
                </c:pt>
                <c:pt idx="16503">
                  <c:v>165040</c:v>
                </c:pt>
                <c:pt idx="16504">
                  <c:v>165050</c:v>
                </c:pt>
                <c:pt idx="16505">
                  <c:v>165060</c:v>
                </c:pt>
                <c:pt idx="16506">
                  <c:v>165070</c:v>
                </c:pt>
                <c:pt idx="16507">
                  <c:v>165080</c:v>
                </c:pt>
                <c:pt idx="16508">
                  <c:v>165090</c:v>
                </c:pt>
                <c:pt idx="16509">
                  <c:v>165100</c:v>
                </c:pt>
                <c:pt idx="16510">
                  <c:v>165110</c:v>
                </c:pt>
                <c:pt idx="16511">
                  <c:v>165120</c:v>
                </c:pt>
                <c:pt idx="16512">
                  <c:v>165130</c:v>
                </c:pt>
                <c:pt idx="16513">
                  <c:v>165140</c:v>
                </c:pt>
                <c:pt idx="16514">
                  <c:v>165150</c:v>
                </c:pt>
                <c:pt idx="16515">
                  <c:v>165160</c:v>
                </c:pt>
                <c:pt idx="16516">
                  <c:v>165170</c:v>
                </c:pt>
                <c:pt idx="16517">
                  <c:v>165180</c:v>
                </c:pt>
                <c:pt idx="16518">
                  <c:v>165190</c:v>
                </c:pt>
                <c:pt idx="16519">
                  <c:v>165200</c:v>
                </c:pt>
                <c:pt idx="16520">
                  <c:v>165210</c:v>
                </c:pt>
                <c:pt idx="16521">
                  <c:v>165220</c:v>
                </c:pt>
                <c:pt idx="16522">
                  <c:v>165230</c:v>
                </c:pt>
                <c:pt idx="16523">
                  <c:v>165240</c:v>
                </c:pt>
                <c:pt idx="16524">
                  <c:v>165250</c:v>
                </c:pt>
                <c:pt idx="16525">
                  <c:v>165260</c:v>
                </c:pt>
                <c:pt idx="16526">
                  <c:v>165270</c:v>
                </c:pt>
                <c:pt idx="16527">
                  <c:v>165280</c:v>
                </c:pt>
                <c:pt idx="16528">
                  <c:v>165290</c:v>
                </c:pt>
                <c:pt idx="16529">
                  <c:v>165300</c:v>
                </c:pt>
                <c:pt idx="16530">
                  <c:v>165310</c:v>
                </c:pt>
                <c:pt idx="16531">
                  <c:v>165320</c:v>
                </c:pt>
                <c:pt idx="16532">
                  <c:v>165330</c:v>
                </c:pt>
                <c:pt idx="16533">
                  <c:v>165340</c:v>
                </c:pt>
                <c:pt idx="16534">
                  <c:v>165350</c:v>
                </c:pt>
                <c:pt idx="16535">
                  <c:v>165360</c:v>
                </c:pt>
                <c:pt idx="16536">
                  <c:v>165370</c:v>
                </c:pt>
                <c:pt idx="16537">
                  <c:v>165380</c:v>
                </c:pt>
                <c:pt idx="16538">
                  <c:v>165390</c:v>
                </c:pt>
                <c:pt idx="16539">
                  <c:v>165400</c:v>
                </c:pt>
                <c:pt idx="16540">
                  <c:v>165410</c:v>
                </c:pt>
                <c:pt idx="16541">
                  <c:v>165420</c:v>
                </c:pt>
                <c:pt idx="16542">
                  <c:v>165430</c:v>
                </c:pt>
                <c:pt idx="16543">
                  <c:v>165440</c:v>
                </c:pt>
                <c:pt idx="16544">
                  <c:v>165450</c:v>
                </c:pt>
                <c:pt idx="16545">
                  <c:v>165460</c:v>
                </c:pt>
                <c:pt idx="16546">
                  <c:v>165470</c:v>
                </c:pt>
                <c:pt idx="16547">
                  <c:v>165480</c:v>
                </c:pt>
                <c:pt idx="16548">
                  <c:v>165490</c:v>
                </c:pt>
                <c:pt idx="16549">
                  <c:v>165500</c:v>
                </c:pt>
                <c:pt idx="16550">
                  <c:v>165510</c:v>
                </c:pt>
                <c:pt idx="16551">
                  <c:v>165520</c:v>
                </c:pt>
                <c:pt idx="16552">
                  <c:v>165530</c:v>
                </c:pt>
                <c:pt idx="16553">
                  <c:v>165540</c:v>
                </c:pt>
                <c:pt idx="16554">
                  <c:v>165550</c:v>
                </c:pt>
                <c:pt idx="16555">
                  <c:v>165560</c:v>
                </c:pt>
                <c:pt idx="16556">
                  <c:v>165570</c:v>
                </c:pt>
                <c:pt idx="16557">
                  <c:v>165580</c:v>
                </c:pt>
                <c:pt idx="16558">
                  <c:v>165590</c:v>
                </c:pt>
                <c:pt idx="16559">
                  <c:v>165600</c:v>
                </c:pt>
                <c:pt idx="16560">
                  <c:v>165610</c:v>
                </c:pt>
                <c:pt idx="16561">
                  <c:v>165620</c:v>
                </c:pt>
                <c:pt idx="16562">
                  <c:v>165630</c:v>
                </c:pt>
                <c:pt idx="16563">
                  <c:v>165640</c:v>
                </c:pt>
                <c:pt idx="16564">
                  <c:v>165650</c:v>
                </c:pt>
                <c:pt idx="16565">
                  <c:v>165660</c:v>
                </c:pt>
                <c:pt idx="16566">
                  <c:v>165670</c:v>
                </c:pt>
                <c:pt idx="16567">
                  <c:v>165680</c:v>
                </c:pt>
                <c:pt idx="16568">
                  <c:v>165690</c:v>
                </c:pt>
                <c:pt idx="16569">
                  <c:v>165700</c:v>
                </c:pt>
                <c:pt idx="16570">
                  <c:v>165710</c:v>
                </c:pt>
                <c:pt idx="16571">
                  <c:v>165720</c:v>
                </c:pt>
                <c:pt idx="16572">
                  <c:v>165730</c:v>
                </c:pt>
                <c:pt idx="16573">
                  <c:v>165740</c:v>
                </c:pt>
                <c:pt idx="16574">
                  <c:v>165750</c:v>
                </c:pt>
                <c:pt idx="16575">
                  <c:v>165760</c:v>
                </c:pt>
                <c:pt idx="16576">
                  <c:v>165770</c:v>
                </c:pt>
                <c:pt idx="16577">
                  <c:v>165780</c:v>
                </c:pt>
                <c:pt idx="16578">
                  <c:v>165790</c:v>
                </c:pt>
                <c:pt idx="16579">
                  <c:v>165800</c:v>
                </c:pt>
                <c:pt idx="16580">
                  <c:v>165810</c:v>
                </c:pt>
                <c:pt idx="16581">
                  <c:v>165820</c:v>
                </c:pt>
                <c:pt idx="16582">
                  <c:v>165830</c:v>
                </c:pt>
                <c:pt idx="16583">
                  <c:v>165840</c:v>
                </c:pt>
                <c:pt idx="16584">
                  <c:v>165850</c:v>
                </c:pt>
                <c:pt idx="16585">
                  <c:v>165860</c:v>
                </c:pt>
                <c:pt idx="16586">
                  <c:v>165870</c:v>
                </c:pt>
                <c:pt idx="16587">
                  <c:v>165880</c:v>
                </c:pt>
                <c:pt idx="16588">
                  <c:v>165890</c:v>
                </c:pt>
                <c:pt idx="16589">
                  <c:v>165900</c:v>
                </c:pt>
                <c:pt idx="16590">
                  <c:v>165910</c:v>
                </c:pt>
                <c:pt idx="16591">
                  <c:v>165920</c:v>
                </c:pt>
                <c:pt idx="16592">
                  <c:v>165930</c:v>
                </c:pt>
                <c:pt idx="16593">
                  <c:v>165940</c:v>
                </c:pt>
                <c:pt idx="16594">
                  <c:v>165950</c:v>
                </c:pt>
                <c:pt idx="16595">
                  <c:v>165960</c:v>
                </c:pt>
                <c:pt idx="16596">
                  <c:v>165970</c:v>
                </c:pt>
                <c:pt idx="16597">
                  <c:v>165980</c:v>
                </c:pt>
                <c:pt idx="16598">
                  <c:v>165990</c:v>
                </c:pt>
                <c:pt idx="16599">
                  <c:v>166000</c:v>
                </c:pt>
                <c:pt idx="16600">
                  <c:v>166010</c:v>
                </c:pt>
                <c:pt idx="16601">
                  <c:v>166020</c:v>
                </c:pt>
                <c:pt idx="16602">
                  <c:v>166030</c:v>
                </c:pt>
                <c:pt idx="16603">
                  <c:v>166040</c:v>
                </c:pt>
                <c:pt idx="16604">
                  <c:v>166050</c:v>
                </c:pt>
                <c:pt idx="16605">
                  <c:v>166060</c:v>
                </c:pt>
                <c:pt idx="16606">
                  <c:v>166070</c:v>
                </c:pt>
                <c:pt idx="16607">
                  <c:v>166080</c:v>
                </c:pt>
                <c:pt idx="16608">
                  <c:v>166090</c:v>
                </c:pt>
                <c:pt idx="16609">
                  <c:v>166100</c:v>
                </c:pt>
                <c:pt idx="16610">
                  <c:v>166110</c:v>
                </c:pt>
                <c:pt idx="16611">
                  <c:v>166120</c:v>
                </c:pt>
                <c:pt idx="16612">
                  <c:v>166130</c:v>
                </c:pt>
                <c:pt idx="16613">
                  <c:v>166140</c:v>
                </c:pt>
                <c:pt idx="16614">
                  <c:v>166150</c:v>
                </c:pt>
                <c:pt idx="16615">
                  <c:v>166160</c:v>
                </c:pt>
                <c:pt idx="16616">
                  <c:v>166170</c:v>
                </c:pt>
                <c:pt idx="16617">
                  <c:v>166180</c:v>
                </c:pt>
                <c:pt idx="16618">
                  <c:v>166190</c:v>
                </c:pt>
                <c:pt idx="16619">
                  <c:v>166200</c:v>
                </c:pt>
                <c:pt idx="16620">
                  <c:v>166210</c:v>
                </c:pt>
                <c:pt idx="16621">
                  <c:v>166220</c:v>
                </c:pt>
                <c:pt idx="16622">
                  <c:v>166230</c:v>
                </c:pt>
                <c:pt idx="16623">
                  <c:v>166240</c:v>
                </c:pt>
                <c:pt idx="16624">
                  <c:v>166250</c:v>
                </c:pt>
                <c:pt idx="16625">
                  <c:v>166260</c:v>
                </c:pt>
                <c:pt idx="16626">
                  <c:v>166270</c:v>
                </c:pt>
                <c:pt idx="16627">
                  <c:v>166280</c:v>
                </c:pt>
                <c:pt idx="16628">
                  <c:v>166290</c:v>
                </c:pt>
                <c:pt idx="16629">
                  <c:v>166300</c:v>
                </c:pt>
                <c:pt idx="16630">
                  <c:v>166310</c:v>
                </c:pt>
                <c:pt idx="16631">
                  <c:v>166320</c:v>
                </c:pt>
                <c:pt idx="16632">
                  <c:v>166330</c:v>
                </c:pt>
                <c:pt idx="16633">
                  <c:v>166340</c:v>
                </c:pt>
                <c:pt idx="16634">
                  <c:v>166350</c:v>
                </c:pt>
                <c:pt idx="16635">
                  <c:v>166360</c:v>
                </c:pt>
                <c:pt idx="16636">
                  <c:v>166370</c:v>
                </c:pt>
                <c:pt idx="16637">
                  <c:v>166380</c:v>
                </c:pt>
                <c:pt idx="16638">
                  <c:v>166390</c:v>
                </c:pt>
                <c:pt idx="16639">
                  <c:v>166400</c:v>
                </c:pt>
                <c:pt idx="16640">
                  <c:v>166410</c:v>
                </c:pt>
                <c:pt idx="16641">
                  <c:v>166420</c:v>
                </c:pt>
                <c:pt idx="16642">
                  <c:v>166430</c:v>
                </c:pt>
                <c:pt idx="16643">
                  <c:v>166440</c:v>
                </c:pt>
                <c:pt idx="16644">
                  <c:v>166450</c:v>
                </c:pt>
                <c:pt idx="16645">
                  <c:v>166460</c:v>
                </c:pt>
                <c:pt idx="16646">
                  <c:v>166470</c:v>
                </c:pt>
                <c:pt idx="16647">
                  <c:v>166480</c:v>
                </c:pt>
                <c:pt idx="16648">
                  <c:v>166490</c:v>
                </c:pt>
                <c:pt idx="16649">
                  <c:v>166500</c:v>
                </c:pt>
                <c:pt idx="16650">
                  <c:v>166510</c:v>
                </c:pt>
                <c:pt idx="16651">
                  <c:v>166520</c:v>
                </c:pt>
                <c:pt idx="16652">
                  <c:v>166530</c:v>
                </c:pt>
                <c:pt idx="16653">
                  <c:v>166540</c:v>
                </c:pt>
                <c:pt idx="16654">
                  <c:v>166550</c:v>
                </c:pt>
                <c:pt idx="16655">
                  <c:v>166560</c:v>
                </c:pt>
                <c:pt idx="16656">
                  <c:v>166570</c:v>
                </c:pt>
                <c:pt idx="16657">
                  <c:v>166580</c:v>
                </c:pt>
                <c:pt idx="16658">
                  <c:v>166590</c:v>
                </c:pt>
                <c:pt idx="16659">
                  <c:v>166600</c:v>
                </c:pt>
                <c:pt idx="16660">
                  <c:v>166610</c:v>
                </c:pt>
                <c:pt idx="16661">
                  <c:v>166620</c:v>
                </c:pt>
                <c:pt idx="16662">
                  <c:v>166630</c:v>
                </c:pt>
                <c:pt idx="16663">
                  <c:v>166640</c:v>
                </c:pt>
                <c:pt idx="16664">
                  <c:v>166650</c:v>
                </c:pt>
                <c:pt idx="16665">
                  <c:v>166660</c:v>
                </c:pt>
                <c:pt idx="16666">
                  <c:v>166670</c:v>
                </c:pt>
                <c:pt idx="16667">
                  <c:v>166680</c:v>
                </c:pt>
                <c:pt idx="16668">
                  <c:v>166690</c:v>
                </c:pt>
                <c:pt idx="16669">
                  <c:v>166700</c:v>
                </c:pt>
                <c:pt idx="16670">
                  <c:v>166710</c:v>
                </c:pt>
                <c:pt idx="16671">
                  <c:v>166720</c:v>
                </c:pt>
                <c:pt idx="16672">
                  <c:v>166730</c:v>
                </c:pt>
                <c:pt idx="16673">
                  <c:v>166740</c:v>
                </c:pt>
                <c:pt idx="16674">
                  <c:v>166750</c:v>
                </c:pt>
                <c:pt idx="16675">
                  <c:v>166760</c:v>
                </c:pt>
                <c:pt idx="16676">
                  <c:v>166770</c:v>
                </c:pt>
                <c:pt idx="16677">
                  <c:v>166780</c:v>
                </c:pt>
                <c:pt idx="16678">
                  <c:v>166790</c:v>
                </c:pt>
                <c:pt idx="16679">
                  <c:v>166800</c:v>
                </c:pt>
                <c:pt idx="16680">
                  <c:v>166810</c:v>
                </c:pt>
                <c:pt idx="16681">
                  <c:v>166820</c:v>
                </c:pt>
                <c:pt idx="16682">
                  <c:v>166830</c:v>
                </c:pt>
                <c:pt idx="16683">
                  <c:v>166840</c:v>
                </c:pt>
                <c:pt idx="16684">
                  <c:v>166850</c:v>
                </c:pt>
                <c:pt idx="16685">
                  <c:v>166860</c:v>
                </c:pt>
                <c:pt idx="16686">
                  <c:v>166870</c:v>
                </c:pt>
                <c:pt idx="16687">
                  <c:v>166880</c:v>
                </c:pt>
                <c:pt idx="16688">
                  <c:v>166890</c:v>
                </c:pt>
                <c:pt idx="16689">
                  <c:v>166900</c:v>
                </c:pt>
                <c:pt idx="16690">
                  <c:v>166910</c:v>
                </c:pt>
                <c:pt idx="16691">
                  <c:v>166920</c:v>
                </c:pt>
                <c:pt idx="16692">
                  <c:v>166930</c:v>
                </c:pt>
                <c:pt idx="16693">
                  <c:v>166940</c:v>
                </c:pt>
                <c:pt idx="16694">
                  <c:v>166950</c:v>
                </c:pt>
                <c:pt idx="16695">
                  <c:v>166960</c:v>
                </c:pt>
                <c:pt idx="16696">
                  <c:v>166970</c:v>
                </c:pt>
                <c:pt idx="16697">
                  <c:v>166980</c:v>
                </c:pt>
                <c:pt idx="16698">
                  <c:v>166990</c:v>
                </c:pt>
                <c:pt idx="16699">
                  <c:v>167000</c:v>
                </c:pt>
                <c:pt idx="16700">
                  <c:v>167010</c:v>
                </c:pt>
                <c:pt idx="16701">
                  <c:v>167020</c:v>
                </c:pt>
                <c:pt idx="16702">
                  <c:v>167030</c:v>
                </c:pt>
                <c:pt idx="16703">
                  <c:v>167040</c:v>
                </c:pt>
                <c:pt idx="16704">
                  <c:v>167050</c:v>
                </c:pt>
                <c:pt idx="16705">
                  <c:v>167060</c:v>
                </c:pt>
                <c:pt idx="16706">
                  <c:v>167070</c:v>
                </c:pt>
                <c:pt idx="16707">
                  <c:v>167080</c:v>
                </c:pt>
                <c:pt idx="16708">
                  <c:v>167090</c:v>
                </c:pt>
                <c:pt idx="16709">
                  <c:v>167100</c:v>
                </c:pt>
                <c:pt idx="16710">
                  <c:v>167110</c:v>
                </c:pt>
                <c:pt idx="16711">
                  <c:v>167120</c:v>
                </c:pt>
                <c:pt idx="16712">
                  <c:v>167130</c:v>
                </c:pt>
                <c:pt idx="16713">
                  <c:v>167140</c:v>
                </c:pt>
                <c:pt idx="16714">
                  <c:v>167150</c:v>
                </c:pt>
                <c:pt idx="16715">
                  <c:v>167160</c:v>
                </c:pt>
                <c:pt idx="16716">
                  <c:v>167170</c:v>
                </c:pt>
                <c:pt idx="16717">
                  <c:v>167180</c:v>
                </c:pt>
                <c:pt idx="16718">
                  <c:v>167190</c:v>
                </c:pt>
                <c:pt idx="16719">
                  <c:v>167200</c:v>
                </c:pt>
                <c:pt idx="16720">
                  <c:v>167210</c:v>
                </c:pt>
                <c:pt idx="16721">
                  <c:v>167220</c:v>
                </c:pt>
                <c:pt idx="16722">
                  <c:v>167230</c:v>
                </c:pt>
                <c:pt idx="16723">
                  <c:v>167240</c:v>
                </c:pt>
                <c:pt idx="16724">
                  <c:v>167250</c:v>
                </c:pt>
                <c:pt idx="16725">
                  <c:v>167260</c:v>
                </c:pt>
                <c:pt idx="16726">
                  <c:v>167270</c:v>
                </c:pt>
                <c:pt idx="16727">
                  <c:v>167280</c:v>
                </c:pt>
                <c:pt idx="16728">
                  <c:v>167290</c:v>
                </c:pt>
                <c:pt idx="16729">
                  <c:v>167300</c:v>
                </c:pt>
                <c:pt idx="16730">
                  <c:v>167310</c:v>
                </c:pt>
                <c:pt idx="16731">
                  <c:v>167320</c:v>
                </c:pt>
                <c:pt idx="16732">
                  <c:v>167330</c:v>
                </c:pt>
                <c:pt idx="16733">
                  <c:v>167340</c:v>
                </c:pt>
                <c:pt idx="16734">
                  <c:v>167350</c:v>
                </c:pt>
                <c:pt idx="16735">
                  <c:v>167360</c:v>
                </c:pt>
                <c:pt idx="16736">
                  <c:v>167370</c:v>
                </c:pt>
                <c:pt idx="16737">
                  <c:v>167380</c:v>
                </c:pt>
                <c:pt idx="16738">
                  <c:v>167390</c:v>
                </c:pt>
                <c:pt idx="16739">
                  <c:v>167400</c:v>
                </c:pt>
                <c:pt idx="16740">
                  <c:v>167410</c:v>
                </c:pt>
                <c:pt idx="16741">
                  <c:v>167420</c:v>
                </c:pt>
                <c:pt idx="16742">
                  <c:v>167430</c:v>
                </c:pt>
                <c:pt idx="16743">
                  <c:v>167440</c:v>
                </c:pt>
                <c:pt idx="16744">
                  <c:v>167450</c:v>
                </c:pt>
                <c:pt idx="16745">
                  <c:v>167460</c:v>
                </c:pt>
                <c:pt idx="16746">
                  <c:v>167470</c:v>
                </c:pt>
                <c:pt idx="16747">
                  <c:v>167480</c:v>
                </c:pt>
                <c:pt idx="16748">
                  <c:v>167490</c:v>
                </c:pt>
                <c:pt idx="16749">
                  <c:v>167500</c:v>
                </c:pt>
                <c:pt idx="16750">
                  <c:v>167510</c:v>
                </c:pt>
                <c:pt idx="16751">
                  <c:v>167520</c:v>
                </c:pt>
                <c:pt idx="16752">
                  <c:v>167530</c:v>
                </c:pt>
                <c:pt idx="16753">
                  <c:v>167540</c:v>
                </c:pt>
                <c:pt idx="16754">
                  <c:v>167550</c:v>
                </c:pt>
                <c:pt idx="16755">
                  <c:v>167560</c:v>
                </c:pt>
                <c:pt idx="16756">
                  <c:v>167570</c:v>
                </c:pt>
                <c:pt idx="16757">
                  <c:v>167580</c:v>
                </c:pt>
                <c:pt idx="16758">
                  <c:v>167590</c:v>
                </c:pt>
                <c:pt idx="16759">
                  <c:v>167600</c:v>
                </c:pt>
                <c:pt idx="16760">
                  <c:v>167610</c:v>
                </c:pt>
                <c:pt idx="16761">
                  <c:v>167620</c:v>
                </c:pt>
                <c:pt idx="16762">
                  <c:v>167630</c:v>
                </c:pt>
                <c:pt idx="16763">
                  <c:v>167640</c:v>
                </c:pt>
                <c:pt idx="16764">
                  <c:v>167650</c:v>
                </c:pt>
                <c:pt idx="16765">
                  <c:v>167660</c:v>
                </c:pt>
                <c:pt idx="16766">
                  <c:v>167670</c:v>
                </c:pt>
                <c:pt idx="16767">
                  <c:v>167680</c:v>
                </c:pt>
                <c:pt idx="16768">
                  <c:v>167690</c:v>
                </c:pt>
                <c:pt idx="16769">
                  <c:v>167700</c:v>
                </c:pt>
                <c:pt idx="16770">
                  <c:v>167710</c:v>
                </c:pt>
                <c:pt idx="16771">
                  <c:v>167720</c:v>
                </c:pt>
                <c:pt idx="16772">
                  <c:v>167730</c:v>
                </c:pt>
                <c:pt idx="16773">
                  <c:v>167740</c:v>
                </c:pt>
                <c:pt idx="16774">
                  <c:v>167750</c:v>
                </c:pt>
                <c:pt idx="16775">
                  <c:v>167760</c:v>
                </c:pt>
                <c:pt idx="16776">
                  <c:v>167770</c:v>
                </c:pt>
                <c:pt idx="16777">
                  <c:v>167780</c:v>
                </c:pt>
                <c:pt idx="16778">
                  <c:v>167790</c:v>
                </c:pt>
                <c:pt idx="16779">
                  <c:v>167800</c:v>
                </c:pt>
                <c:pt idx="16780">
                  <c:v>167810</c:v>
                </c:pt>
                <c:pt idx="16781">
                  <c:v>167820</c:v>
                </c:pt>
                <c:pt idx="16782">
                  <c:v>167830</c:v>
                </c:pt>
                <c:pt idx="16783">
                  <c:v>167840</c:v>
                </c:pt>
                <c:pt idx="16784">
                  <c:v>167850</c:v>
                </c:pt>
                <c:pt idx="16785">
                  <c:v>167860</c:v>
                </c:pt>
                <c:pt idx="16786">
                  <c:v>167870</c:v>
                </c:pt>
                <c:pt idx="16787">
                  <c:v>167880</c:v>
                </c:pt>
                <c:pt idx="16788">
                  <c:v>167890</c:v>
                </c:pt>
                <c:pt idx="16789">
                  <c:v>167900</c:v>
                </c:pt>
                <c:pt idx="16790">
                  <c:v>167910</c:v>
                </c:pt>
                <c:pt idx="16791">
                  <c:v>167920</c:v>
                </c:pt>
                <c:pt idx="16792">
                  <c:v>167930</c:v>
                </c:pt>
                <c:pt idx="16793">
                  <c:v>167940</c:v>
                </c:pt>
                <c:pt idx="16794">
                  <c:v>167950</c:v>
                </c:pt>
                <c:pt idx="16795">
                  <c:v>167960</c:v>
                </c:pt>
                <c:pt idx="16796">
                  <c:v>167970</c:v>
                </c:pt>
                <c:pt idx="16797">
                  <c:v>167980</c:v>
                </c:pt>
                <c:pt idx="16798">
                  <c:v>167990</c:v>
                </c:pt>
                <c:pt idx="16799">
                  <c:v>168000</c:v>
                </c:pt>
                <c:pt idx="16800">
                  <c:v>168010</c:v>
                </c:pt>
                <c:pt idx="16801">
                  <c:v>168020</c:v>
                </c:pt>
                <c:pt idx="16802">
                  <c:v>168030</c:v>
                </c:pt>
                <c:pt idx="16803">
                  <c:v>168040</c:v>
                </c:pt>
                <c:pt idx="16804">
                  <c:v>168050</c:v>
                </c:pt>
                <c:pt idx="16805">
                  <c:v>168060</c:v>
                </c:pt>
                <c:pt idx="16806">
                  <c:v>168070</c:v>
                </c:pt>
                <c:pt idx="16807">
                  <c:v>168080</c:v>
                </c:pt>
                <c:pt idx="16808">
                  <c:v>168090</c:v>
                </c:pt>
                <c:pt idx="16809">
                  <c:v>168100</c:v>
                </c:pt>
                <c:pt idx="16810">
                  <c:v>168110</c:v>
                </c:pt>
                <c:pt idx="16811">
                  <c:v>168120</c:v>
                </c:pt>
                <c:pt idx="16812">
                  <c:v>168130</c:v>
                </c:pt>
                <c:pt idx="16813">
                  <c:v>168140</c:v>
                </c:pt>
                <c:pt idx="16814">
                  <c:v>168150</c:v>
                </c:pt>
                <c:pt idx="16815">
                  <c:v>168160</c:v>
                </c:pt>
                <c:pt idx="16816">
                  <c:v>168170</c:v>
                </c:pt>
                <c:pt idx="16817">
                  <c:v>168180</c:v>
                </c:pt>
                <c:pt idx="16818">
                  <c:v>168190</c:v>
                </c:pt>
                <c:pt idx="16819">
                  <c:v>168200</c:v>
                </c:pt>
                <c:pt idx="16820">
                  <c:v>168210</c:v>
                </c:pt>
                <c:pt idx="16821">
                  <c:v>168220</c:v>
                </c:pt>
                <c:pt idx="16822">
                  <c:v>168230</c:v>
                </c:pt>
                <c:pt idx="16823">
                  <c:v>168240</c:v>
                </c:pt>
                <c:pt idx="16824">
                  <c:v>168250</c:v>
                </c:pt>
                <c:pt idx="16825">
                  <c:v>168260</c:v>
                </c:pt>
                <c:pt idx="16826">
                  <c:v>168270</c:v>
                </c:pt>
                <c:pt idx="16827">
                  <c:v>168280</c:v>
                </c:pt>
                <c:pt idx="16828">
                  <c:v>168290</c:v>
                </c:pt>
                <c:pt idx="16829">
                  <c:v>168300</c:v>
                </c:pt>
                <c:pt idx="16830">
                  <c:v>168310</c:v>
                </c:pt>
                <c:pt idx="16831">
                  <c:v>168320</c:v>
                </c:pt>
                <c:pt idx="16832">
                  <c:v>168330</c:v>
                </c:pt>
                <c:pt idx="16833">
                  <c:v>168340</c:v>
                </c:pt>
                <c:pt idx="16834">
                  <c:v>168350</c:v>
                </c:pt>
                <c:pt idx="16835">
                  <c:v>168360</c:v>
                </c:pt>
                <c:pt idx="16836">
                  <c:v>168370</c:v>
                </c:pt>
                <c:pt idx="16837">
                  <c:v>168380</c:v>
                </c:pt>
                <c:pt idx="16838">
                  <c:v>168390</c:v>
                </c:pt>
                <c:pt idx="16839">
                  <c:v>168400</c:v>
                </c:pt>
                <c:pt idx="16840">
                  <c:v>168410</c:v>
                </c:pt>
                <c:pt idx="16841">
                  <c:v>168420</c:v>
                </c:pt>
                <c:pt idx="16842">
                  <c:v>168430</c:v>
                </c:pt>
                <c:pt idx="16843">
                  <c:v>168440</c:v>
                </c:pt>
                <c:pt idx="16844">
                  <c:v>168450</c:v>
                </c:pt>
                <c:pt idx="16845">
                  <c:v>168460</c:v>
                </c:pt>
                <c:pt idx="16846">
                  <c:v>168470</c:v>
                </c:pt>
                <c:pt idx="16847">
                  <c:v>168480</c:v>
                </c:pt>
                <c:pt idx="16848">
                  <c:v>168490</c:v>
                </c:pt>
                <c:pt idx="16849">
                  <c:v>168500</c:v>
                </c:pt>
                <c:pt idx="16850">
                  <c:v>168510</c:v>
                </c:pt>
                <c:pt idx="16851">
                  <c:v>168520</c:v>
                </c:pt>
                <c:pt idx="16852">
                  <c:v>168530</c:v>
                </c:pt>
                <c:pt idx="16853">
                  <c:v>168540</c:v>
                </c:pt>
                <c:pt idx="16854">
                  <c:v>168550</c:v>
                </c:pt>
                <c:pt idx="16855">
                  <c:v>168560</c:v>
                </c:pt>
                <c:pt idx="16856">
                  <c:v>168570</c:v>
                </c:pt>
                <c:pt idx="16857">
                  <c:v>168580</c:v>
                </c:pt>
                <c:pt idx="16858">
                  <c:v>168590</c:v>
                </c:pt>
                <c:pt idx="16859">
                  <c:v>168600</c:v>
                </c:pt>
                <c:pt idx="16860">
                  <c:v>168610</c:v>
                </c:pt>
                <c:pt idx="16861">
                  <c:v>168620</c:v>
                </c:pt>
                <c:pt idx="16862">
                  <c:v>168630</c:v>
                </c:pt>
                <c:pt idx="16863">
                  <c:v>168640</c:v>
                </c:pt>
                <c:pt idx="16864">
                  <c:v>168650</c:v>
                </c:pt>
                <c:pt idx="16865">
                  <c:v>168660</c:v>
                </c:pt>
                <c:pt idx="16866">
                  <c:v>168670</c:v>
                </c:pt>
                <c:pt idx="16867">
                  <c:v>168680</c:v>
                </c:pt>
                <c:pt idx="16868">
                  <c:v>168690</c:v>
                </c:pt>
                <c:pt idx="16869">
                  <c:v>168700</c:v>
                </c:pt>
                <c:pt idx="16870">
                  <c:v>168710</c:v>
                </c:pt>
                <c:pt idx="16871">
                  <c:v>168720</c:v>
                </c:pt>
                <c:pt idx="16872">
                  <c:v>168730</c:v>
                </c:pt>
                <c:pt idx="16873">
                  <c:v>168740</c:v>
                </c:pt>
                <c:pt idx="16874">
                  <c:v>168750</c:v>
                </c:pt>
                <c:pt idx="16875">
                  <c:v>168760</c:v>
                </c:pt>
                <c:pt idx="16876">
                  <c:v>168770</c:v>
                </c:pt>
                <c:pt idx="16877">
                  <c:v>168780</c:v>
                </c:pt>
                <c:pt idx="16878">
                  <c:v>168790</c:v>
                </c:pt>
                <c:pt idx="16879">
                  <c:v>168800</c:v>
                </c:pt>
                <c:pt idx="16880">
                  <c:v>168810</c:v>
                </c:pt>
                <c:pt idx="16881">
                  <c:v>168820</c:v>
                </c:pt>
                <c:pt idx="16882">
                  <c:v>168830</c:v>
                </c:pt>
                <c:pt idx="16883">
                  <c:v>168840</c:v>
                </c:pt>
                <c:pt idx="16884">
                  <c:v>168850</c:v>
                </c:pt>
                <c:pt idx="16885">
                  <c:v>168860</c:v>
                </c:pt>
                <c:pt idx="16886">
                  <c:v>168870</c:v>
                </c:pt>
                <c:pt idx="16887">
                  <c:v>168880</c:v>
                </c:pt>
                <c:pt idx="16888">
                  <c:v>168890</c:v>
                </c:pt>
                <c:pt idx="16889">
                  <c:v>168900</c:v>
                </c:pt>
                <c:pt idx="16890">
                  <c:v>168910</c:v>
                </c:pt>
                <c:pt idx="16891">
                  <c:v>168920</c:v>
                </c:pt>
                <c:pt idx="16892">
                  <c:v>168930</c:v>
                </c:pt>
                <c:pt idx="16893">
                  <c:v>168940</c:v>
                </c:pt>
                <c:pt idx="16894">
                  <c:v>168950</c:v>
                </c:pt>
                <c:pt idx="16895">
                  <c:v>168960</c:v>
                </c:pt>
                <c:pt idx="16896">
                  <c:v>168970</c:v>
                </c:pt>
                <c:pt idx="16897">
                  <c:v>168980</c:v>
                </c:pt>
                <c:pt idx="16898">
                  <c:v>168990</c:v>
                </c:pt>
                <c:pt idx="16899">
                  <c:v>169000</c:v>
                </c:pt>
                <c:pt idx="16900">
                  <c:v>169010</c:v>
                </c:pt>
                <c:pt idx="16901">
                  <c:v>169020</c:v>
                </c:pt>
                <c:pt idx="16902">
                  <c:v>169030</c:v>
                </c:pt>
                <c:pt idx="16903">
                  <c:v>169040</c:v>
                </c:pt>
                <c:pt idx="16904">
                  <c:v>169050</c:v>
                </c:pt>
                <c:pt idx="16905">
                  <c:v>169060</c:v>
                </c:pt>
                <c:pt idx="16906">
                  <c:v>169070</c:v>
                </c:pt>
                <c:pt idx="16907">
                  <c:v>169080</c:v>
                </c:pt>
                <c:pt idx="16908">
                  <c:v>169090</c:v>
                </c:pt>
                <c:pt idx="16909">
                  <c:v>169100</c:v>
                </c:pt>
                <c:pt idx="16910">
                  <c:v>169110</c:v>
                </c:pt>
                <c:pt idx="16911">
                  <c:v>169120</c:v>
                </c:pt>
                <c:pt idx="16912">
                  <c:v>169130</c:v>
                </c:pt>
                <c:pt idx="16913">
                  <c:v>169140</c:v>
                </c:pt>
                <c:pt idx="16914">
                  <c:v>169150</c:v>
                </c:pt>
                <c:pt idx="16915">
                  <c:v>169160</c:v>
                </c:pt>
                <c:pt idx="16916">
                  <c:v>169170</c:v>
                </c:pt>
                <c:pt idx="16917">
                  <c:v>169180</c:v>
                </c:pt>
                <c:pt idx="16918">
                  <c:v>169190</c:v>
                </c:pt>
                <c:pt idx="16919">
                  <c:v>169200</c:v>
                </c:pt>
                <c:pt idx="16920">
                  <c:v>169210</c:v>
                </c:pt>
                <c:pt idx="16921">
                  <c:v>169220</c:v>
                </c:pt>
                <c:pt idx="16922">
                  <c:v>169230</c:v>
                </c:pt>
                <c:pt idx="16923">
                  <c:v>169240</c:v>
                </c:pt>
                <c:pt idx="16924">
                  <c:v>169250</c:v>
                </c:pt>
                <c:pt idx="16925">
                  <c:v>169260</c:v>
                </c:pt>
                <c:pt idx="16926">
                  <c:v>169270</c:v>
                </c:pt>
                <c:pt idx="16927">
                  <c:v>169280</c:v>
                </c:pt>
                <c:pt idx="16928">
                  <c:v>169290</c:v>
                </c:pt>
                <c:pt idx="16929">
                  <c:v>169300</c:v>
                </c:pt>
                <c:pt idx="16930">
                  <c:v>169310</c:v>
                </c:pt>
                <c:pt idx="16931">
                  <c:v>169320</c:v>
                </c:pt>
                <c:pt idx="16932">
                  <c:v>169330</c:v>
                </c:pt>
                <c:pt idx="16933">
                  <c:v>169340</c:v>
                </c:pt>
                <c:pt idx="16934">
                  <c:v>169350</c:v>
                </c:pt>
                <c:pt idx="16935">
                  <c:v>169360</c:v>
                </c:pt>
                <c:pt idx="16936">
                  <c:v>169370</c:v>
                </c:pt>
                <c:pt idx="16937">
                  <c:v>169380</c:v>
                </c:pt>
                <c:pt idx="16938">
                  <c:v>169390</c:v>
                </c:pt>
                <c:pt idx="16939">
                  <c:v>169400</c:v>
                </c:pt>
                <c:pt idx="16940">
                  <c:v>169410</c:v>
                </c:pt>
                <c:pt idx="16941">
                  <c:v>169420</c:v>
                </c:pt>
                <c:pt idx="16942">
                  <c:v>169430</c:v>
                </c:pt>
                <c:pt idx="16943">
                  <c:v>169440</c:v>
                </c:pt>
                <c:pt idx="16944">
                  <c:v>169450</c:v>
                </c:pt>
                <c:pt idx="16945">
                  <c:v>169460</c:v>
                </c:pt>
                <c:pt idx="16946">
                  <c:v>169470</c:v>
                </c:pt>
                <c:pt idx="16947">
                  <c:v>169480</c:v>
                </c:pt>
                <c:pt idx="16948">
                  <c:v>169490</c:v>
                </c:pt>
                <c:pt idx="16949">
                  <c:v>169500</c:v>
                </c:pt>
                <c:pt idx="16950">
                  <c:v>169510</c:v>
                </c:pt>
                <c:pt idx="16951">
                  <c:v>169520</c:v>
                </c:pt>
                <c:pt idx="16952">
                  <c:v>169530</c:v>
                </c:pt>
                <c:pt idx="16953">
                  <c:v>169540</c:v>
                </c:pt>
                <c:pt idx="16954">
                  <c:v>169550</c:v>
                </c:pt>
                <c:pt idx="16955">
                  <c:v>169560</c:v>
                </c:pt>
                <c:pt idx="16956">
                  <c:v>169570</c:v>
                </c:pt>
                <c:pt idx="16957">
                  <c:v>169580</c:v>
                </c:pt>
                <c:pt idx="16958">
                  <c:v>169590</c:v>
                </c:pt>
                <c:pt idx="16959">
                  <c:v>169600</c:v>
                </c:pt>
                <c:pt idx="16960">
                  <c:v>169610</c:v>
                </c:pt>
                <c:pt idx="16961">
                  <c:v>169620</c:v>
                </c:pt>
                <c:pt idx="16962">
                  <c:v>169630</c:v>
                </c:pt>
                <c:pt idx="16963">
                  <c:v>169640</c:v>
                </c:pt>
                <c:pt idx="16964">
                  <c:v>169650</c:v>
                </c:pt>
                <c:pt idx="16965">
                  <c:v>169660</c:v>
                </c:pt>
                <c:pt idx="16966">
                  <c:v>169670</c:v>
                </c:pt>
                <c:pt idx="16967">
                  <c:v>169680</c:v>
                </c:pt>
                <c:pt idx="16968">
                  <c:v>169690</c:v>
                </c:pt>
                <c:pt idx="16969">
                  <c:v>169700</c:v>
                </c:pt>
                <c:pt idx="16970">
                  <c:v>169710</c:v>
                </c:pt>
                <c:pt idx="16971">
                  <c:v>169720</c:v>
                </c:pt>
                <c:pt idx="16972">
                  <c:v>169730</c:v>
                </c:pt>
                <c:pt idx="16973">
                  <c:v>169740</c:v>
                </c:pt>
                <c:pt idx="16974">
                  <c:v>169750</c:v>
                </c:pt>
                <c:pt idx="16975">
                  <c:v>169760</c:v>
                </c:pt>
                <c:pt idx="16976">
                  <c:v>169770</c:v>
                </c:pt>
                <c:pt idx="16977">
                  <c:v>169780</c:v>
                </c:pt>
                <c:pt idx="16978">
                  <c:v>169790</c:v>
                </c:pt>
                <c:pt idx="16979">
                  <c:v>169800</c:v>
                </c:pt>
                <c:pt idx="16980">
                  <c:v>169810</c:v>
                </c:pt>
                <c:pt idx="16981">
                  <c:v>169820</c:v>
                </c:pt>
                <c:pt idx="16982">
                  <c:v>169830</c:v>
                </c:pt>
                <c:pt idx="16983">
                  <c:v>169840</c:v>
                </c:pt>
                <c:pt idx="16984">
                  <c:v>169850</c:v>
                </c:pt>
                <c:pt idx="16985">
                  <c:v>169860</c:v>
                </c:pt>
                <c:pt idx="16986">
                  <c:v>169870</c:v>
                </c:pt>
                <c:pt idx="16987">
                  <c:v>169880</c:v>
                </c:pt>
                <c:pt idx="16988">
                  <c:v>169890</c:v>
                </c:pt>
                <c:pt idx="16989">
                  <c:v>169900</c:v>
                </c:pt>
                <c:pt idx="16990">
                  <c:v>169910</c:v>
                </c:pt>
                <c:pt idx="16991">
                  <c:v>169920</c:v>
                </c:pt>
                <c:pt idx="16992">
                  <c:v>169930</c:v>
                </c:pt>
                <c:pt idx="16993">
                  <c:v>169940</c:v>
                </c:pt>
                <c:pt idx="16994">
                  <c:v>169950</c:v>
                </c:pt>
                <c:pt idx="16995">
                  <c:v>169960</c:v>
                </c:pt>
                <c:pt idx="16996">
                  <c:v>169970</c:v>
                </c:pt>
                <c:pt idx="16997">
                  <c:v>169980</c:v>
                </c:pt>
                <c:pt idx="16998">
                  <c:v>169990</c:v>
                </c:pt>
                <c:pt idx="16999">
                  <c:v>170000</c:v>
                </c:pt>
                <c:pt idx="17000">
                  <c:v>170010</c:v>
                </c:pt>
                <c:pt idx="17001">
                  <c:v>170020</c:v>
                </c:pt>
                <c:pt idx="17002">
                  <c:v>170030</c:v>
                </c:pt>
                <c:pt idx="17003">
                  <c:v>170040</c:v>
                </c:pt>
                <c:pt idx="17004">
                  <c:v>170050</c:v>
                </c:pt>
                <c:pt idx="17005">
                  <c:v>170060</c:v>
                </c:pt>
                <c:pt idx="17006">
                  <c:v>170070</c:v>
                </c:pt>
                <c:pt idx="17007">
                  <c:v>170080</c:v>
                </c:pt>
                <c:pt idx="17008">
                  <c:v>170090</c:v>
                </c:pt>
                <c:pt idx="17009">
                  <c:v>170100</c:v>
                </c:pt>
                <c:pt idx="17010">
                  <c:v>170110</c:v>
                </c:pt>
                <c:pt idx="17011">
                  <c:v>170120</c:v>
                </c:pt>
                <c:pt idx="17012">
                  <c:v>170130</c:v>
                </c:pt>
                <c:pt idx="17013">
                  <c:v>170140</c:v>
                </c:pt>
                <c:pt idx="17014">
                  <c:v>170150</c:v>
                </c:pt>
                <c:pt idx="17015">
                  <c:v>170160</c:v>
                </c:pt>
                <c:pt idx="17016">
                  <c:v>170170</c:v>
                </c:pt>
                <c:pt idx="17017">
                  <c:v>170180</c:v>
                </c:pt>
                <c:pt idx="17018">
                  <c:v>170190</c:v>
                </c:pt>
                <c:pt idx="17019">
                  <c:v>170200</c:v>
                </c:pt>
                <c:pt idx="17020">
                  <c:v>170210</c:v>
                </c:pt>
                <c:pt idx="17021">
                  <c:v>170220</c:v>
                </c:pt>
                <c:pt idx="17022">
                  <c:v>170230</c:v>
                </c:pt>
                <c:pt idx="17023">
                  <c:v>170240</c:v>
                </c:pt>
                <c:pt idx="17024">
                  <c:v>170250</c:v>
                </c:pt>
                <c:pt idx="17025">
                  <c:v>170260</c:v>
                </c:pt>
                <c:pt idx="17026">
                  <c:v>170270</c:v>
                </c:pt>
                <c:pt idx="17027">
                  <c:v>170280</c:v>
                </c:pt>
                <c:pt idx="17028">
                  <c:v>170290</c:v>
                </c:pt>
                <c:pt idx="17029">
                  <c:v>170300</c:v>
                </c:pt>
                <c:pt idx="17030">
                  <c:v>170310</c:v>
                </c:pt>
                <c:pt idx="17031">
                  <c:v>170320</c:v>
                </c:pt>
                <c:pt idx="17032">
                  <c:v>170330</c:v>
                </c:pt>
                <c:pt idx="17033">
                  <c:v>170340</c:v>
                </c:pt>
                <c:pt idx="17034">
                  <c:v>170350</c:v>
                </c:pt>
                <c:pt idx="17035">
                  <c:v>170360</c:v>
                </c:pt>
                <c:pt idx="17036">
                  <c:v>170370</c:v>
                </c:pt>
                <c:pt idx="17037">
                  <c:v>170380</c:v>
                </c:pt>
                <c:pt idx="17038">
                  <c:v>170390</c:v>
                </c:pt>
                <c:pt idx="17039">
                  <c:v>170400</c:v>
                </c:pt>
                <c:pt idx="17040">
                  <c:v>170410</c:v>
                </c:pt>
                <c:pt idx="17041">
                  <c:v>170420</c:v>
                </c:pt>
                <c:pt idx="17042">
                  <c:v>170430</c:v>
                </c:pt>
                <c:pt idx="17043">
                  <c:v>170440</c:v>
                </c:pt>
                <c:pt idx="17044">
                  <c:v>170450</c:v>
                </c:pt>
                <c:pt idx="17045">
                  <c:v>170460</c:v>
                </c:pt>
                <c:pt idx="17046">
                  <c:v>170470</c:v>
                </c:pt>
                <c:pt idx="17047">
                  <c:v>170480</c:v>
                </c:pt>
                <c:pt idx="17048">
                  <c:v>170490</c:v>
                </c:pt>
                <c:pt idx="17049">
                  <c:v>170500</c:v>
                </c:pt>
                <c:pt idx="17050">
                  <c:v>170510</c:v>
                </c:pt>
                <c:pt idx="17051">
                  <c:v>170520</c:v>
                </c:pt>
                <c:pt idx="17052">
                  <c:v>170530</c:v>
                </c:pt>
                <c:pt idx="17053">
                  <c:v>170540</c:v>
                </c:pt>
                <c:pt idx="17054">
                  <c:v>170550</c:v>
                </c:pt>
                <c:pt idx="17055">
                  <c:v>170560</c:v>
                </c:pt>
                <c:pt idx="17056">
                  <c:v>170570</c:v>
                </c:pt>
                <c:pt idx="17057">
                  <c:v>170580</c:v>
                </c:pt>
                <c:pt idx="17058">
                  <c:v>170590</c:v>
                </c:pt>
                <c:pt idx="17059">
                  <c:v>170600</c:v>
                </c:pt>
                <c:pt idx="17060">
                  <c:v>170610</c:v>
                </c:pt>
                <c:pt idx="17061">
                  <c:v>170620</c:v>
                </c:pt>
                <c:pt idx="17062">
                  <c:v>170630</c:v>
                </c:pt>
                <c:pt idx="17063">
                  <c:v>170640</c:v>
                </c:pt>
                <c:pt idx="17064">
                  <c:v>170650</c:v>
                </c:pt>
                <c:pt idx="17065">
                  <c:v>170660</c:v>
                </c:pt>
                <c:pt idx="17066">
                  <c:v>170670</c:v>
                </c:pt>
                <c:pt idx="17067">
                  <c:v>170680</c:v>
                </c:pt>
                <c:pt idx="17068">
                  <c:v>170690</c:v>
                </c:pt>
                <c:pt idx="17069">
                  <c:v>170700</c:v>
                </c:pt>
                <c:pt idx="17070">
                  <c:v>170710</c:v>
                </c:pt>
                <c:pt idx="17071">
                  <c:v>170720</c:v>
                </c:pt>
                <c:pt idx="17072">
                  <c:v>170730</c:v>
                </c:pt>
                <c:pt idx="17073">
                  <c:v>170740</c:v>
                </c:pt>
                <c:pt idx="17074">
                  <c:v>170750</c:v>
                </c:pt>
                <c:pt idx="17075">
                  <c:v>170760</c:v>
                </c:pt>
                <c:pt idx="17076">
                  <c:v>170770</c:v>
                </c:pt>
                <c:pt idx="17077">
                  <c:v>170780</c:v>
                </c:pt>
                <c:pt idx="17078">
                  <c:v>170790</c:v>
                </c:pt>
                <c:pt idx="17079">
                  <c:v>170800</c:v>
                </c:pt>
                <c:pt idx="17080">
                  <c:v>170810</c:v>
                </c:pt>
                <c:pt idx="17081">
                  <c:v>170820</c:v>
                </c:pt>
                <c:pt idx="17082">
                  <c:v>170830</c:v>
                </c:pt>
                <c:pt idx="17083">
                  <c:v>170840</c:v>
                </c:pt>
                <c:pt idx="17084">
                  <c:v>170850</c:v>
                </c:pt>
                <c:pt idx="17085">
                  <c:v>170860</c:v>
                </c:pt>
                <c:pt idx="17086">
                  <c:v>170870</c:v>
                </c:pt>
                <c:pt idx="17087">
                  <c:v>170880</c:v>
                </c:pt>
                <c:pt idx="17088">
                  <c:v>170890</c:v>
                </c:pt>
                <c:pt idx="17089">
                  <c:v>170900</c:v>
                </c:pt>
                <c:pt idx="17090">
                  <c:v>170910</c:v>
                </c:pt>
                <c:pt idx="17091">
                  <c:v>170920</c:v>
                </c:pt>
                <c:pt idx="17092">
                  <c:v>170930</c:v>
                </c:pt>
                <c:pt idx="17093">
                  <c:v>170940</c:v>
                </c:pt>
                <c:pt idx="17094">
                  <c:v>170950</c:v>
                </c:pt>
                <c:pt idx="17095">
                  <c:v>170960</c:v>
                </c:pt>
                <c:pt idx="17096">
                  <c:v>170970</c:v>
                </c:pt>
                <c:pt idx="17097">
                  <c:v>170980</c:v>
                </c:pt>
                <c:pt idx="17098">
                  <c:v>170990</c:v>
                </c:pt>
                <c:pt idx="17099">
                  <c:v>171000</c:v>
                </c:pt>
                <c:pt idx="17100">
                  <c:v>171010</c:v>
                </c:pt>
                <c:pt idx="17101">
                  <c:v>171020</c:v>
                </c:pt>
                <c:pt idx="17102">
                  <c:v>171030</c:v>
                </c:pt>
                <c:pt idx="17103">
                  <c:v>171040</c:v>
                </c:pt>
                <c:pt idx="17104">
                  <c:v>171050</c:v>
                </c:pt>
                <c:pt idx="17105">
                  <c:v>171060</c:v>
                </c:pt>
                <c:pt idx="17106">
                  <c:v>171070</c:v>
                </c:pt>
                <c:pt idx="17107">
                  <c:v>171080</c:v>
                </c:pt>
                <c:pt idx="17108">
                  <c:v>171090</c:v>
                </c:pt>
                <c:pt idx="17109">
                  <c:v>171100</c:v>
                </c:pt>
                <c:pt idx="17110">
                  <c:v>171110</c:v>
                </c:pt>
                <c:pt idx="17111">
                  <c:v>171120</c:v>
                </c:pt>
                <c:pt idx="17112">
                  <c:v>171130</c:v>
                </c:pt>
                <c:pt idx="17113">
                  <c:v>171140</c:v>
                </c:pt>
                <c:pt idx="17114">
                  <c:v>171150</c:v>
                </c:pt>
                <c:pt idx="17115">
                  <c:v>171160</c:v>
                </c:pt>
                <c:pt idx="17116">
                  <c:v>171170</c:v>
                </c:pt>
                <c:pt idx="17117">
                  <c:v>171180</c:v>
                </c:pt>
                <c:pt idx="17118">
                  <c:v>171190</c:v>
                </c:pt>
                <c:pt idx="17119">
                  <c:v>171200</c:v>
                </c:pt>
                <c:pt idx="17120">
                  <c:v>171210</c:v>
                </c:pt>
                <c:pt idx="17121">
                  <c:v>171220</c:v>
                </c:pt>
                <c:pt idx="17122">
                  <c:v>171230</c:v>
                </c:pt>
                <c:pt idx="17123">
                  <c:v>171240</c:v>
                </c:pt>
                <c:pt idx="17124">
                  <c:v>171250</c:v>
                </c:pt>
                <c:pt idx="17125">
                  <c:v>171260</c:v>
                </c:pt>
                <c:pt idx="17126">
                  <c:v>171270</c:v>
                </c:pt>
                <c:pt idx="17127">
                  <c:v>171280</c:v>
                </c:pt>
                <c:pt idx="17128">
                  <c:v>171290</c:v>
                </c:pt>
                <c:pt idx="17129">
                  <c:v>171300</c:v>
                </c:pt>
                <c:pt idx="17130">
                  <c:v>171310</c:v>
                </c:pt>
                <c:pt idx="17131">
                  <c:v>171320</c:v>
                </c:pt>
                <c:pt idx="17132">
                  <c:v>171330</c:v>
                </c:pt>
                <c:pt idx="17133">
                  <c:v>171340</c:v>
                </c:pt>
                <c:pt idx="17134">
                  <c:v>171350</c:v>
                </c:pt>
                <c:pt idx="17135">
                  <c:v>171360</c:v>
                </c:pt>
                <c:pt idx="17136">
                  <c:v>171370</c:v>
                </c:pt>
                <c:pt idx="17137">
                  <c:v>171380</c:v>
                </c:pt>
                <c:pt idx="17138">
                  <c:v>171390</c:v>
                </c:pt>
                <c:pt idx="17139">
                  <c:v>171400</c:v>
                </c:pt>
                <c:pt idx="17140">
                  <c:v>171410</c:v>
                </c:pt>
                <c:pt idx="17141">
                  <c:v>171420</c:v>
                </c:pt>
                <c:pt idx="17142">
                  <c:v>171430</c:v>
                </c:pt>
                <c:pt idx="17143">
                  <c:v>171440</c:v>
                </c:pt>
                <c:pt idx="17144">
                  <c:v>171450</c:v>
                </c:pt>
                <c:pt idx="17145">
                  <c:v>171460</c:v>
                </c:pt>
                <c:pt idx="17146">
                  <c:v>171470</c:v>
                </c:pt>
                <c:pt idx="17147">
                  <c:v>171480</c:v>
                </c:pt>
                <c:pt idx="17148">
                  <c:v>171490</c:v>
                </c:pt>
                <c:pt idx="17149">
                  <c:v>171500</c:v>
                </c:pt>
                <c:pt idx="17150">
                  <c:v>171510</c:v>
                </c:pt>
                <c:pt idx="17151">
                  <c:v>171520</c:v>
                </c:pt>
                <c:pt idx="17152">
                  <c:v>171530</c:v>
                </c:pt>
                <c:pt idx="17153">
                  <c:v>171540</c:v>
                </c:pt>
                <c:pt idx="17154">
                  <c:v>171550</c:v>
                </c:pt>
                <c:pt idx="17155">
                  <c:v>171560</c:v>
                </c:pt>
                <c:pt idx="17156">
                  <c:v>171570</c:v>
                </c:pt>
                <c:pt idx="17157">
                  <c:v>171580</c:v>
                </c:pt>
                <c:pt idx="17158">
                  <c:v>171590</c:v>
                </c:pt>
                <c:pt idx="17159">
                  <c:v>171600</c:v>
                </c:pt>
                <c:pt idx="17160">
                  <c:v>171610</c:v>
                </c:pt>
                <c:pt idx="17161">
                  <c:v>171620</c:v>
                </c:pt>
                <c:pt idx="17162">
                  <c:v>171630</c:v>
                </c:pt>
                <c:pt idx="17163">
                  <c:v>171640</c:v>
                </c:pt>
                <c:pt idx="17164">
                  <c:v>171650</c:v>
                </c:pt>
                <c:pt idx="17165">
                  <c:v>171660</c:v>
                </c:pt>
                <c:pt idx="17166">
                  <c:v>171670</c:v>
                </c:pt>
                <c:pt idx="17167">
                  <c:v>171680</c:v>
                </c:pt>
                <c:pt idx="17168">
                  <c:v>171690</c:v>
                </c:pt>
                <c:pt idx="17169">
                  <c:v>171700</c:v>
                </c:pt>
                <c:pt idx="17170">
                  <c:v>171710</c:v>
                </c:pt>
                <c:pt idx="17171">
                  <c:v>171720</c:v>
                </c:pt>
                <c:pt idx="17172">
                  <c:v>171730</c:v>
                </c:pt>
                <c:pt idx="17173">
                  <c:v>171740</c:v>
                </c:pt>
                <c:pt idx="17174">
                  <c:v>171750</c:v>
                </c:pt>
                <c:pt idx="17175">
                  <c:v>171760</c:v>
                </c:pt>
                <c:pt idx="17176">
                  <c:v>171770</c:v>
                </c:pt>
                <c:pt idx="17177">
                  <c:v>171780</c:v>
                </c:pt>
                <c:pt idx="17178">
                  <c:v>171790</c:v>
                </c:pt>
                <c:pt idx="17179">
                  <c:v>171800</c:v>
                </c:pt>
                <c:pt idx="17180">
                  <c:v>171810</c:v>
                </c:pt>
                <c:pt idx="17181">
                  <c:v>171820</c:v>
                </c:pt>
                <c:pt idx="17182">
                  <c:v>171830</c:v>
                </c:pt>
                <c:pt idx="17183">
                  <c:v>171840</c:v>
                </c:pt>
                <c:pt idx="17184">
                  <c:v>171850</c:v>
                </c:pt>
                <c:pt idx="17185">
                  <c:v>171860</c:v>
                </c:pt>
                <c:pt idx="17186">
                  <c:v>171870</c:v>
                </c:pt>
                <c:pt idx="17187">
                  <c:v>171880</c:v>
                </c:pt>
                <c:pt idx="17188">
                  <c:v>171890</c:v>
                </c:pt>
                <c:pt idx="17189">
                  <c:v>171900</c:v>
                </c:pt>
                <c:pt idx="17190">
                  <c:v>171910</c:v>
                </c:pt>
                <c:pt idx="17191">
                  <c:v>171920</c:v>
                </c:pt>
                <c:pt idx="17192">
                  <c:v>171930</c:v>
                </c:pt>
                <c:pt idx="17193">
                  <c:v>171940</c:v>
                </c:pt>
                <c:pt idx="17194">
                  <c:v>171950</c:v>
                </c:pt>
                <c:pt idx="17195">
                  <c:v>171960</c:v>
                </c:pt>
                <c:pt idx="17196">
                  <c:v>171970</c:v>
                </c:pt>
                <c:pt idx="17197">
                  <c:v>171980</c:v>
                </c:pt>
                <c:pt idx="17198">
                  <c:v>171990</c:v>
                </c:pt>
                <c:pt idx="17199">
                  <c:v>172000</c:v>
                </c:pt>
                <c:pt idx="17200">
                  <c:v>172010</c:v>
                </c:pt>
                <c:pt idx="17201">
                  <c:v>172020</c:v>
                </c:pt>
                <c:pt idx="17202">
                  <c:v>172030</c:v>
                </c:pt>
                <c:pt idx="17203">
                  <c:v>172040</c:v>
                </c:pt>
                <c:pt idx="17204">
                  <c:v>172050</c:v>
                </c:pt>
                <c:pt idx="17205">
                  <c:v>172060</c:v>
                </c:pt>
                <c:pt idx="17206">
                  <c:v>172070</c:v>
                </c:pt>
                <c:pt idx="17207">
                  <c:v>172080</c:v>
                </c:pt>
                <c:pt idx="17208">
                  <c:v>172090</c:v>
                </c:pt>
                <c:pt idx="17209">
                  <c:v>172100</c:v>
                </c:pt>
                <c:pt idx="17210">
                  <c:v>172110</c:v>
                </c:pt>
                <c:pt idx="17211">
                  <c:v>172120</c:v>
                </c:pt>
                <c:pt idx="17212">
                  <c:v>172130</c:v>
                </c:pt>
                <c:pt idx="17213">
                  <c:v>172140</c:v>
                </c:pt>
                <c:pt idx="17214">
                  <c:v>172150</c:v>
                </c:pt>
                <c:pt idx="17215">
                  <c:v>172160</c:v>
                </c:pt>
                <c:pt idx="17216">
                  <c:v>172170</c:v>
                </c:pt>
                <c:pt idx="17217">
                  <c:v>172180</c:v>
                </c:pt>
                <c:pt idx="17218">
                  <c:v>172190</c:v>
                </c:pt>
                <c:pt idx="17219">
                  <c:v>172200</c:v>
                </c:pt>
                <c:pt idx="17220">
                  <c:v>172210</c:v>
                </c:pt>
                <c:pt idx="17221">
                  <c:v>172220</c:v>
                </c:pt>
                <c:pt idx="17222">
                  <c:v>172230</c:v>
                </c:pt>
                <c:pt idx="17223">
                  <c:v>172240</c:v>
                </c:pt>
                <c:pt idx="17224">
                  <c:v>172250</c:v>
                </c:pt>
                <c:pt idx="17225">
                  <c:v>172260</c:v>
                </c:pt>
                <c:pt idx="17226">
                  <c:v>172270</c:v>
                </c:pt>
                <c:pt idx="17227">
                  <c:v>172280</c:v>
                </c:pt>
                <c:pt idx="17228">
                  <c:v>172290</c:v>
                </c:pt>
                <c:pt idx="17229">
                  <c:v>172300</c:v>
                </c:pt>
                <c:pt idx="17230">
                  <c:v>172310</c:v>
                </c:pt>
                <c:pt idx="17231">
                  <c:v>172320</c:v>
                </c:pt>
                <c:pt idx="17232">
                  <c:v>172330</c:v>
                </c:pt>
                <c:pt idx="17233">
                  <c:v>172340</c:v>
                </c:pt>
                <c:pt idx="17234">
                  <c:v>172350</c:v>
                </c:pt>
                <c:pt idx="17235">
                  <c:v>172360</c:v>
                </c:pt>
                <c:pt idx="17236">
                  <c:v>172370</c:v>
                </c:pt>
                <c:pt idx="17237">
                  <c:v>172380</c:v>
                </c:pt>
                <c:pt idx="17238">
                  <c:v>172390</c:v>
                </c:pt>
                <c:pt idx="17239">
                  <c:v>172400</c:v>
                </c:pt>
                <c:pt idx="17240">
                  <c:v>172410</c:v>
                </c:pt>
                <c:pt idx="17241">
                  <c:v>172420</c:v>
                </c:pt>
                <c:pt idx="17242">
                  <c:v>172430</c:v>
                </c:pt>
                <c:pt idx="17243">
                  <c:v>172440</c:v>
                </c:pt>
                <c:pt idx="17244">
                  <c:v>172450</c:v>
                </c:pt>
                <c:pt idx="17245">
                  <c:v>172460</c:v>
                </c:pt>
                <c:pt idx="17246">
                  <c:v>172470</c:v>
                </c:pt>
                <c:pt idx="17247">
                  <c:v>172480</c:v>
                </c:pt>
                <c:pt idx="17248">
                  <c:v>172490</c:v>
                </c:pt>
                <c:pt idx="17249">
                  <c:v>172500</c:v>
                </c:pt>
                <c:pt idx="17250">
                  <c:v>172510</c:v>
                </c:pt>
                <c:pt idx="17251">
                  <c:v>172520</c:v>
                </c:pt>
                <c:pt idx="17252">
                  <c:v>172530</c:v>
                </c:pt>
                <c:pt idx="17253">
                  <c:v>172540</c:v>
                </c:pt>
                <c:pt idx="17254">
                  <c:v>172550</c:v>
                </c:pt>
                <c:pt idx="17255">
                  <c:v>172560</c:v>
                </c:pt>
                <c:pt idx="17256">
                  <c:v>172570</c:v>
                </c:pt>
                <c:pt idx="17257">
                  <c:v>172580</c:v>
                </c:pt>
                <c:pt idx="17258">
                  <c:v>172590</c:v>
                </c:pt>
                <c:pt idx="17259">
                  <c:v>172600</c:v>
                </c:pt>
                <c:pt idx="17260">
                  <c:v>172610</c:v>
                </c:pt>
                <c:pt idx="17261">
                  <c:v>172620</c:v>
                </c:pt>
                <c:pt idx="17262">
                  <c:v>172630</c:v>
                </c:pt>
                <c:pt idx="17263">
                  <c:v>172640</c:v>
                </c:pt>
                <c:pt idx="17264">
                  <c:v>172650</c:v>
                </c:pt>
                <c:pt idx="17265">
                  <c:v>172660</c:v>
                </c:pt>
                <c:pt idx="17266">
                  <c:v>172670</c:v>
                </c:pt>
                <c:pt idx="17267">
                  <c:v>172680</c:v>
                </c:pt>
                <c:pt idx="17268">
                  <c:v>172690</c:v>
                </c:pt>
                <c:pt idx="17269">
                  <c:v>172700</c:v>
                </c:pt>
                <c:pt idx="17270">
                  <c:v>172710</c:v>
                </c:pt>
                <c:pt idx="17271">
                  <c:v>172720</c:v>
                </c:pt>
                <c:pt idx="17272">
                  <c:v>172730</c:v>
                </c:pt>
                <c:pt idx="17273">
                  <c:v>172740</c:v>
                </c:pt>
                <c:pt idx="17274">
                  <c:v>172750</c:v>
                </c:pt>
                <c:pt idx="17275">
                  <c:v>172760</c:v>
                </c:pt>
                <c:pt idx="17276">
                  <c:v>172770</c:v>
                </c:pt>
                <c:pt idx="17277">
                  <c:v>172780</c:v>
                </c:pt>
                <c:pt idx="17278">
                  <c:v>172790</c:v>
                </c:pt>
                <c:pt idx="17279">
                  <c:v>172800</c:v>
                </c:pt>
                <c:pt idx="17280">
                  <c:v>172810</c:v>
                </c:pt>
                <c:pt idx="17281">
                  <c:v>172820</c:v>
                </c:pt>
                <c:pt idx="17282">
                  <c:v>172830</c:v>
                </c:pt>
                <c:pt idx="17283">
                  <c:v>172840</c:v>
                </c:pt>
                <c:pt idx="17284">
                  <c:v>172850</c:v>
                </c:pt>
                <c:pt idx="17285">
                  <c:v>172860</c:v>
                </c:pt>
                <c:pt idx="17286">
                  <c:v>172870</c:v>
                </c:pt>
                <c:pt idx="17287">
                  <c:v>172880</c:v>
                </c:pt>
                <c:pt idx="17288">
                  <c:v>172890</c:v>
                </c:pt>
                <c:pt idx="17289">
                  <c:v>172900</c:v>
                </c:pt>
                <c:pt idx="17290">
                  <c:v>172910</c:v>
                </c:pt>
                <c:pt idx="17291">
                  <c:v>172920</c:v>
                </c:pt>
                <c:pt idx="17292">
                  <c:v>172930</c:v>
                </c:pt>
                <c:pt idx="17293">
                  <c:v>172940</c:v>
                </c:pt>
                <c:pt idx="17294">
                  <c:v>172950</c:v>
                </c:pt>
                <c:pt idx="17295">
                  <c:v>172960</c:v>
                </c:pt>
                <c:pt idx="17296">
                  <c:v>172970</c:v>
                </c:pt>
                <c:pt idx="17297">
                  <c:v>172980</c:v>
                </c:pt>
                <c:pt idx="17298">
                  <c:v>172990</c:v>
                </c:pt>
                <c:pt idx="17299">
                  <c:v>173000</c:v>
                </c:pt>
                <c:pt idx="17300">
                  <c:v>173010</c:v>
                </c:pt>
                <c:pt idx="17301">
                  <c:v>173020</c:v>
                </c:pt>
                <c:pt idx="17302">
                  <c:v>173030</c:v>
                </c:pt>
                <c:pt idx="17303">
                  <c:v>173040</c:v>
                </c:pt>
                <c:pt idx="17304">
                  <c:v>173050</c:v>
                </c:pt>
                <c:pt idx="17305">
                  <c:v>173060</c:v>
                </c:pt>
                <c:pt idx="17306">
                  <c:v>173070</c:v>
                </c:pt>
                <c:pt idx="17307">
                  <c:v>173080</c:v>
                </c:pt>
                <c:pt idx="17308">
                  <c:v>173090</c:v>
                </c:pt>
                <c:pt idx="17309">
                  <c:v>173100</c:v>
                </c:pt>
                <c:pt idx="17310">
                  <c:v>173110</c:v>
                </c:pt>
                <c:pt idx="17311">
                  <c:v>173120</c:v>
                </c:pt>
                <c:pt idx="17312">
                  <c:v>173130</c:v>
                </c:pt>
                <c:pt idx="17313">
                  <c:v>173140</c:v>
                </c:pt>
                <c:pt idx="17314">
                  <c:v>173150</c:v>
                </c:pt>
                <c:pt idx="17315">
                  <c:v>173160</c:v>
                </c:pt>
                <c:pt idx="17316">
                  <c:v>173170</c:v>
                </c:pt>
                <c:pt idx="17317">
                  <c:v>173180</c:v>
                </c:pt>
                <c:pt idx="17318">
                  <c:v>173190</c:v>
                </c:pt>
                <c:pt idx="17319">
                  <c:v>173200</c:v>
                </c:pt>
                <c:pt idx="17320">
                  <c:v>173210</c:v>
                </c:pt>
                <c:pt idx="17321">
                  <c:v>173220</c:v>
                </c:pt>
                <c:pt idx="17322">
                  <c:v>173230</c:v>
                </c:pt>
                <c:pt idx="17323">
                  <c:v>173240</c:v>
                </c:pt>
                <c:pt idx="17324">
                  <c:v>173250</c:v>
                </c:pt>
                <c:pt idx="17325">
                  <c:v>173260</c:v>
                </c:pt>
                <c:pt idx="17326">
                  <c:v>173270</c:v>
                </c:pt>
                <c:pt idx="17327">
                  <c:v>173280</c:v>
                </c:pt>
                <c:pt idx="17328">
                  <c:v>173290</c:v>
                </c:pt>
                <c:pt idx="17329">
                  <c:v>173300</c:v>
                </c:pt>
                <c:pt idx="17330">
                  <c:v>173310</c:v>
                </c:pt>
                <c:pt idx="17331">
                  <c:v>173320</c:v>
                </c:pt>
                <c:pt idx="17332">
                  <c:v>173330</c:v>
                </c:pt>
                <c:pt idx="17333">
                  <c:v>173340</c:v>
                </c:pt>
                <c:pt idx="17334">
                  <c:v>173350</c:v>
                </c:pt>
                <c:pt idx="17335">
                  <c:v>173360</c:v>
                </c:pt>
                <c:pt idx="17336">
                  <c:v>173370</c:v>
                </c:pt>
                <c:pt idx="17337">
                  <c:v>173380</c:v>
                </c:pt>
                <c:pt idx="17338">
                  <c:v>173390</c:v>
                </c:pt>
                <c:pt idx="17339">
                  <c:v>173400</c:v>
                </c:pt>
                <c:pt idx="17340">
                  <c:v>173410</c:v>
                </c:pt>
                <c:pt idx="17341">
                  <c:v>173420</c:v>
                </c:pt>
                <c:pt idx="17342">
                  <c:v>173430</c:v>
                </c:pt>
                <c:pt idx="17343">
                  <c:v>173440</c:v>
                </c:pt>
                <c:pt idx="17344">
                  <c:v>173450</c:v>
                </c:pt>
                <c:pt idx="17345">
                  <c:v>173460</c:v>
                </c:pt>
                <c:pt idx="17346">
                  <c:v>173470</c:v>
                </c:pt>
                <c:pt idx="17347">
                  <c:v>173480</c:v>
                </c:pt>
                <c:pt idx="17348">
                  <c:v>173490</c:v>
                </c:pt>
                <c:pt idx="17349">
                  <c:v>173500</c:v>
                </c:pt>
                <c:pt idx="17350">
                  <c:v>173510</c:v>
                </c:pt>
                <c:pt idx="17351">
                  <c:v>173520</c:v>
                </c:pt>
                <c:pt idx="17352">
                  <c:v>173530</c:v>
                </c:pt>
                <c:pt idx="17353">
                  <c:v>173540</c:v>
                </c:pt>
                <c:pt idx="17354">
                  <c:v>173550</c:v>
                </c:pt>
                <c:pt idx="17355">
                  <c:v>173560</c:v>
                </c:pt>
                <c:pt idx="17356">
                  <c:v>173570</c:v>
                </c:pt>
                <c:pt idx="17357">
                  <c:v>173580</c:v>
                </c:pt>
                <c:pt idx="17358">
                  <c:v>173590</c:v>
                </c:pt>
                <c:pt idx="17359">
                  <c:v>173600</c:v>
                </c:pt>
                <c:pt idx="17360">
                  <c:v>173610</c:v>
                </c:pt>
                <c:pt idx="17361">
                  <c:v>173620</c:v>
                </c:pt>
                <c:pt idx="17362">
                  <c:v>173630</c:v>
                </c:pt>
                <c:pt idx="17363">
                  <c:v>173640</c:v>
                </c:pt>
                <c:pt idx="17364">
                  <c:v>173650</c:v>
                </c:pt>
                <c:pt idx="17365">
                  <c:v>173660</c:v>
                </c:pt>
                <c:pt idx="17366">
                  <c:v>173670</c:v>
                </c:pt>
                <c:pt idx="17367">
                  <c:v>173680</c:v>
                </c:pt>
                <c:pt idx="17368">
                  <c:v>173690</c:v>
                </c:pt>
                <c:pt idx="17369">
                  <c:v>173700</c:v>
                </c:pt>
                <c:pt idx="17370">
                  <c:v>173710</c:v>
                </c:pt>
                <c:pt idx="17371">
                  <c:v>173720</c:v>
                </c:pt>
                <c:pt idx="17372">
                  <c:v>173730</c:v>
                </c:pt>
                <c:pt idx="17373">
                  <c:v>173740</c:v>
                </c:pt>
                <c:pt idx="17374">
                  <c:v>173750</c:v>
                </c:pt>
                <c:pt idx="17375">
                  <c:v>173760</c:v>
                </c:pt>
                <c:pt idx="17376">
                  <c:v>173770</c:v>
                </c:pt>
                <c:pt idx="17377">
                  <c:v>173780</c:v>
                </c:pt>
                <c:pt idx="17378">
                  <c:v>173790</c:v>
                </c:pt>
                <c:pt idx="17379">
                  <c:v>173800</c:v>
                </c:pt>
                <c:pt idx="17380">
                  <c:v>173810</c:v>
                </c:pt>
                <c:pt idx="17381">
                  <c:v>173820</c:v>
                </c:pt>
                <c:pt idx="17382">
                  <c:v>173830</c:v>
                </c:pt>
                <c:pt idx="17383">
                  <c:v>173840</c:v>
                </c:pt>
                <c:pt idx="17384">
                  <c:v>173850</c:v>
                </c:pt>
                <c:pt idx="17385">
                  <c:v>173860</c:v>
                </c:pt>
                <c:pt idx="17386">
                  <c:v>173870</c:v>
                </c:pt>
                <c:pt idx="17387">
                  <c:v>173880</c:v>
                </c:pt>
                <c:pt idx="17388">
                  <c:v>173890</c:v>
                </c:pt>
                <c:pt idx="17389">
                  <c:v>173900</c:v>
                </c:pt>
                <c:pt idx="17390">
                  <c:v>173910</c:v>
                </c:pt>
                <c:pt idx="17391">
                  <c:v>173920</c:v>
                </c:pt>
                <c:pt idx="17392">
                  <c:v>173930</c:v>
                </c:pt>
                <c:pt idx="17393">
                  <c:v>173940</c:v>
                </c:pt>
                <c:pt idx="17394">
                  <c:v>173950</c:v>
                </c:pt>
                <c:pt idx="17395">
                  <c:v>173960</c:v>
                </c:pt>
                <c:pt idx="17396">
                  <c:v>173970</c:v>
                </c:pt>
                <c:pt idx="17397">
                  <c:v>173980</c:v>
                </c:pt>
                <c:pt idx="17398">
                  <c:v>173990</c:v>
                </c:pt>
                <c:pt idx="17399">
                  <c:v>174000</c:v>
                </c:pt>
                <c:pt idx="17400">
                  <c:v>174010</c:v>
                </c:pt>
                <c:pt idx="17401">
                  <c:v>174020</c:v>
                </c:pt>
                <c:pt idx="17402">
                  <c:v>174030</c:v>
                </c:pt>
                <c:pt idx="17403">
                  <c:v>174040</c:v>
                </c:pt>
                <c:pt idx="17404">
                  <c:v>174050</c:v>
                </c:pt>
                <c:pt idx="17405">
                  <c:v>174060</c:v>
                </c:pt>
                <c:pt idx="17406">
                  <c:v>174070</c:v>
                </c:pt>
                <c:pt idx="17407">
                  <c:v>174080</c:v>
                </c:pt>
                <c:pt idx="17408">
                  <c:v>174090</c:v>
                </c:pt>
                <c:pt idx="17409">
                  <c:v>174100</c:v>
                </c:pt>
                <c:pt idx="17410">
                  <c:v>174110</c:v>
                </c:pt>
                <c:pt idx="17411">
                  <c:v>174120</c:v>
                </c:pt>
                <c:pt idx="17412">
                  <c:v>174130</c:v>
                </c:pt>
                <c:pt idx="17413">
                  <c:v>174140</c:v>
                </c:pt>
                <c:pt idx="17414">
                  <c:v>174150</c:v>
                </c:pt>
                <c:pt idx="17415">
                  <c:v>174160</c:v>
                </c:pt>
                <c:pt idx="17416">
                  <c:v>174170</c:v>
                </c:pt>
                <c:pt idx="17417">
                  <c:v>174180</c:v>
                </c:pt>
                <c:pt idx="17418">
                  <c:v>174190</c:v>
                </c:pt>
                <c:pt idx="17419">
                  <c:v>174200</c:v>
                </c:pt>
                <c:pt idx="17420">
                  <c:v>174210</c:v>
                </c:pt>
                <c:pt idx="17421">
                  <c:v>174220</c:v>
                </c:pt>
                <c:pt idx="17422">
                  <c:v>174230</c:v>
                </c:pt>
                <c:pt idx="17423">
                  <c:v>174240</c:v>
                </c:pt>
                <c:pt idx="17424">
                  <c:v>174250</c:v>
                </c:pt>
                <c:pt idx="17425">
                  <c:v>174260</c:v>
                </c:pt>
                <c:pt idx="17426">
                  <c:v>174270</c:v>
                </c:pt>
                <c:pt idx="17427">
                  <c:v>174280</c:v>
                </c:pt>
                <c:pt idx="17428">
                  <c:v>174290</c:v>
                </c:pt>
                <c:pt idx="17429">
                  <c:v>174300</c:v>
                </c:pt>
                <c:pt idx="17430">
                  <c:v>174310</c:v>
                </c:pt>
                <c:pt idx="17431">
                  <c:v>174320</c:v>
                </c:pt>
                <c:pt idx="17432">
                  <c:v>174330</c:v>
                </c:pt>
                <c:pt idx="17433">
                  <c:v>174340</c:v>
                </c:pt>
                <c:pt idx="17434">
                  <c:v>174350</c:v>
                </c:pt>
                <c:pt idx="17435">
                  <c:v>174360</c:v>
                </c:pt>
                <c:pt idx="17436">
                  <c:v>174370</c:v>
                </c:pt>
                <c:pt idx="17437">
                  <c:v>174380</c:v>
                </c:pt>
                <c:pt idx="17438">
                  <c:v>174390</c:v>
                </c:pt>
                <c:pt idx="17439">
                  <c:v>174400</c:v>
                </c:pt>
                <c:pt idx="17440">
                  <c:v>174410</c:v>
                </c:pt>
                <c:pt idx="17441">
                  <c:v>174420</c:v>
                </c:pt>
                <c:pt idx="17442">
                  <c:v>174430</c:v>
                </c:pt>
                <c:pt idx="17443">
                  <c:v>174440</c:v>
                </c:pt>
                <c:pt idx="17444">
                  <c:v>174450</c:v>
                </c:pt>
                <c:pt idx="17445">
                  <c:v>174460</c:v>
                </c:pt>
                <c:pt idx="17446">
                  <c:v>174470</c:v>
                </c:pt>
                <c:pt idx="17447">
                  <c:v>174480</c:v>
                </c:pt>
                <c:pt idx="17448">
                  <c:v>174490</c:v>
                </c:pt>
                <c:pt idx="17449">
                  <c:v>174500</c:v>
                </c:pt>
                <c:pt idx="17450">
                  <c:v>174510</c:v>
                </c:pt>
                <c:pt idx="17451">
                  <c:v>174520</c:v>
                </c:pt>
                <c:pt idx="17452">
                  <c:v>174530</c:v>
                </c:pt>
                <c:pt idx="17453">
                  <c:v>174540</c:v>
                </c:pt>
                <c:pt idx="17454">
                  <c:v>174550</c:v>
                </c:pt>
                <c:pt idx="17455">
                  <c:v>174560</c:v>
                </c:pt>
                <c:pt idx="17456">
                  <c:v>174570</c:v>
                </c:pt>
                <c:pt idx="17457">
                  <c:v>174580</c:v>
                </c:pt>
                <c:pt idx="17458">
                  <c:v>174590</c:v>
                </c:pt>
                <c:pt idx="17459">
                  <c:v>174600</c:v>
                </c:pt>
                <c:pt idx="17460">
                  <c:v>174610</c:v>
                </c:pt>
                <c:pt idx="17461">
                  <c:v>174620</c:v>
                </c:pt>
                <c:pt idx="17462">
                  <c:v>174630</c:v>
                </c:pt>
                <c:pt idx="17463">
                  <c:v>174640</c:v>
                </c:pt>
                <c:pt idx="17464">
                  <c:v>174650</c:v>
                </c:pt>
                <c:pt idx="17465">
                  <c:v>174660</c:v>
                </c:pt>
                <c:pt idx="17466">
                  <c:v>174670</c:v>
                </c:pt>
                <c:pt idx="17467">
                  <c:v>174680</c:v>
                </c:pt>
                <c:pt idx="17468">
                  <c:v>174690</c:v>
                </c:pt>
                <c:pt idx="17469">
                  <c:v>174700</c:v>
                </c:pt>
                <c:pt idx="17470">
                  <c:v>174710</c:v>
                </c:pt>
                <c:pt idx="17471">
                  <c:v>174720</c:v>
                </c:pt>
                <c:pt idx="17472">
                  <c:v>174730</c:v>
                </c:pt>
                <c:pt idx="17473">
                  <c:v>174740</c:v>
                </c:pt>
                <c:pt idx="17474">
                  <c:v>174750</c:v>
                </c:pt>
                <c:pt idx="17475">
                  <c:v>174760</c:v>
                </c:pt>
                <c:pt idx="17476">
                  <c:v>174770</c:v>
                </c:pt>
                <c:pt idx="17477">
                  <c:v>174780</c:v>
                </c:pt>
                <c:pt idx="17478">
                  <c:v>174790</c:v>
                </c:pt>
                <c:pt idx="17479">
                  <c:v>174800</c:v>
                </c:pt>
                <c:pt idx="17480">
                  <c:v>174810</c:v>
                </c:pt>
                <c:pt idx="17481">
                  <c:v>174820</c:v>
                </c:pt>
                <c:pt idx="17482">
                  <c:v>174830</c:v>
                </c:pt>
                <c:pt idx="17483">
                  <c:v>174840</c:v>
                </c:pt>
                <c:pt idx="17484">
                  <c:v>174850</c:v>
                </c:pt>
                <c:pt idx="17485">
                  <c:v>174860</c:v>
                </c:pt>
                <c:pt idx="17486">
                  <c:v>174870</c:v>
                </c:pt>
                <c:pt idx="17487">
                  <c:v>174880</c:v>
                </c:pt>
                <c:pt idx="17488">
                  <c:v>174890</c:v>
                </c:pt>
                <c:pt idx="17489">
                  <c:v>174900</c:v>
                </c:pt>
                <c:pt idx="17490">
                  <c:v>174910</c:v>
                </c:pt>
                <c:pt idx="17491">
                  <c:v>174920</c:v>
                </c:pt>
                <c:pt idx="17492">
                  <c:v>174930</c:v>
                </c:pt>
                <c:pt idx="17493">
                  <c:v>174940</c:v>
                </c:pt>
                <c:pt idx="17494">
                  <c:v>174950</c:v>
                </c:pt>
                <c:pt idx="17495">
                  <c:v>174960</c:v>
                </c:pt>
                <c:pt idx="17496">
                  <c:v>174970</c:v>
                </c:pt>
                <c:pt idx="17497">
                  <c:v>174980</c:v>
                </c:pt>
                <c:pt idx="17498">
                  <c:v>174990</c:v>
                </c:pt>
                <c:pt idx="17499">
                  <c:v>175000</c:v>
                </c:pt>
                <c:pt idx="17500">
                  <c:v>175010</c:v>
                </c:pt>
                <c:pt idx="17501">
                  <c:v>175020</c:v>
                </c:pt>
                <c:pt idx="17502">
                  <c:v>175030</c:v>
                </c:pt>
                <c:pt idx="17503">
                  <c:v>175040</c:v>
                </c:pt>
                <c:pt idx="17504">
                  <c:v>175050</c:v>
                </c:pt>
                <c:pt idx="17505">
                  <c:v>175060</c:v>
                </c:pt>
                <c:pt idx="17506">
                  <c:v>175070</c:v>
                </c:pt>
                <c:pt idx="17507">
                  <c:v>175080</c:v>
                </c:pt>
                <c:pt idx="17508">
                  <c:v>175090</c:v>
                </c:pt>
                <c:pt idx="17509">
                  <c:v>175100</c:v>
                </c:pt>
                <c:pt idx="17510">
                  <c:v>175110</c:v>
                </c:pt>
                <c:pt idx="17511">
                  <c:v>175120</c:v>
                </c:pt>
                <c:pt idx="17512">
                  <c:v>175130</c:v>
                </c:pt>
                <c:pt idx="17513">
                  <c:v>175140</c:v>
                </c:pt>
                <c:pt idx="17514">
                  <c:v>175150</c:v>
                </c:pt>
                <c:pt idx="17515">
                  <c:v>175160</c:v>
                </c:pt>
                <c:pt idx="17516">
                  <c:v>175170</c:v>
                </c:pt>
                <c:pt idx="17517">
                  <c:v>175180</c:v>
                </c:pt>
                <c:pt idx="17518">
                  <c:v>175190</c:v>
                </c:pt>
                <c:pt idx="17519">
                  <c:v>175200</c:v>
                </c:pt>
                <c:pt idx="17520">
                  <c:v>175210</c:v>
                </c:pt>
                <c:pt idx="17521">
                  <c:v>175220</c:v>
                </c:pt>
                <c:pt idx="17522">
                  <c:v>175230</c:v>
                </c:pt>
                <c:pt idx="17523">
                  <c:v>175240</c:v>
                </c:pt>
                <c:pt idx="17524">
                  <c:v>175250</c:v>
                </c:pt>
                <c:pt idx="17525">
                  <c:v>175260</c:v>
                </c:pt>
                <c:pt idx="17526">
                  <c:v>175270</c:v>
                </c:pt>
                <c:pt idx="17527">
                  <c:v>175280</c:v>
                </c:pt>
                <c:pt idx="17528">
                  <c:v>175290</c:v>
                </c:pt>
                <c:pt idx="17529">
                  <c:v>175300</c:v>
                </c:pt>
                <c:pt idx="17530">
                  <c:v>175310</c:v>
                </c:pt>
                <c:pt idx="17531">
                  <c:v>175320</c:v>
                </c:pt>
                <c:pt idx="17532">
                  <c:v>175330</c:v>
                </c:pt>
                <c:pt idx="17533">
                  <c:v>175340</c:v>
                </c:pt>
                <c:pt idx="17534">
                  <c:v>175350</c:v>
                </c:pt>
                <c:pt idx="17535">
                  <c:v>175360</c:v>
                </c:pt>
                <c:pt idx="17536">
                  <c:v>175370</c:v>
                </c:pt>
                <c:pt idx="17537">
                  <c:v>175380</c:v>
                </c:pt>
                <c:pt idx="17538">
                  <c:v>175390</c:v>
                </c:pt>
                <c:pt idx="17539">
                  <c:v>175400</c:v>
                </c:pt>
                <c:pt idx="17540">
                  <c:v>175410</c:v>
                </c:pt>
                <c:pt idx="17541">
                  <c:v>175420</c:v>
                </c:pt>
                <c:pt idx="17542">
                  <c:v>175430</c:v>
                </c:pt>
                <c:pt idx="17543">
                  <c:v>175440</c:v>
                </c:pt>
                <c:pt idx="17544">
                  <c:v>175450</c:v>
                </c:pt>
                <c:pt idx="17545">
                  <c:v>175460</c:v>
                </c:pt>
                <c:pt idx="17546">
                  <c:v>175470</c:v>
                </c:pt>
                <c:pt idx="17547">
                  <c:v>175480</c:v>
                </c:pt>
                <c:pt idx="17548">
                  <c:v>175490</c:v>
                </c:pt>
                <c:pt idx="17549">
                  <c:v>175500</c:v>
                </c:pt>
                <c:pt idx="17550">
                  <c:v>175510</c:v>
                </c:pt>
                <c:pt idx="17551">
                  <c:v>175520</c:v>
                </c:pt>
                <c:pt idx="17552">
                  <c:v>175530</c:v>
                </c:pt>
                <c:pt idx="17553">
                  <c:v>175540</c:v>
                </c:pt>
                <c:pt idx="17554">
                  <c:v>175550</c:v>
                </c:pt>
                <c:pt idx="17555">
                  <c:v>175560</c:v>
                </c:pt>
                <c:pt idx="17556">
                  <c:v>175570</c:v>
                </c:pt>
                <c:pt idx="17557">
                  <c:v>175580</c:v>
                </c:pt>
                <c:pt idx="17558">
                  <c:v>175590</c:v>
                </c:pt>
                <c:pt idx="17559">
                  <c:v>175600</c:v>
                </c:pt>
                <c:pt idx="17560">
                  <c:v>175610</c:v>
                </c:pt>
                <c:pt idx="17561">
                  <c:v>175620</c:v>
                </c:pt>
                <c:pt idx="17562">
                  <c:v>175630</c:v>
                </c:pt>
                <c:pt idx="17563">
                  <c:v>175640</c:v>
                </c:pt>
                <c:pt idx="17564">
                  <c:v>175650</c:v>
                </c:pt>
                <c:pt idx="17565">
                  <c:v>175660</c:v>
                </c:pt>
                <c:pt idx="17566">
                  <c:v>175670</c:v>
                </c:pt>
                <c:pt idx="17567">
                  <c:v>175680</c:v>
                </c:pt>
                <c:pt idx="17568">
                  <c:v>175690</c:v>
                </c:pt>
                <c:pt idx="17569">
                  <c:v>175700</c:v>
                </c:pt>
                <c:pt idx="17570">
                  <c:v>175710</c:v>
                </c:pt>
                <c:pt idx="17571">
                  <c:v>175720</c:v>
                </c:pt>
                <c:pt idx="17572">
                  <c:v>175730</c:v>
                </c:pt>
                <c:pt idx="17573">
                  <c:v>175740</c:v>
                </c:pt>
                <c:pt idx="17574">
                  <c:v>175750</c:v>
                </c:pt>
                <c:pt idx="17575">
                  <c:v>175760</c:v>
                </c:pt>
                <c:pt idx="17576">
                  <c:v>175770</c:v>
                </c:pt>
                <c:pt idx="17577">
                  <c:v>175780</c:v>
                </c:pt>
                <c:pt idx="17578">
                  <c:v>175790</c:v>
                </c:pt>
                <c:pt idx="17579">
                  <c:v>175800</c:v>
                </c:pt>
                <c:pt idx="17580">
                  <c:v>175810</c:v>
                </c:pt>
                <c:pt idx="17581">
                  <c:v>175820</c:v>
                </c:pt>
                <c:pt idx="17582">
                  <c:v>175830</c:v>
                </c:pt>
                <c:pt idx="17583">
                  <c:v>175840</c:v>
                </c:pt>
                <c:pt idx="17584">
                  <c:v>175850</c:v>
                </c:pt>
                <c:pt idx="17585">
                  <c:v>175860</c:v>
                </c:pt>
                <c:pt idx="17586">
                  <c:v>175870</c:v>
                </c:pt>
                <c:pt idx="17587">
                  <c:v>175880</c:v>
                </c:pt>
                <c:pt idx="17588">
                  <c:v>175890</c:v>
                </c:pt>
                <c:pt idx="17589">
                  <c:v>175900</c:v>
                </c:pt>
                <c:pt idx="17590">
                  <c:v>175910</c:v>
                </c:pt>
                <c:pt idx="17591">
                  <c:v>175920</c:v>
                </c:pt>
                <c:pt idx="17592">
                  <c:v>175930</c:v>
                </c:pt>
                <c:pt idx="17593">
                  <c:v>175940</c:v>
                </c:pt>
                <c:pt idx="17594">
                  <c:v>175950</c:v>
                </c:pt>
                <c:pt idx="17595">
                  <c:v>175960</c:v>
                </c:pt>
                <c:pt idx="17596">
                  <c:v>175970</c:v>
                </c:pt>
                <c:pt idx="17597">
                  <c:v>175980</c:v>
                </c:pt>
                <c:pt idx="17598">
                  <c:v>175990</c:v>
                </c:pt>
                <c:pt idx="17599">
                  <c:v>176000</c:v>
                </c:pt>
                <c:pt idx="17600">
                  <c:v>176010</c:v>
                </c:pt>
                <c:pt idx="17601">
                  <c:v>176020</c:v>
                </c:pt>
                <c:pt idx="17602">
                  <c:v>176030</c:v>
                </c:pt>
                <c:pt idx="17603">
                  <c:v>176040</c:v>
                </c:pt>
                <c:pt idx="17604">
                  <c:v>176050</c:v>
                </c:pt>
                <c:pt idx="17605">
                  <c:v>176060</c:v>
                </c:pt>
                <c:pt idx="17606">
                  <c:v>176070</c:v>
                </c:pt>
                <c:pt idx="17607">
                  <c:v>176080</c:v>
                </c:pt>
                <c:pt idx="17608">
                  <c:v>176090</c:v>
                </c:pt>
                <c:pt idx="17609">
                  <c:v>176100</c:v>
                </c:pt>
                <c:pt idx="17610">
                  <c:v>176110</c:v>
                </c:pt>
                <c:pt idx="17611">
                  <c:v>176120</c:v>
                </c:pt>
                <c:pt idx="17612">
                  <c:v>176130</c:v>
                </c:pt>
                <c:pt idx="17613">
                  <c:v>176140</c:v>
                </c:pt>
                <c:pt idx="17614">
                  <c:v>176150</c:v>
                </c:pt>
                <c:pt idx="17615">
                  <c:v>176160</c:v>
                </c:pt>
                <c:pt idx="17616">
                  <c:v>176170</c:v>
                </c:pt>
                <c:pt idx="17617">
                  <c:v>176180</c:v>
                </c:pt>
                <c:pt idx="17618">
                  <c:v>176190</c:v>
                </c:pt>
                <c:pt idx="17619">
                  <c:v>176200</c:v>
                </c:pt>
                <c:pt idx="17620">
                  <c:v>176210</c:v>
                </c:pt>
                <c:pt idx="17621">
                  <c:v>176220</c:v>
                </c:pt>
                <c:pt idx="17622">
                  <c:v>176230</c:v>
                </c:pt>
                <c:pt idx="17623">
                  <c:v>176240</c:v>
                </c:pt>
                <c:pt idx="17624">
                  <c:v>176250</c:v>
                </c:pt>
                <c:pt idx="17625">
                  <c:v>176260</c:v>
                </c:pt>
                <c:pt idx="17626">
                  <c:v>176270</c:v>
                </c:pt>
                <c:pt idx="17627">
                  <c:v>176280</c:v>
                </c:pt>
                <c:pt idx="17628">
                  <c:v>176290</c:v>
                </c:pt>
                <c:pt idx="17629">
                  <c:v>176300</c:v>
                </c:pt>
                <c:pt idx="17630">
                  <c:v>176310</c:v>
                </c:pt>
                <c:pt idx="17631">
                  <c:v>176320</c:v>
                </c:pt>
                <c:pt idx="17632">
                  <c:v>176330</c:v>
                </c:pt>
                <c:pt idx="17633">
                  <c:v>176340</c:v>
                </c:pt>
                <c:pt idx="17634">
                  <c:v>176350</c:v>
                </c:pt>
                <c:pt idx="17635">
                  <c:v>176360</c:v>
                </c:pt>
                <c:pt idx="17636">
                  <c:v>176370</c:v>
                </c:pt>
                <c:pt idx="17637">
                  <c:v>176380</c:v>
                </c:pt>
                <c:pt idx="17638">
                  <c:v>176390</c:v>
                </c:pt>
                <c:pt idx="17639">
                  <c:v>176400</c:v>
                </c:pt>
                <c:pt idx="17640">
                  <c:v>176410</c:v>
                </c:pt>
                <c:pt idx="17641">
                  <c:v>176420</c:v>
                </c:pt>
                <c:pt idx="17642">
                  <c:v>176430</c:v>
                </c:pt>
                <c:pt idx="17643">
                  <c:v>176440</c:v>
                </c:pt>
                <c:pt idx="17644">
                  <c:v>176450</c:v>
                </c:pt>
                <c:pt idx="17645">
                  <c:v>176460</c:v>
                </c:pt>
                <c:pt idx="17646">
                  <c:v>176470</c:v>
                </c:pt>
                <c:pt idx="17647">
                  <c:v>176480</c:v>
                </c:pt>
                <c:pt idx="17648">
                  <c:v>176490</c:v>
                </c:pt>
                <c:pt idx="17649">
                  <c:v>176500</c:v>
                </c:pt>
                <c:pt idx="17650">
                  <c:v>176510</c:v>
                </c:pt>
                <c:pt idx="17651">
                  <c:v>176520</c:v>
                </c:pt>
                <c:pt idx="17652">
                  <c:v>176530</c:v>
                </c:pt>
                <c:pt idx="17653">
                  <c:v>176540</c:v>
                </c:pt>
                <c:pt idx="17654">
                  <c:v>176550</c:v>
                </c:pt>
                <c:pt idx="17655">
                  <c:v>176560</c:v>
                </c:pt>
                <c:pt idx="17656">
                  <c:v>176570</c:v>
                </c:pt>
                <c:pt idx="17657">
                  <c:v>176580</c:v>
                </c:pt>
                <c:pt idx="17658">
                  <c:v>176590</c:v>
                </c:pt>
                <c:pt idx="17659">
                  <c:v>176600</c:v>
                </c:pt>
                <c:pt idx="17660">
                  <c:v>176610</c:v>
                </c:pt>
                <c:pt idx="17661">
                  <c:v>176620</c:v>
                </c:pt>
                <c:pt idx="17662">
                  <c:v>176630</c:v>
                </c:pt>
                <c:pt idx="17663">
                  <c:v>176640</c:v>
                </c:pt>
                <c:pt idx="17664">
                  <c:v>176650</c:v>
                </c:pt>
                <c:pt idx="17665">
                  <c:v>176660</c:v>
                </c:pt>
                <c:pt idx="17666">
                  <c:v>176670</c:v>
                </c:pt>
                <c:pt idx="17667">
                  <c:v>176680</c:v>
                </c:pt>
                <c:pt idx="17668">
                  <c:v>176690</c:v>
                </c:pt>
                <c:pt idx="17669">
                  <c:v>176700</c:v>
                </c:pt>
                <c:pt idx="17670">
                  <c:v>176710</c:v>
                </c:pt>
                <c:pt idx="17671">
                  <c:v>176720</c:v>
                </c:pt>
                <c:pt idx="17672">
                  <c:v>176730</c:v>
                </c:pt>
                <c:pt idx="17673">
                  <c:v>176740</c:v>
                </c:pt>
                <c:pt idx="17674">
                  <c:v>176750</c:v>
                </c:pt>
                <c:pt idx="17675">
                  <c:v>176760</c:v>
                </c:pt>
                <c:pt idx="17676">
                  <c:v>176770</c:v>
                </c:pt>
                <c:pt idx="17677">
                  <c:v>176780</c:v>
                </c:pt>
                <c:pt idx="17678">
                  <c:v>176790</c:v>
                </c:pt>
                <c:pt idx="17679">
                  <c:v>176800</c:v>
                </c:pt>
                <c:pt idx="17680">
                  <c:v>176810</c:v>
                </c:pt>
                <c:pt idx="17681">
                  <c:v>176820</c:v>
                </c:pt>
                <c:pt idx="17682">
                  <c:v>176830</c:v>
                </c:pt>
                <c:pt idx="17683">
                  <c:v>176840</c:v>
                </c:pt>
                <c:pt idx="17684">
                  <c:v>176850</c:v>
                </c:pt>
                <c:pt idx="17685">
                  <c:v>176860</c:v>
                </c:pt>
                <c:pt idx="17686">
                  <c:v>176870</c:v>
                </c:pt>
                <c:pt idx="17687">
                  <c:v>176880</c:v>
                </c:pt>
                <c:pt idx="17688">
                  <c:v>176890</c:v>
                </c:pt>
                <c:pt idx="17689">
                  <c:v>176900</c:v>
                </c:pt>
                <c:pt idx="17690">
                  <c:v>176910</c:v>
                </c:pt>
                <c:pt idx="17691">
                  <c:v>176920</c:v>
                </c:pt>
                <c:pt idx="17692">
                  <c:v>176930</c:v>
                </c:pt>
                <c:pt idx="17693">
                  <c:v>176940</c:v>
                </c:pt>
                <c:pt idx="17694">
                  <c:v>176950</c:v>
                </c:pt>
                <c:pt idx="17695">
                  <c:v>176960</c:v>
                </c:pt>
                <c:pt idx="17696">
                  <c:v>176970</c:v>
                </c:pt>
                <c:pt idx="17697">
                  <c:v>176980</c:v>
                </c:pt>
                <c:pt idx="17698">
                  <c:v>176990</c:v>
                </c:pt>
                <c:pt idx="17699">
                  <c:v>177000</c:v>
                </c:pt>
                <c:pt idx="17700">
                  <c:v>177010</c:v>
                </c:pt>
                <c:pt idx="17701">
                  <c:v>177020</c:v>
                </c:pt>
                <c:pt idx="17702">
                  <c:v>177030</c:v>
                </c:pt>
                <c:pt idx="17703">
                  <c:v>177040</c:v>
                </c:pt>
                <c:pt idx="17704">
                  <c:v>177050</c:v>
                </c:pt>
                <c:pt idx="17705">
                  <c:v>177060</c:v>
                </c:pt>
                <c:pt idx="17706">
                  <c:v>177070</c:v>
                </c:pt>
                <c:pt idx="17707">
                  <c:v>177080</c:v>
                </c:pt>
                <c:pt idx="17708">
                  <c:v>177090</c:v>
                </c:pt>
                <c:pt idx="17709">
                  <c:v>177100</c:v>
                </c:pt>
                <c:pt idx="17710">
                  <c:v>177110</c:v>
                </c:pt>
                <c:pt idx="17711">
                  <c:v>177120</c:v>
                </c:pt>
                <c:pt idx="17712">
                  <c:v>177130</c:v>
                </c:pt>
                <c:pt idx="17713">
                  <c:v>177140</c:v>
                </c:pt>
                <c:pt idx="17714">
                  <c:v>177150</c:v>
                </c:pt>
                <c:pt idx="17715">
                  <c:v>177160</c:v>
                </c:pt>
                <c:pt idx="17716">
                  <c:v>177170</c:v>
                </c:pt>
                <c:pt idx="17717">
                  <c:v>177180</c:v>
                </c:pt>
                <c:pt idx="17718">
                  <c:v>177190</c:v>
                </c:pt>
                <c:pt idx="17719">
                  <c:v>177200</c:v>
                </c:pt>
                <c:pt idx="17720">
                  <c:v>177210</c:v>
                </c:pt>
                <c:pt idx="17721">
                  <c:v>177220</c:v>
                </c:pt>
                <c:pt idx="17722">
                  <c:v>177230</c:v>
                </c:pt>
                <c:pt idx="17723">
                  <c:v>177240</c:v>
                </c:pt>
                <c:pt idx="17724">
                  <c:v>177250</c:v>
                </c:pt>
                <c:pt idx="17725">
                  <c:v>177260</c:v>
                </c:pt>
                <c:pt idx="17726">
                  <c:v>177270</c:v>
                </c:pt>
                <c:pt idx="17727">
                  <c:v>177280</c:v>
                </c:pt>
                <c:pt idx="17728">
                  <c:v>177290</c:v>
                </c:pt>
                <c:pt idx="17729">
                  <c:v>177300</c:v>
                </c:pt>
                <c:pt idx="17730">
                  <c:v>177310</c:v>
                </c:pt>
                <c:pt idx="17731">
                  <c:v>177320</c:v>
                </c:pt>
                <c:pt idx="17732">
                  <c:v>177330</c:v>
                </c:pt>
                <c:pt idx="17733">
                  <c:v>177340</c:v>
                </c:pt>
                <c:pt idx="17734">
                  <c:v>177350</c:v>
                </c:pt>
                <c:pt idx="17735">
                  <c:v>177360</c:v>
                </c:pt>
                <c:pt idx="17736">
                  <c:v>177370</c:v>
                </c:pt>
                <c:pt idx="17737">
                  <c:v>177380</c:v>
                </c:pt>
                <c:pt idx="17738">
                  <c:v>177390</c:v>
                </c:pt>
                <c:pt idx="17739">
                  <c:v>177400</c:v>
                </c:pt>
                <c:pt idx="17740">
                  <c:v>177410</c:v>
                </c:pt>
                <c:pt idx="17741">
                  <c:v>177420</c:v>
                </c:pt>
                <c:pt idx="17742">
                  <c:v>177430</c:v>
                </c:pt>
                <c:pt idx="17743">
                  <c:v>177440</c:v>
                </c:pt>
                <c:pt idx="17744">
                  <c:v>177450</c:v>
                </c:pt>
                <c:pt idx="17745">
                  <c:v>177460</c:v>
                </c:pt>
                <c:pt idx="17746">
                  <c:v>177470</c:v>
                </c:pt>
                <c:pt idx="17747">
                  <c:v>177480</c:v>
                </c:pt>
                <c:pt idx="17748">
                  <c:v>177490</c:v>
                </c:pt>
                <c:pt idx="17749">
                  <c:v>177500</c:v>
                </c:pt>
                <c:pt idx="17750">
                  <c:v>177510</c:v>
                </c:pt>
                <c:pt idx="17751">
                  <c:v>177520</c:v>
                </c:pt>
                <c:pt idx="17752">
                  <c:v>177530</c:v>
                </c:pt>
                <c:pt idx="17753">
                  <c:v>177540</c:v>
                </c:pt>
                <c:pt idx="17754">
                  <c:v>177550</c:v>
                </c:pt>
                <c:pt idx="17755">
                  <c:v>177560</c:v>
                </c:pt>
                <c:pt idx="17756">
                  <c:v>177570</c:v>
                </c:pt>
                <c:pt idx="17757">
                  <c:v>177580</c:v>
                </c:pt>
                <c:pt idx="17758">
                  <c:v>177590</c:v>
                </c:pt>
                <c:pt idx="17759">
                  <c:v>177600</c:v>
                </c:pt>
                <c:pt idx="17760">
                  <c:v>177610</c:v>
                </c:pt>
                <c:pt idx="17761">
                  <c:v>177620</c:v>
                </c:pt>
                <c:pt idx="17762">
                  <c:v>177630</c:v>
                </c:pt>
                <c:pt idx="17763">
                  <c:v>177640</c:v>
                </c:pt>
                <c:pt idx="17764">
                  <c:v>177650</c:v>
                </c:pt>
                <c:pt idx="17765">
                  <c:v>177660</c:v>
                </c:pt>
                <c:pt idx="17766">
                  <c:v>177670</c:v>
                </c:pt>
                <c:pt idx="17767">
                  <c:v>177680</c:v>
                </c:pt>
                <c:pt idx="17768">
                  <c:v>177690</c:v>
                </c:pt>
                <c:pt idx="17769">
                  <c:v>177700</c:v>
                </c:pt>
                <c:pt idx="17770">
                  <c:v>177710</c:v>
                </c:pt>
                <c:pt idx="17771">
                  <c:v>177720</c:v>
                </c:pt>
                <c:pt idx="17772">
                  <c:v>177730</c:v>
                </c:pt>
                <c:pt idx="17773">
                  <c:v>177740</c:v>
                </c:pt>
                <c:pt idx="17774">
                  <c:v>177750</c:v>
                </c:pt>
                <c:pt idx="17775">
                  <c:v>177760</c:v>
                </c:pt>
                <c:pt idx="17776">
                  <c:v>177770</c:v>
                </c:pt>
                <c:pt idx="17777">
                  <c:v>177780</c:v>
                </c:pt>
                <c:pt idx="17778">
                  <c:v>177790</c:v>
                </c:pt>
                <c:pt idx="17779">
                  <c:v>177800</c:v>
                </c:pt>
                <c:pt idx="17780">
                  <c:v>177810</c:v>
                </c:pt>
                <c:pt idx="17781">
                  <c:v>177820</c:v>
                </c:pt>
                <c:pt idx="17782">
                  <c:v>177830</c:v>
                </c:pt>
                <c:pt idx="17783">
                  <c:v>177840</c:v>
                </c:pt>
                <c:pt idx="17784">
                  <c:v>177850</c:v>
                </c:pt>
                <c:pt idx="17785">
                  <c:v>177860</c:v>
                </c:pt>
                <c:pt idx="17786">
                  <c:v>177870</c:v>
                </c:pt>
                <c:pt idx="17787">
                  <c:v>177880</c:v>
                </c:pt>
                <c:pt idx="17788">
                  <c:v>177890</c:v>
                </c:pt>
                <c:pt idx="17789">
                  <c:v>177900</c:v>
                </c:pt>
                <c:pt idx="17790">
                  <c:v>177910</c:v>
                </c:pt>
                <c:pt idx="17791">
                  <c:v>177920</c:v>
                </c:pt>
                <c:pt idx="17792">
                  <c:v>177930</c:v>
                </c:pt>
                <c:pt idx="17793">
                  <c:v>177940</c:v>
                </c:pt>
                <c:pt idx="17794">
                  <c:v>177950</c:v>
                </c:pt>
                <c:pt idx="17795">
                  <c:v>177960</c:v>
                </c:pt>
                <c:pt idx="17796">
                  <c:v>177970</c:v>
                </c:pt>
                <c:pt idx="17797">
                  <c:v>177980</c:v>
                </c:pt>
                <c:pt idx="17798">
                  <c:v>177990</c:v>
                </c:pt>
                <c:pt idx="17799">
                  <c:v>178000</c:v>
                </c:pt>
                <c:pt idx="17800">
                  <c:v>178010</c:v>
                </c:pt>
                <c:pt idx="17801">
                  <c:v>178020</c:v>
                </c:pt>
                <c:pt idx="17802">
                  <c:v>178030</c:v>
                </c:pt>
                <c:pt idx="17803">
                  <c:v>178040</c:v>
                </c:pt>
                <c:pt idx="17804">
                  <c:v>178050</c:v>
                </c:pt>
                <c:pt idx="17805">
                  <c:v>178060</c:v>
                </c:pt>
                <c:pt idx="17806">
                  <c:v>178070</c:v>
                </c:pt>
                <c:pt idx="17807">
                  <c:v>178080</c:v>
                </c:pt>
                <c:pt idx="17808">
                  <c:v>178090</c:v>
                </c:pt>
                <c:pt idx="17809">
                  <c:v>178100</c:v>
                </c:pt>
                <c:pt idx="17810">
                  <c:v>178110</c:v>
                </c:pt>
                <c:pt idx="17811">
                  <c:v>178120</c:v>
                </c:pt>
                <c:pt idx="17812">
                  <c:v>178130</c:v>
                </c:pt>
                <c:pt idx="17813">
                  <c:v>178140</c:v>
                </c:pt>
                <c:pt idx="17814">
                  <c:v>178150</c:v>
                </c:pt>
                <c:pt idx="17815">
                  <c:v>178160</c:v>
                </c:pt>
                <c:pt idx="17816">
                  <c:v>178170</c:v>
                </c:pt>
                <c:pt idx="17817">
                  <c:v>178180</c:v>
                </c:pt>
                <c:pt idx="17818">
                  <c:v>178190</c:v>
                </c:pt>
                <c:pt idx="17819">
                  <c:v>178200</c:v>
                </c:pt>
                <c:pt idx="17820">
                  <c:v>178210</c:v>
                </c:pt>
                <c:pt idx="17821">
                  <c:v>178220</c:v>
                </c:pt>
                <c:pt idx="17822">
                  <c:v>178230</c:v>
                </c:pt>
                <c:pt idx="17823">
                  <c:v>178240</c:v>
                </c:pt>
                <c:pt idx="17824">
                  <c:v>178250</c:v>
                </c:pt>
                <c:pt idx="17825">
                  <c:v>178260</c:v>
                </c:pt>
                <c:pt idx="17826">
                  <c:v>178270</c:v>
                </c:pt>
                <c:pt idx="17827">
                  <c:v>178280</c:v>
                </c:pt>
                <c:pt idx="17828">
                  <c:v>178290</c:v>
                </c:pt>
                <c:pt idx="17829">
                  <c:v>178300</c:v>
                </c:pt>
                <c:pt idx="17830">
                  <c:v>178310</c:v>
                </c:pt>
                <c:pt idx="17831">
                  <c:v>178320</c:v>
                </c:pt>
                <c:pt idx="17832">
                  <c:v>178330</c:v>
                </c:pt>
                <c:pt idx="17833">
                  <c:v>178340</c:v>
                </c:pt>
                <c:pt idx="17834">
                  <c:v>178350</c:v>
                </c:pt>
                <c:pt idx="17835">
                  <c:v>178360</c:v>
                </c:pt>
                <c:pt idx="17836">
                  <c:v>178370</c:v>
                </c:pt>
                <c:pt idx="17837">
                  <c:v>178380</c:v>
                </c:pt>
                <c:pt idx="17838">
                  <c:v>178390</c:v>
                </c:pt>
                <c:pt idx="17839">
                  <c:v>178400</c:v>
                </c:pt>
                <c:pt idx="17840">
                  <c:v>178410</c:v>
                </c:pt>
                <c:pt idx="17841">
                  <c:v>178420</c:v>
                </c:pt>
                <c:pt idx="17842">
                  <c:v>178430</c:v>
                </c:pt>
                <c:pt idx="17843">
                  <c:v>178440</c:v>
                </c:pt>
                <c:pt idx="17844">
                  <c:v>178450</c:v>
                </c:pt>
                <c:pt idx="17845">
                  <c:v>178460</c:v>
                </c:pt>
                <c:pt idx="17846">
                  <c:v>178470</c:v>
                </c:pt>
                <c:pt idx="17847">
                  <c:v>178480</c:v>
                </c:pt>
                <c:pt idx="17848">
                  <c:v>178490</c:v>
                </c:pt>
                <c:pt idx="17849">
                  <c:v>178500</c:v>
                </c:pt>
                <c:pt idx="17850">
                  <c:v>178510</c:v>
                </c:pt>
                <c:pt idx="17851">
                  <c:v>178520</c:v>
                </c:pt>
                <c:pt idx="17852">
                  <c:v>178530</c:v>
                </c:pt>
                <c:pt idx="17853">
                  <c:v>178540</c:v>
                </c:pt>
                <c:pt idx="17854">
                  <c:v>178550</c:v>
                </c:pt>
                <c:pt idx="17855">
                  <c:v>178560</c:v>
                </c:pt>
                <c:pt idx="17856">
                  <c:v>178570</c:v>
                </c:pt>
                <c:pt idx="17857">
                  <c:v>178580</c:v>
                </c:pt>
                <c:pt idx="17858">
                  <c:v>178590</c:v>
                </c:pt>
                <c:pt idx="17859">
                  <c:v>178600</c:v>
                </c:pt>
                <c:pt idx="17860">
                  <c:v>178610</c:v>
                </c:pt>
                <c:pt idx="17861">
                  <c:v>178620</c:v>
                </c:pt>
                <c:pt idx="17862">
                  <c:v>178630</c:v>
                </c:pt>
                <c:pt idx="17863">
                  <c:v>178640</c:v>
                </c:pt>
                <c:pt idx="17864">
                  <c:v>178650</c:v>
                </c:pt>
                <c:pt idx="17865">
                  <c:v>178660</c:v>
                </c:pt>
                <c:pt idx="17866">
                  <c:v>178670</c:v>
                </c:pt>
                <c:pt idx="17867">
                  <c:v>178680</c:v>
                </c:pt>
                <c:pt idx="17868">
                  <c:v>178690</c:v>
                </c:pt>
                <c:pt idx="17869">
                  <c:v>178700</c:v>
                </c:pt>
                <c:pt idx="17870">
                  <c:v>178710</c:v>
                </c:pt>
                <c:pt idx="17871">
                  <c:v>178720</c:v>
                </c:pt>
                <c:pt idx="17872">
                  <c:v>178730</c:v>
                </c:pt>
                <c:pt idx="17873">
                  <c:v>178740</c:v>
                </c:pt>
                <c:pt idx="17874">
                  <c:v>178750</c:v>
                </c:pt>
                <c:pt idx="17875">
                  <c:v>178760</c:v>
                </c:pt>
                <c:pt idx="17876">
                  <c:v>178770</c:v>
                </c:pt>
                <c:pt idx="17877">
                  <c:v>178780</c:v>
                </c:pt>
                <c:pt idx="17878">
                  <c:v>178790</c:v>
                </c:pt>
                <c:pt idx="17879">
                  <c:v>178800</c:v>
                </c:pt>
                <c:pt idx="17880">
                  <c:v>178810</c:v>
                </c:pt>
                <c:pt idx="17881">
                  <c:v>178820</c:v>
                </c:pt>
                <c:pt idx="17882">
                  <c:v>178830</c:v>
                </c:pt>
                <c:pt idx="17883">
                  <c:v>178840</c:v>
                </c:pt>
                <c:pt idx="17884">
                  <c:v>178850</c:v>
                </c:pt>
                <c:pt idx="17885">
                  <c:v>178860</c:v>
                </c:pt>
                <c:pt idx="17886">
                  <c:v>178870</c:v>
                </c:pt>
                <c:pt idx="17887">
                  <c:v>178880</c:v>
                </c:pt>
                <c:pt idx="17888">
                  <c:v>178890</c:v>
                </c:pt>
                <c:pt idx="17889">
                  <c:v>178900</c:v>
                </c:pt>
                <c:pt idx="17890">
                  <c:v>178910</c:v>
                </c:pt>
                <c:pt idx="17891">
                  <c:v>178920</c:v>
                </c:pt>
                <c:pt idx="17892">
                  <c:v>178930</c:v>
                </c:pt>
                <c:pt idx="17893">
                  <c:v>178940</c:v>
                </c:pt>
                <c:pt idx="17894">
                  <c:v>178950</c:v>
                </c:pt>
                <c:pt idx="17895">
                  <c:v>178960</c:v>
                </c:pt>
                <c:pt idx="17896">
                  <c:v>178970</c:v>
                </c:pt>
                <c:pt idx="17897">
                  <c:v>178980</c:v>
                </c:pt>
                <c:pt idx="17898">
                  <c:v>178990</c:v>
                </c:pt>
                <c:pt idx="17899">
                  <c:v>179000</c:v>
                </c:pt>
                <c:pt idx="17900">
                  <c:v>179010</c:v>
                </c:pt>
                <c:pt idx="17901">
                  <c:v>179020</c:v>
                </c:pt>
                <c:pt idx="17902">
                  <c:v>179030</c:v>
                </c:pt>
                <c:pt idx="17903">
                  <c:v>179040</c:v>
                </c:pt>
                <c:pt idx="17904">
                  <c:v>179050</c:v>
                </c:pt>
                <c:pt idx="17905">
                  <c:v>179060</c:v>
                </c:pt>
                <c:pt idx="17906">
                  <c:v>179070</c:v>
                </c:pt>
                <c:pt idx="17907">
                  <c:v>179080</c:v>
                </c:pt>
                <c:pt idx="17908">
                  <c:v>179090</c:v>
                </c:pt>
                <c:pt idx="17909">
                  <c:v>179100</c:v>
                </c:pt>
                <c:pt idx="17910">
                  <c:v>179110</c:v>
                </c:pt>
                <c:pt idx="17911">
                  <c:v>179120</c:v>
                </c:pt>
                <c:pt idx="17912">
                  <c:v>179130</c:v>
                </c:pt>
                <c:pt idx="17913">
                  <c:v>179140</c:v>
                </c:pt>
                <c:pt idx="17914">
                  <c:v>179150</c:v>
                </c:pt>
                <c:pt idx="17915">
                  <c:v>179160</c:v>
                </c:pt>
                <c:pt idx="17916">
                  <c:v>179170</c:v>
                </c:pt>
                <c:pt idx="17917">
                  <c:v>179180</c:v>
                </c:pt>
                <c:pt idx="17918">
                  <c:v>179190</c:v>
                </c:pt>
                <c:pt idx="17919">
                  <c:v>179200</c:v>
                </c:pt>
                <c:pt idx="17920">
                  <c:v>179210</c:v>
                </c:pt>
                <c:pt idx="17921">
                  <c:v>179220</c:v>
                </c:pt>
                <c:pt idx="17922">
                  <c:v>179230</c:v>
                </c:pt>
                <c:pt idx="17923">
                  <c:v>179240</c:v>
                </c:pt>
                <c:pt idx="17924">
                  <c:v>179250</c:v>
                </c:pt>
                <c:pt idx="17925">
                  <c:v>179260</c:v>
                </c:pt>
                <c:pt idx="17926">
                  <c:v>179270</c:v>
                </c:pt>
                <c:pt idx="17927">
                  <c:v>179280</c:v>
                </c:pt>
                <c:pt idx="17928">
                  <c:v>179290</c:v>
                </c:pt>
                <c:pt idx="17929">
                  <c:v>179300</c:v>
                </c:pt>
                <c:pt idx="17930">
                  <c:v>179310</c:v>
                </c:pt>
                <c:pt idx="17931">
                  <c:v>179320</c:v>
                </c:pt>
                <c:pt idx="17932">
                  <c:v>179330</c:v>
                </c:pt>
                <c:pt idx="17933">
                  <c:v>179340</c:v>
                </c:pt>
                <c:pt idx="17934">
                  <c:v>179350</c:v>
                </c:pt>
                <c:pt idx="17935">
                  <c:v>179360</c:v>
                </c:pt>
                <c:pt idx="17936">
                  <c:v>179370</c:v>
                </c:pt>
                <c:pt idx="17937">
                  <c:v>179380</c:v>
                </c:pt>
                <c:pt idx="17938">
                  <c:v>179390</c:v>
                </c:pt>
                <c:pt idx="17939">
                  <c:v>179400</c:v>
                </c:pt>
                <c:pt idx="17940">
                  <c:v>179410</c:v>
                </c:pt>
                <c:pt idx="17941">
                  <c:v>179420</c:v>
                </c:pt>
                <c:pt idx="17942">
                  <c:v>179430</c:v>
                </c:pt>
                <c:pt idx="17943">
                  <c:v>179440</c:v>
                </c:pt>
                <c:pt idx="17944">
                  <c:v>179450</c:v>
                </c:pt>
                <c:pt idx="17945">
                  <c:v>179460</c:v>
                </c:pt>
                <c:pt idx="17946">
                  <c:v>179470</c:v>
                </c:pt>
                <c:pt idx="17947">
                  <c:v>179480</c:v>
                </c:pt>
                <c:pt idx="17948">
                  <c:v>179490</c:v>
                </c:pt>
                <c:pt idx="17949">
                  <c:v>179500</c:v>
                </c:pt>
                <c:pt idx="17950">
                  <c:v>179510</c:v>
                </c:pt>
                <c:pt idx="17951">
                  <c:v>179520</c:v>
                </c:pt>
                <c:pt idx="17952">
                  <c:v>179530</c:v>
                </c:pt>
                <c:pt idx="17953">
                  <c:v>179540</c:v>
                </c:pt>
                <c:pt idx="17954">
                  <c:v>179550</c:v>
                </c:pt>
                <c:pt idx="17955">
                  <c:v>179560</c:v>
                </c:pt>
                <c:pt idx="17956">
                  <c:v>179570</c:v>
                </c:pt>
                <c:pt idx="17957">
                  <c:v>179580</c:v>
                </c:pt>
                <c:pt idx="17958">
                  <c:v>179590</c:v>
                </c:pt>
                <c:pt idx="17959">
                  <c:v>179600</c:v>
                </c:pt>
                <c:pt idx="17960">
                  <c:v>179610</c:v>
                </c:pt>
                <c:pt idx="17961">
                  <c:v>179620</c:v>
                </c:pt>
                <c:pt idx="17962">
                  <c:v>179630</c:v>
                </c:pt>
                <c:pt idx="17963">
                  <c:v>179640</c:v>
                </c:pt>
                <c:pt idx="17964">
                  <c:v>179650</c:v>
                </c:pt>
                <c:pt idx="17965">
                  <c:v>179660</c:v>
                </c:pt>
                <c:pt idx="17966">
                  <c:v>179670</c:v>
                </c:pt>
                <c:pt idx="17967">
                  <c:v>179680</c:v>
                </c:pt>
                <c:pt idx="17968">
                  <c:v>179690</c:v>
                </c:pt>
                <c:pt idx="17969">
                  <c:v>179700</c:v>
                </c:pt>
                <c:pt idx="17970">
                  <c:v>179710</c:v>
                </c:pt>
                <c:pt idx="17971">
                  <c:v>179720</c:v>
                </c:pt>
                <c:pt idx="17972">
                  <c:v>179730</c:v>
                </c:pt>
                <c:pt idx="17973">
                  <c:v>179740</c:v>
                </c:pt>
                <c:pt idx="17974">
                  <c:v>179750</c:v>
                </c:pt>
                <c:pt idx="17975">
                  <c:v>179760</c:v>
                </c:pt>
                <c:pt idx="17976">
                  <c:v>179770</c:v>
                </c:pt>
                <c:pt idx="17977">
                  <c:v>179780</c:v>
                </c:pt>
                <c:pt idx="17978">
                  <c:v>179790</c:v>
                </c:pt>
                <c:pt idx="17979">
                  <c:v>179800</c:v>
                </c:pt>
                <c:pt idx="17980">
                  <c:v>179810</c:v>
                </c:pt>
                <c:pt idx="17981">
                  <c:v>179820</c:v>
                </c:pt>
                <c:pt idx="17982">
                  <c:v>179830</c:v>
                </c:pt>
                <c:pt idx="17983">
                  <c:v>179840</c:v>
                </c:pt>
                <c:pt idx="17984">
                  <c:v>179850</c:v>
                </c:pt>
                <c:pt idx="17985">
                  <c:v>179860</c:v>
                </c:pt>
                <c:pt idx="17986">
                  <c:v>179870</c:v>
                </c:pt>
                <c:pt idx="17987">
                  <c:v>179880</c:v>
                </c:pt>
                <c:pt idx="17988">
                  <c:v>179890</c:v>
                </c:pt>
                <c:pt idx="17989">
                  <c:v>179900</c:v>
                </c:pt>
                <c:pt idx="17990">
                  <c:v>179910</c:v>
                </c:pt>
                <c:pt idx="17991">
                  <c:v>179920</c:v>
                </c:pt>
                <c:pt idx="17992">
                  <c:v>179930</c:v>
                </c:pt>
                <c:pt idx="17993">
                  <c:v>179940</c:v>
                </c:pt>
                <c:pt idx="17994">
                  <c:v>179950</c:v>
                </c:pt>
                <c:pt idx="17995">
                  <c:v>179960</c:v>
                </c:pt>
                <c:pt idx="17996">
                  <c:v>179970</c:v>
                </c:pt>
                <c:pt idx="17997">
                  <c:v>179980</c:v>
                </c:pt>
                <c:pt idx="17998">
                  <c:v>179990</c:v>
                </c:pt>
                <c:pt idx="17999">
                  <c:v>180000</c:v>
                </c:pt>
                <c:pt idx="18000">
                  <c:v>180010</c:v>
                </c:pt>
                <c:pt idx="18001">
                  <c:v>180020</c:v>
                </c:pt>
                <c:pt idx="18002">
                  <c:v>180030</c:v>
                </c:pt>
                <c:pt idx="18003">
                  <c:v>180040</c:v>
                </c:pt>
                <c:pt idx="18004">
                  <c:v>180050</c:v>
                </c:pt>
                <c:pt idx="18005">
                  <c:v>180060</c:v>
                </c:pt>
                <c:pt idx="18006">
                  <c:v>180070</c:v>
                </c:pt>
                <c:pt idx="18007">
                  <c:v>180080</c:v>
                </c:pt>
                <c:pt idx="18008">
                  <c:v>180090</c:v>
                </c:pt>
                <c:pt idx="18009">
                  <c:v>180100</c:v>
                </c:pt>
                <c:pt idx="18010">
                  <c:v>180110</c:v>
                </c:pt>
                <c:pt idx="18011">
                  <c:v>180120</c:v>
                </c:pt>
                <c:pt idx="18012">
                  <c:v>180130</c:v>
                </c:pt>
                <c:pt idx="18013">
                  <c:v>180140</c:v>
                </c:pt>
                <c:pt idx="18014">
                  <c:v>180150</c:v>
                </c:pt>
                <c:pt idx="18015">
                  <c:v>180160</c:v>
                </c:pt>
                <c:pt idx="18016">
                  <c:v>180170</c:v>
                </c:pt>
                <c:pt idx="18017">
                  <c:v>180180</c:v>
                </c:pt>
                <c:pt idx="18018">
                  <c:v>180190</c:v>
                </c:pt>
                <c:pt idx="18019">
                  <c:v>180200</c:v>
                </c:pt>
                <c:pt idx="18020">
                  <c:v>180210</c:v>
                </c:pt>
                <c:pt idx="18021">
                  <c:v>180220</c:v>
                </c:pt>
                <c:pt idx="18022">
                  <c:v>180230</c:v>
                </c:pt>
                <c:pt idx="18023">
                  <c:v>180240</c:v>
                </c:pt>
                <c:pt idx="18024">
                  <c:v>180250</c:v>
                </c:pt>
                <c:pt idx="18025">
                  <c:v>180260</c:v>
                </c:pt>
                <c:pt idx="18026">
                  <c:v>180270</c:v>
                </c:pt>
                <c:pt idx="18027">
                  <c:v>180280</c:v>
                </c:pt>
                <c:pt idx="18028">
                  <c:v>180290</c:v>
                </c:pt>
                <c:pt idx="18029">
                  <c:v>180300</c:v>
                </c:pt>
                <c:pt idx="18030">
                  <c:v>180310</c:v>
                </c:pt>
                <c:pt idx="18031">
                  <c:v>180320</c:v>
                </c:pt>
                <c:pt idx="18032">
                  <c:v>180330</c:v>
                </c:pt>
                <c:pt idx="18033">
                  <c:v>180340</c:v>
                </c:pt>
                <c:pt idx="18034">
                  <c:v>180350</c:v>
                </c:pt>
                <c:pt idx="18035">
                  <c:v>180360</c:v>
                </c:pt>
                <c:pt idx="18036">
                  <c:v>180370</c:v>
                </c:pt>
                <c:pt idx="18037">
                  <c:v>180380</c:v>
                </c:pt>
                <c:pt idx="18038">
                  <c:v>180390</c:v>
                </c:pt>
                <c:pt idx="18039">
                  <c:v>180400</c:v>
                </c:pt>
                <c:pt idx="18040">
                  <c:v>180410</c:v>
                </c:pt>
                <c:pt idx="18041">
                  <c:v>180420</c:v>
                </c:pt>
                <c:pt idx="18042">
                  <c:v>180430</c:v>
                </c:pt>
                <c:pt idx="18043">
                  <c:v>180440</c:v>
                </c:pt>
                <c:pt idx="18044">
                  <c:v>180450</c:v>
                </c:pt>
                <c:pt idx="18045">
                  <c:v>180460</c:v>
                </c:pt>
                <c:pt idx="18046">
                  <c:v>180470</c:v>
                </c:pt>
                <c:pt idx="18047">
                  <c:v>180480</c:v>
                </c:pt>
                <c:pt idx="18048">
                  <c:v>180490</c:v>
                </c:pt>
                <c:pt idx="18049">
                  <c:v>180500</c:v>
                </c:pt>
                <c:pt idx="18050">
                  <c:v>180510</c:v>
                </c:pt>
                <c:pt idx="18051">
                  <c:v>180520</c:v>
                </c:pt>
                <c:pt idx="18052">
                  <c:v>180530</c:v>
                </c:pt>
                <c:pt idx="18053">
                  <c:v>180540</c:v>
                </c:pt>
                <c:pt idx="18054">
                  <c:v>180550</c:v>
                </c:pt>
                <c:pt idx="18055">
                  <c:v>180560</c:v>
                </c:pt>
                <c:pt idx="18056">
                  <c:v>180570</c:v>
                </c:pt>
                <c:pt idx="18057">
                  <c:v>180580</c:v>
                </c:pt>
                <c:pt idx="18058">
                  <c:v>180590</c:v>
                </c:pt>
                <c:pt idx="18059">
                  <c:v>180600</c:v>
                </c:pt>
                <c:pt idx="18060">
                  <c:v>180610</c:v>
                </c:pt>
                <c:pt idx="18061">
                  <c:v>180620</c:v>
                </c:pt>
                <c:pt idx="18062">
                  <c:v>180630</c:v>
                </c:pt>
                <c:pt idx="18063">
                  <c:v>180640</c:v>
                </c:pt>
                <c:pt idx="18064">
                  <c:v>180650</c:v>
                </c:pt>
                <c:pt idx="18065">
                  <c:v>180660</c:v>
                </c:pt>
                <c:pt idx="18066">
                  <c:v>180670</c:v>
                </c:pt>
                <c:pt idx="18067">
                  <c:v>180680</c:v>
                </c:pt>
                <c:pt idx="18068">
                  <c:v>180690</c:v>
                </c:pt>
                <c:pt idx="18069">
                  <c:v>180700</c:v>
                </c:pt>
                <c:pt idx="18070">
                  <c:v>180710</c:v>
                </c:pt>
                <c:pt idx="18071">
                  <c:v>180720</c:v>
                </c:pt>
                <c:pt idx="18072">
                  <c:v>180730</c:v>
                </c:pt>
                <c:pt idx="18073">
                  <c:v>180740</c:v>
                </c:pt>
                <c:pt idx="18074">
                  <c:v>180750</c:v>
                </c:pt>
                <c:pt idx="18075">
                  <c:v>180760</c:v>
                </c:pt>
                <c:pt idx="18076">
                  <c:v>180770</c:v>
                </c:pt>
                <c:pt idx="18077">
                  <c:v>180780</c:v>
                </c:pt>
                <c:pt idx="18078">
                  <c:v>180790</c:v>
                </c:pt>
                <c:pt idx="18079">
                  <c:v>180800</c:v>
                </c:pt>
                <c:pt idx="18080">
                  <c:v>180810</c:v>
                </c:pt>
                <c:pt idx="18081">
                  <c:v>180820</c:v>
                </c:pt>
                <c:pt idx="18082">
                  <c:v>180830</c:v>
                </c:pt>
                <c:pt idx="18083">
                  <c:v>180840</c:v>
                </c:pt>
                <c:pt idx="18084">
                  <c:v>180850</c:v>
                </c:pt>
                <c:pt idx="18085">
                  <c:v>180860</c:v>
                </c:pt>
                <c:pt idx="18086">
                  <c:v>180870</c:v>
                </c:pt>
                <c:pt idx="18087">
                  <c:v>180880</c:v>
                </c:pt>
                <c:pt idx="18088">
                  <c:v>180890</c:v>
                </c:pt>
                <c:pt idx="18089">
                  <c:v>180900</c:v>
                </c:pt>
                <c:pt idx="18090">
                  <c:v>180910</c:v>
                </c:pt>
                <c:pt idx="18091">
                  <c:v>180920</c:v>
                </c:pt>
                <c:pt idx="18092">
                  <c:v>180930</c:v>
                </c:pt>
                <c:pt idx="18093">
                  <c:v>180940</c:v>
                </c:pt>
                <c:pt idx="18094">
                  <c:v>180950</c:v>
                </c:pt>
                <c:pt idx="18095">
                  <c:v>180960</c:v>
                </c:pt>
                <c:pt idx="18096">
                  <c:v>180970</c:v>
                </c:pt>
                <c:pt idx="18097">
                  <c:v>180980</c:v>
                </c:pt>
              </c:numCache>
            </c:numRef>
          </c:xVal>
          <c:yVal>
            <c:numRef>
              <c:f>Sheet1!$T$2:$T$18099</c:f>
              <c:numCache>
                <c:formatCode>General</c:formatCode>
                <c:ptCount val="18098"/>
                <c:pt idx="0">
                  <c:v>0.92549999999999999</c:v>
                </c:pt>
                <c:pt idx="1">
                  <c:v>0.9345</c:v>
                </c:pt>
                <c:pt idx="2">
                  <c:v>0.93689999999999996</c:v>
                </c:pt>
                <c:pt idx="3">
                  <c:v>0.94210000000000005</c:v>
                </c:pt>
                <c:pt idx="4">
                  <c:v>0.9335</c:v>
                </c:pt>
                <c:pt idx="5">
                  <c:v>0.94569999999999999</c:v>
                </c:pt>
                <c:pt idx="6">
                  <c:v>0.9446</c:v>
                </c:pt>
                <c:pt idx="7">
                  <c:v>0.94899999999999995</c:v>
                </c:pt>
                <c:pt idx="8">
                  <c:v>0.95479999999999998</c:v>
                </c:pt>
                <c:pt idx="9">
                  <c:v>0.95440000000000003</c:v>
                </c:pt>
                <c:pt idx="10">
                  <c:v>0.95740000000000003</c:v>
                </c:pt>
                <c:pt idx="11">
                  <c:v>0.96440000000000003</c:v>
                </c:pt>
                <c:pt idx="12">
                  <c:v>0.97370000000000001</c:v>
                </c:pt>
                <c:pt idx="13">
                  <c:v>0.97330000000000005</c:v>
                </c:pt>
                <c:pt idx="14">
                  <c:v>0.97489999999999999</c:v>
                </c:pt>
                <c:pt idx="15">
                  <c:v>0.97860000000000003</c:v>
                </c:pt>
                <c:pt idx="16">
                  <c:v>0.98529999999999995</c:v>
                </c:pt>
                <c:pt idx="17">
                  <c:v>0.98950000000000005</c:v>
                </c:pt>
                <c:pt idx="18">
                  <c:v>0.99880000000000002</c:v>
                </c:pt>
                <c:pt idx="19">
                  <c:v>0.99739999999999995</c:v>
                </c:pt>
                <c:pt idx="20">
                  <c:v>0.99680000000000002</c:v>
                </c:pt>
                <c:pt idx="21">
                  <c:v>1.0008999999999999</c:v>
                </c:pt>
                <c:pt idx="22">
                  <c:v>1.0024</c:v>
                </c:pt>
                <c:pt idx="23">
                  <c:v>1.0036</c:v>
                </c:pt>
                <c:pt idx="24">
                  <c:v>1.0075000000000001</c:v>
                </c:pt>
                <c:pt idx="25">
                  <c:v>1.0139</c:v>
                </c:pt>
                <c:pt idx="26">
                  <c:v>1.0134000000000001</c:v>
                </c:pt>
                <c:pt idx="27">
                  <c:v>1.0167999999999999</c:v>
                </c:pt>
                <c:pt idx="28">
                  <c:v>1.0197000000000001</c:v>
                </c:pt>
                <c:pt idx="29">
                  <c:v>1.0209999999999999</c:v>
                </c:pt>
                <c:pt idx="30">
                  <c:v>1.0212000000000001</c:v>
                </c:pt>
                <c:pt idx="31">
                  <c:v>1.0298</c:v>
                </c:pt>
                <c:pt idx="32">
                  <c:v>1.0319</c:v>
                </c:pt>
                <c:pt idx="33">
                  <c:v>1.0266</c:v>
                </c:pt>
                <c:pt idx="34">
                  <c:v>1.0303</c:v>
                </c:pt>
                <c:pt idx="35">
                  <c:v>1.0356000000000001</c:v>
                </c:pt>
                <c:pt idx="36">
                  <c:v>1.0356000000000001</c:v>
                </c:pt>
                <c:pt idx="37">
                  <c:v>1.0333000000000001</c:v>
                </c:pt>
                <c:pt idx="38">
                  <c:v>1.0371999999999999</c:v>
                </c:pt>
                <c:pt idx="39">
                  <c:v>1.0349999999999999</c:v>
                </c:pt>
                <c:pt idx="40">
                  <c:v>1.0383</c:v>
                </c:pt>
                <c:pt idx="41">
                  <c:v>1.0357000000000001</c:v>
                </c:pt>
                <c:pt idx="42">
                  <c:v>1.0367</c:v>
                </c:pt>
                <c:pt idx="43">
                  <c:v>1.0370999999999999</c:v>
                </c:pt>
                <c:pt idx="44">
                  <c:v>1.0355000000000001</c:v>
                </c:pt>
                <c:pt idx="45">
                  <c:v>1.0387999999999999</c:v>
                </c:pt>
                <c:pt idx="46">
                  <c:v>1.0383</c:v>
                </c:pt>
                <c:pt idx="47">
                  <c:v>1.0391999999999999</c:v>
                </c:pt>
                <c:pt idx="48">
                  <c:v>1.0419</c:v>
                </c:pt>
                <c:pt idx="49">
                  <c:v>1.0428999999999999</c:v>
                </c:pt>
                <c:pt idx="50">
                  <c:v>1.0507</c:v>
                </c:pt>
                <c:pt idx="51">
                  <c:v>1.0516000000000001</c:v>
                </c:pt>
                <c:pt idx="52">
                  <c:v>1.0512999999999999</c:v>
                </c:pt>
                <c:pt idx="53">
                  <c:v>1.0507</c:v>
                </c:pt>
                <c:pt idx="54">
                  <c:v>1.0527</c:v>
                </c:pt>
                <c:pt idx="55">
                  <c:v>1.052</c:v>
                </c:pt>
                <c:pt idx="56">
                  <c:v>1.0556000000000001</c:v>
                </c:pt>
                <c:pt idx="57">
                  <c:v>1.0569999999999999</c:v>
                </c:pt>
                <c:pt idx="58">
                  <c:v>1.0555000000000001</c:v>
                </c:pt>
                <c:pt idx="59">
                  <c:v>1.0569999999999999</c:v>
                </c:pt>
                <c:pt idx="60">
                  <c:v>1.0576000000000001</c:v>
                </c:pt>
                <c:pt idx="61">
                  <c:v>1.0610999999999999</c:v>
                </c:pt>
                <c:pt idx="62">
                  <c:v>1.0609</c:v>
                </c:pt>
                <c:pt idx="63">
                  <c:v>1.0629</c:v>
                </c:pt>
                <c:pt idx="64">
                  <c:v>1.0713999999999999</c:v>
                </c:pt>
                <c:pt idx="65">
                  <c:v>1.0763</c:v>
                </c:pt>
                <c:pt idx="66">
                  <c:v>1.0790999999999999</c:v>
                </c:pt>
                <c:pt idx="67">
                  <c:v>1.0824</c:v>
                </c:pt>
                <c:pt idx="68">
                  <c:v>1.0905</c:v>
                </c:pt>
                <c:pt idx="69">
                  <c:v>1.0895999999999999</c:v>
                </c:pt>
                <c:pt idx="70">
                  <c:v>1.0923</c:v>
                </c:pt>
                <c:pt idx="71">
                  <c:v>1.0932999999999999</c:v>
                </c:pt>
                <c:pt idx="72">
                  <c:v>1.0896999999999999</c:v>
                </c:pt>
                <c:pt idx="73">
                  <c:v>1.0927</c:v>
                </c:pt>
                <c:pt idx="74">
                  <c:v>1.0946</c:v>
                </c:pt>
                <c:pt idx="75">
                  <c:v>1.0918000000000001</c:v>
                </c:pt>
                <c:pt idx="76">
                  <c:v>1.0922000000000001</c:v>
                </c:pt>
                <c:pt idx="77">
                  <c:v>1.0979000000000001</c:v>
                </c:pt>
                <c:pt idx="78">
                  <c:v>1.0939000000000001</c:v>
                </c:pt>
                <c:pt idx="79">
                  <c:v>1.0923</c:v>
                </c:pt>
                <c:pt idx="80">
                  <c:v>1.0936999999999999</c:v>
                </c:pt>
                <c:pt idx="81">
                  <c:v>1.0946</c:v>
                </c:pt>
                <c:pt idx="82">
                  <c:v>1.0914999999999999</c:v>
                </c:pt>
                <c:pt idx="83">
                  <c:v>1.0929</c:v>
                </c:pt>
                <c:pt idx="84">
                  <c:v>1.0895999999999999</c:v>
                </c:pt>
                <c:pt idx="85">
                  <c:v>1.0921000000000001</c:v>
                </c:pt>
                <c:pt idx="86">
                  <c:v>1.0902000000000001</c:v>
                </c:pt>
                <c:pt idx="87">
                  <c:v>1.0969</c:v>
                </c:pt>
                <c:pt idx="88">
                  <c:v>1.0973999999999999</c:v>
                </c:pt>
                <c:pt idx="89">
                  <c:v>1.0967</c:v>
                </c:pt>
                <c:pt idx="90">
                  <c:v>1.0973999999999999</c:v>
                </c:pt>
                <c:pt idx="91">
                  <c:v>1.0969</c:v>
                </c:pt>
                <c:pt idx="92">
                  <c:v>1.1009</c:v>
                </c:pt>
                <c:pt idx="93">
                  <c:v>1.1066</c:v>
                </c:pt>
                <c:pt idx="94">
                  <c:v>1.1024</c:v>
                </c:pt>
                <c:pt idx="95">
                  <c:v>1.1065</c:v>
                </c:pt>
                <c:pt idx="96">
                  <c:v>1.1053999999999999</c:v>
                </c:pt>
                <c:pt idx="97">
                  <c:v>1.1069</c:v>
                </c:pt>
                <c:pt idx="98">
                  <c:v>1.1059000000000001</c:v>
                </c:pt>
                <c:pt idx="99">
                  <c:v>1.1097999999999999</c:v>
                </c:pt>
                <c:pt idx="100">
                  <c:v>1.1113</c:v>
                </c:pt>
                <c:pt idx="101">
                  <c:v>1.1066</c:v>
                </c:pt>
                <c:pt idx="102">
                  <c:v>1.1104000000000001</c:v>
                </c:pt>
                <c:pt idx="103">
                  <c:v>1.1084000000000001</c:v>
                </c:pt>
                <c:pt idx="104">
                  <c:v>1.1109</c:v>
                </c:pt>
                <c:pt idx="105">
                  <c:v>1.1093</c:v>
                </c:pt>
                <c:pt idx="106">
                  <c:v>1.1073999999999999</c:v>
                </c:pt>
                <c:pt idx="107">
                  <c:v>1.1126</c:v>
                </c:pt>
                <c:pt idx="108">
                  <c:v>1.1134999999999999</c:v>
                </c:pt>
                <c:pt idx="109">
                  <c:v>1.1114999999999999</c:v>
                </c:pt>
                <c:pt idx="110">
                  <c:v>1.1100000000000001</c:v>
                </c:pt>
                <c:pt idx="111">
                  <c:v>1.1158999999999999</c:v>
                </c:pt>
                <c:pt idx="112">
                  <c:v>1.1129</c:v>
                </c:pt>
                <c:pt idx="113">
                  <c:v>1.1174999999999999</c:v>
                </c:pt>
                <c:pt idx="114">
                  <c:v>1.1143000000000001</c:v>
                </c:pt>
                <c:pt idx="115">
                  <c:v>1.1125</c:v>
                </c:pt>
                <c:pt idx="116">
                  <c:v>1.1160000000000001</c:v>
                </c:pt>
                <c:pt idx="117">
                  <c:v>1.1157999999999999</c:v>
                </c:pt>
                <c:pt idx="118">
                  <c:v>1.1180000000000001</c:v>
                </c:pt>
                <c:pt idx="119">
                  <c:v>1.1252</c:v>
                </c:pt>
                <c:pt idx="120">
                  <c:v>1.1249</c:v>
                </c:pt>
                <c:pt idx="121">
                  <c:v>1.1217999999999999</c:v>
                </c:pt>
                <c:pt idx="122">
                  <c:v>1.1234999999999999</c:v>
                </c:pt>
                <c:pt idx="123">
                  <c:v>1.1231</c:v>
                </c:pt>
                <c:pt idx="124">
                  <c:v>1.1231</c:v>
                </c:pt>
                <c:pt idx="125">
                  <c:v>1.1252</c:v>
                </c:pt>
                <c:pt idx="126">
                  <c:v>1.1242000000000001</c:v>
                </c:pt>
                <c:pt idx="127">
                  <c:v>1.1282000000000001</c:v>
                </c:pt>
                <c:pt idx="128">
                  <c:v>1.1285000000000001</c:v>
                </c:pt>
                <c:pt idx="129">
                  <c:v>1.1316999999999999</c:v>
                </c:pt>
                <c:pt idx="130">
                  <c:v>1.1322000000000001</c:v>
                </c:pt>
                <c:pt idx="131">
                  <c:v>1.1339999999999999</c:v>
                </c:pt>
                <c:pt idx="132">
                  <c:v>1.1293</c:v>
                </c:pt>
                <c:pt idx="133">
                  <c:v>1.1286</c:v>
                </c:pt>
                <c:pt idx="134">
                  <c:v>1.1371</c:v>
                </c:pt>
                <c:pt idx="135">
                  <c:v>1.1327</c:v>
                </c:pt>
                <c:pt idx="136">
                  <c:v>1.1345000000000001</c:v>
                </c:pt>
                <c:pt idx="137">
                  <c:v>1.137</c:v>
                </c:pt>
                <c:pt idx="138">
                  <c:v>1.1417999999999999</c:v>
                </c:pt>
                <c:pt idx="139">
                  <c:v>1.1362000000000001</c:v>
                </c:pt>
                <c:pt idx="140">
                  <c:v>1.1271</c:v>
                </c:pt>
                <c:pt idx="141">
                  <c:v>1.1294</c:v>
                </c:pt>
                <c:pt idx="142">
                  <c:v>1.1318999999999999</c:v>
                </c:pt>
                <c:pt idx="143">
                  <c:v>1.1379999999999999</c:v>
                </c:pt>
                <c:pt idx="144">
                  <c:v>1.1365000000000001</c:v>
                </c:pt>
                <c:pt idx="145">
                  <c:v>1.1395999999999999</c:v>
                </c:pt>
                <c:pt idx="146">
                  <c:v>1.1397999999999999</c:v>
                </c:pt>
                <c:pt idx="147">
                  <c:v>1.1379999999999999</c:v>
                </c:pt>
                <c:pt idx="148">
                  <c:v>1.1434</c:v>
                </c:pt>
                <c:pt idx="149">
                  <c:v>1.1356999999999999</c:v>
                </c:pt>
                <c:pt idx="150">
                  <c:v>1.1403000000000001</c:v>
                </c:pt>
                <c:pt idx="151">
                  <c:v>1.137</c:v>
                </c:pt>
                <c:pt idx="152">
                  <c:v>1.1396999999999999</c:v>
                </c:pt>
                <c:pt idx="153">
                  <c:v>1.1456</c:v>
                </c:pt>
                <c:pt idx="154">
                  <c:v>1.1477999999999999</c:v>
                </c:pt>
                <c:pt idx="155">
                  <c:v>1.1471</c:v>
                </c:pt>
                <c:pt idx="156">
                  <c:v>1.1500999999999999</c:v>
                </c:pt>
                <c:pt idx="157">
                  <c:v>1.1468</c:v>
                </c:pt>
                <c:pt idx="158">
                  <c:v>1.1515</c:v>
                </c:pt>
                <c:pt idx="159">
                  <c:v>1.1506000000000001</c:v>
                </c:pt>
                <c:pt idx="160">
                  <c:v>1.1447000000000001</c:v>
                </c:pt>
                <c:pt idx="161">
                  <c:v>1.1529</c:v>
                </c:pt>
                <c:pt idx="162">
                  <c:v>1.1519999999999999</c:v>
                </c:pt>
                <c:pt idx="163">
                  <c:v>1.1520999999999999</c:v>
                </c:pt>
                <c:pt idx="164">
                  <c:v>1.1505000000000001</c:v>
                </c:pt>
                <c:pt idx="165">
                  <c:v>1.1513</c:v>
                </c:pt>
                <c:pt idx="166">
                  <c:v>1.1514</c:v>
                </c:pt>
                <c:pt idx="167">
                  <c:v>1.1612</c:v>
                </c:pt>
                <c:pt idx="168">
                  <c:v>1.1617</c:v>
                </c:pt>
                <c:pt idx="169">
                  <c:v>1.1620999999999999</c:v>
                </c:pt>
                <c:pt idx="170">
                  <c:v>1.1632</c:v>
                </c:pt>
                <c:pt idx="171">
                  <c:v>1.1678999999999999</c:v>
                </c:pt>
                <c:pt idx="172">
                  <c:v>1.1652</c:v>
                </c:pt>
                <c:pt idx="173">
                  <c:v>1.1672</c:v>
                </c:pt>
                <c:pt idx="174">
                  <c:v>1.1628000000000001</c:v>
                </c:pt>
                <c:pt idx="175">
                  <c:v>1.1674</c:v>
                </c:pt>
                <c:pt idx="176">
                  <c:v>1.1689000000000001</c:v>
                </c:pt>
                <c:pt idx="177">
                  <c:v>1.1681999999999999</c:v>
                </c:pt>
                <c:pt idx="178">
                  <c:v>1.1726000000000001</c:v>
                </c:pt>
                <c:pt idx="179">
                  <c:v>1.1698999999999999</c:v>
                </c:pt>
                <c:pt idx="180">
                  <c:v>1.1692</c:v>
                </c:pt>
                <c:pt idx="181">
                  <c:v>1.1738</c:v>
                </c:pt>
                <c:pt idx="182">
                  <c:v>1.1745000000000001</c:v>
                </c:pt>
                <c:pt idx="183">
                  <c:v>1.1721999999999999</c:v>
                </c:pt>
                <c:pt idx="184">
                  <c:v>1.1778</c:v>
                </c:pt>
                <c:pt idx="185">
                  <c:v>1.1751</c:v>
                </c:pt>
                <c:pt idx="186">
                  <c:v>1.1782999999999999</c:v>
                </c:pt>
                <c:pt idx="187">
                  <c:v>1.1733</c:v>
                </c:pt>
                <c:pt idx="188">
                  <c:v>1.1786000000000001</c:v>
                </c:pt>
                <c:pt idx="189">
                  <c:v>1.1787000000000001</c:v>
                </c:pt>
                <c:pt idx="190">
                  <c:v>1.1814</c:v>
                </c:pt>
                <c:pt idx="191">
                  <c:v>1.1775</c:v>
                </c:pt>
                <c:pt idx="192">
                  <c:v>1.1834</c:v>
                </c:pt>
                <c:pt idx="193">
                  <c:v>1.1776</c:v>
                </c:pt>
                <c:pt idx="194">
                  <c:v>1.1850000000000001</c:v>
                </c:pt>
                <c:pt idx="195">
                  <c:v>1.1768000000000001</c:v>
                </c:pt>
                <c:pt idx="196">
                  <c:v>1.1777</c:v>
                </c:pt>
                <c:pt idx="197">
                  <c:v>1.1786000000000001</c:v>
                </c:pt>
                <c:pt idx="198">
                  <c:v>1.1853</c:v>
                </c:pt>
                <c:pt idx="199">
                  <c:v>1.1775</c:v>
                </c:pt>
                <c:pt idx="200">
                  <c:v>1.1847000000000001</c:v>
                </c:pt>
                <c:pt idx="201">
                  <c:v>1.1859</c:v>
                </c:pt>
                <c:pt idx="202">
                  <c:v>1.1861999999999999</c:v>
                </c:pt>
                <c:pt idx="203">
                  <c:v>1.1845000000000001</c:v>
                </c:pt>
                <c:pt idx="204">
                  <c:v>1.1858</c:v>
                </c:pt>
                <c:pt idx="205">
                  <c:v>1.1806000000000001</c:v>
                </c:pt>
                <c:pt idx="206">
                  <c:v>1.1858</c:v>
                </c:pt>
                <c:pt idx="207">
                  <c:v>1.1819999999999999</c:v>
                </c:pt>
                <c:pt idx="208">
                  <c:v>1.1733</c:v>
                </c:pt>
                <c:pt idx="209">
                  <c:v>1.1816</c:v>
                </c:pt>
                <c:pt idx="210">
                  <c:v>1.177</c:v>
                </c:pt>
                <c:pt idx="211">
                  <c:v>1.1747000000000001</c:v>
                </c:pt>
                <c:pt idx="212">
                  <c:v>1.1798</c:v>
                </c:pt>
                <c:pt idx="213">
                  <c:v>1.1751</c:v>
                </c:pt>
                <c:pt idx="214">
                  <c:v>1.1775</c:v>
                </c:pt>
                <c:pt idx="215">
                  <c:v>1.1802999999999999</c:v>
                </c:pt>
                <c:pt idx="216">
                  <c:v>1.1815</c:v>
                </c:pt>
                <c:pt idx="217">
                  <c:v>1.1805000000000001</c:v>
                </c:pt>
                <c:pt idx="218">
                  <c:v>1.1738999999999999</c:v>
                </c:pt>
                <c:pt idx="219">
                  <c:v>1.1782999999999999</c:v>
                </c:pt>
                <c:pt idx="220">
                  <c:v>1.1807000000000001</c:v>
                </c:pt>
                <c:pt idx="221">
                  <c:v>1.1762999999999999</c:v>
                </c:pt>
                <c:pt idx="222">
                  <c:v>1.1823999999999999</c:v>
                </c:pt>
                <c:pt idx="223">
                  <c:v>1.1808000000000001</c:v>
                </c:pt>
                <c:pt idx="224">
                  <c:v>1.1773</c:v>
                </c:pt>
                <c:pt idx="225">
                  <c:v>1.1892</c:v>
                </c:pt>
                <c:pt idx="226">
                  <c:v>1.1879999999999999</c:v>
                </c:pt>
                <c:pt idx="227">
                  <c:v>1.1941999999999999</c:v>
                </c:pt>
                <c:pt idx="228">
                  <c:v>1.1950000000000001</c:v>
                </c:pt>
                <c:pt idx="229">
                  <c:v>1.2010000000000001</c:v>
                </c:pt>
                <c:pt idx="230">
                  <c:v>1.1983999999999999</c:v>
                </c:pt>
                <c:pt idx="231">
                  <c:v>1.1989000000000001</c:v>
                </c:pt>
                <c:pt idx="232">
                  <c:v>1.1944999999999999</c:v>
                </c:pt>
                <c:pt idx="233">
                  <c:v>1.2023999999999999</c:v>
                </c:pt>
                <c:pt idx="234">
                  <c:v>1.2037</c:v>
                </c:pt>
                <c:pt idx="235">
                  <c:v>1.1942999999999999</c:v>
                </c:pt>
                <c:pt idx="236">
                  <c:v>1.2015</c:v>
                </c:pt>
                <c:pt idx="237">
                  <c:v>1.2031000000000001</c:v>
                </c:pt>
                <c:pt idx="238">
                  <c:v>1.2033</c:v>
                </c:pt>
                <c:pt idx="239">
                  <c:v>1.2025999999999999</c:v>
                </c:pt>
                <c:pt idx="240">
                  <c:v>1.1993</c:v>
                </c:pt>
                <c:pt idx="241">
                  <c:v>1.2018</c:v>
                </c:pt>
                <c:pt idx="242">
                  <c:v>1.2057</c:v>
                </c:pt>
                <c:pt idx="243">
                  <c:v>1.2067000000000001</c:v>
                </c:pt>
                <c:pt idx="244">
                  <c:v>1.2054</c:v>
                </c:pt>
                <c:pt idx="245">
                  <c:v>1.2117</c:v>
                </c:pt>
                <c:pt idx="246">
                  <c:v>1.2131000000000001</c:v>
                </c:pt>
                <c:pt idx="247">
                  <c:v>1.2058</c:v>
                </c:pt>
                <c:pt idx="248">
                  <c:v>1.2051000000000001</c:v>
                </c:pt>
                <c:pt idx="249">
                  <c:v>1.2047000000000001</c:v>
                </c:pt>
                <c:pt idx="250">
                  <c:v>1.2005999999999999</c:v>
                </c:pt>
                <c:pt idx="251">
                  <c:v>1.2081999999999999</c:v>
                </c:pt>
                <c:pt idx="252">
                  <c:v>1.2069000000000001</c:v>
                </c:pt>
                <c:pt idx="253">
                  <c:v>1.2064999999999999</c:v>
                </c:pt>
                <c:pt idx="254">
                  <c:v>1.208</c:v>
                </c:pt>
                <c:pt idx="255">
                  <c:v>1.2042999999999999</c:v>
                </c:pt>
                <c:pt idx="256">
                  <c:v>1.2085999999999999</c:v>
                </c:pt>
                <c:pt idx="257">
                  <c:v>1.2032</c:v>
                </c:pt>
                <c:pt idx="258">
                  <c:v>1.2089000000000001</c:v>
                </c:pt>
                <c:pt idx="259">
                  <c:v>1.2123999999999999</c:v>
                </c:pt>
                <c:pt idx="260">
                  <c:v>1.2148000000000001</c:v>
                </c:pt>
                <c:pt idx="261">
                  <c:v>1.2232000000000001</c:v>
                </c:pt>
                <c:pt idx="262">
                  <c:v>1.222</c:v>
                </c:pt>
                <c:pt idx="263">
                  <c:v>1.2099</c:v>
                </c:pt>
                <c:pt idx="264">
                  <c:v>1.2145999999999999</c:v>
                </c:pt>
                <c:pt idx="265">
                  <c:v>1.214</c:v>
                </c:pt>
                <c:pt idx="266">
                  <c:v>1.2096</c:v>
                </c:pt>
                <c:pt idx="267">
                  <c:v>1.214</c:v>
                </c:pt>
                <c:pt idx="268">
                  <c:v>1.2149000000000001</c:v>
                </c:pt>
                <c:pt idx="269">
                  <c:v>1.2154</c:v>
                </c:pt>
                <c:pt idx="270">
                  <c:v>1.2130000000000001</c:v>
                </c:pt>
                <c:pt idx="271">
                  <c:v>1.2141</c:v>
                </c:pt>
                <c:pt idx="272">
                  <c:v>1.2159</c:v>
                </c:pt>
                <c:pt idx="273">
                  <c:v>1.2115</c:v>
                </c:pt>
                <c:pt idx="274">
                  <c:v>1.2149000000000001</c:v>
                </c:pt>
                <c:pt idx="275">
                  <c:v>1.2097</c:v>
                </c:pt>
                <c:pt idx="276">
                  <c:v>1.2166999999999999</c:v>
                </c:pt>
                <c:pt idx="277">
                  <c:v>1.2111000000000001</c:v>
                </c:pt>
                <c:pt idx="278">
                  <c:v>1.2138</c:v>
                </c:pt>
                <c:pt idx="279">
                  <c:v>1.2135</c:v>
                </c:pt>
                <c:pt idx="280">
                  <c:v>1.2096</c:v>
                </c:pt>
                <c:pt idx="281">
                  <c:v>1.2154</c:v>
                </c:pt>
                <c:pt idx="282">
                  <c:v>1.2099</c:v>
                </c:pt>
                <c:pt idx="283">
                  <c:v>1.2143999999999999</c:v>
                </c:pt>
                <c:pt idx="284">
                  <c:v>1.2181</c:v>
                </c:pt>
                <c:pt idx="285">
                  <c:v>1.2176</c:v>
                </c:pt>
                <c:pt idx="286">
                  <c:v>1.2159</c:v>
                </c:pt>
                <c:pt idx="287">
                  <c:v>1.2141</c:v>
                </c:pt>
                <c:pt idx="288">
                  <c:v>1.2101</c:v>
                </c:pt>
                <c:pt idx="289">
                  <c:v>1.2154</c:v>
                </c:pt>
                <c:pt idx="290">
                  <c:v>1.2145999999999999</c:v>
                </c:pt>
                <c:pt idx="291">
                  <c:v>1.218</c:v>
                </c:pt>
                <c:pt idx="292">
                  <c:v>1.2174</c:v>
                </c:pt>
                <c:pt idx="293">
                  <c:v>1.2090000000000001</c:v>
                </c:pt>
                <c:pt idx="294">
                  <c:v>1.2222</c:v>
                </c:pt>
                <c:pt idx="295">
                  <c:v>1.2141999999999999</c:v>
                </c:pt>
                <c:pt idx="296">
                  <c:v>1.2193000000000001</c:v>
                </c:pt>
                <c:pt idx="297">
                  <c:v>1.2205999999999999</c:v>
                </c:pt>
                <c:pt idx="298">
                  <c:v>1.2199</c:v>
                </c:pt>
                <c:pt idx="299">
                  <c:v>1.2231000000000001</c:v>
                </c:pt>
                <c:pt idx="300">
                  <c:v>1.224</c:v>
                </c:pt>
                <c:pt idx="301">
                  <c:v>1.2282</c:v>
                </c:pt>
                <c:pt idx="302">
                  <c:v>1.2281</c:v>
                </c:pt>
                <c:pt idx="303">
                  <c:v>1.2299</c:v>
                </c:pt>
                <c:pt idx="304">
                  <c:v>1.2269000000000001</c:v>
                </c:pt>
                <c:pt idx="305">
                  <c:v>1.2218</c:v>
                </c:pt>
                <c:pt idx="306">
                  <c:v>1.224</c:v>
                </c:pt>
                <c:pt idx="307">
                  <c:v>1.222</c:v>
                </c:pt>
                <c:pt idx="308">
                  <c:v>1.2304999999999999</c:v>
                </c:pt>
                <c:pt idx="309">
                  <c:v>1.2190000000000001</c:v>
                </c:pt>
                <c:pt idx="310">
                  <c:v>1.2270000000000001</c:v>
                </c:pt>
                <c:pt idx="311">
                  <c:v>1.2269000000000001</c:v>
                </c:pt>
                <c:pt idx="312">
                  <c:v>1.2270000000000001</c:v>
                </c:pt>
                <c:pt idx="313">
                  <c:v>1.2307999999999999</c:v>
                </c:pt>
                <c:pt idx="314">
                  <c:v>1.2377</c:v>
                </c:pt>
                <c:pt idx="315">
                  <c:v>1.2370000000000001</c:v>
                </c:pt>
                <c:pt idx="316">
                  <c:v>1.2387999999999999</c:v>
                </c:pt>
                <c:pt idx="317">
                  <c:v>1.2390000000000001</c:v>
                </c:pt>
                <c:pt idx="318">
                  <c:v>1.2385999999999999</c:v>
                </c:pt>
                <c:pt idx="319">
                  <c:v>1.2319</c:v>
                </c:pt>
                <c:pt idx="320">
                  <c:v>1.2331000000000001</c:v>
                </c:pt>
                <c:pt idx="321">
                  <c:v>1.2369000000000001</c:v>
                </c:pt>
                <c:pt idx="322">
                  <c:v>1.2417</c:v>
                </c:pt>
                <c:pt idx="323">
                  <c:v>1.2345999999999999</c:v>
                </c:pt>
                <c:pt idx="324">
                  <c:v>1.2333000000000001</c:v>
                </c:pt>
                <c:pt idx="325">
                  <c:v>1.2295</c:v>
                </c:pt>
                <c:pt idx="326">
                  <c:v>1.2355</c:v>
                </c:pt>
                <c:pt idx="327">
                  <c:v>1.2315</c:v>
                </c:pt>
                <c:pt idx="328">
                  <c:v>1.2350000000000001</c:v>
                </c:pt>
                <c:pt idx="329">
                  <c:v>1.2326999999999999</c:v>
                </c:pt>
                <c:pt idx="330">
                  <c:v>1.232</c:v>
                </c:pt>
                <c:pt idx="331">
                  <c:v>1.2323</c:v>
                </c:pt>
                <c:pt idx="332">
                  <c:v>1.2387999999999999</c:v>
                </c:pt>
                <c:pt idx="333">
                  <c:v>1.2421</c:v>
                </c:pt>
                <c:pt idx="334">
                  <c:v>1.2433000000000001</c:v>
                </c:pt>
                <c:pt idx="335">
                  <c:v>1.2434000000000001</c:v>
                </c:pt>
                <c:pt idx="336">
                  <c:v>1.2448999999999999</c:v>
                </c:pt>
                <c:pt idx="337">
                  <c:v>1.246</c:v>
                </c:pt>
                <c:pt idx="338">
                  <c:v>1.2361</c:v>
                </c:pt>
                <c:pt idx="339">
                  <c:v>1.2330000000000001</c:v>
                </c:pt>
                <c:pt idx="340">
                  <c:v>1.2443</c:v>
                </c:pt>
                <c:pt idx="341">
                  <c:v>1.2361</c:v>
                </c:pt>
                <c:pt idx="342">
                  <c:v>1.25</c:v>
                </c:pt>
                <c:pt idx="343">
                  <c:v>1.2444999999999999</c:v>
                </c:pt>
                <c:pt idx="344">
                  <c:v>1.2467999999999999</c:v>
                </c:pt>
                <c:pt idx="345">
                  <c:v>1.2377</c:v>
                </c:pt>
                <c:pt idx="346">
                  <c:v>1.2527999999999999</c:v>
                </c:pt>
                <c:pt idx="347">
                  <c:v>1.2523</c:v>
                </c:pt>
                <c:pt idx="348">
                  <c:v>1.2459</c:v>
                </c:pt>
                <c:pt idx="349">
                  <c:v>1.2533000000000001</c:v>
                </c:pt>
                <c:pt idx="350">
                  <c:v>1.246</c:v>
                </c:pt>
                <c:pt idx="351">
                  <c:v>1.2507999999999999</c:v>
                </c:pt>
                <c:pt idx="352">
                  <c:v>1.2491000000000001</c:v>
                </c:pt>
                <c:pt idx="353">
                  <c:v>1.252</c:v>
                </c:pt>
                <c:pt idx="354">
                  <c:v>1.2504999999999999</c:v>
                </c:pt>
                <c:pt idx="355">
                  <c:v>1.2405999999999999</c:v>
                </c:pt>
                <c:pt idx="356">
                  <c:v>1.2498</c:v>
                </c:pt>
                <c:pt idx="357">
                  <c:v>1.2527999999999999</c:v>
                </c:pt>
                <c:pt idx="358">
                  <c:v>1.2513000000000001</c:v>
                </c:pt>
                <c:pt idx="359">
                  <c:v>1.2533000000000001</c:v>
                </c:pt>
                <c:pt idx="360">
                  <c:v>1.2543</c:v>
                </c:pt>
                <c:pt idx="361">
                  <c:v>1.2524</c:v>
                </c:pt>
                <c:pt idx="362">
                  <c:v>1.2501</c:v>
                </c:pt>
                <c:pt idx="363">
                  <c:v>1.2542</c:v>
                </c:pt>
                <c:pt idx="364">
                  <c:v>1.2432000000000001</c:v>
                </c:pt>
                <c:pt idx="365">
                  <c:v>1.2551000000000001</c:v>
                </c:pt>
                <c:pt idx="366">
                  <c:v>1.2585999999999999</c:v>
                </c:pt>
                <c:pt idx="367">
                  <c:v>1.2468999999999999</c:v>
                </c:pt>
                <c:pt idx="368">
                  <c:v>1.2555000000000001</c:v>
                </c:pt>
                <c:pt idx="369">
                  <c:v>1.2478</c:v>
                </c:pt>
                <c:pt idx="370">
                  <c:v>1.2612000000000001</c:v>
                </c:pt>
                <c:pt idx="371">
                  <c:v>1.2586999999999999</c:v>
                </c:pt>
                <c:pt idx="372">
                  <c:v>1.2619</c:v>
                </c:pt>
                <c:pt idx="373">
                  <c:v>1.2568999999999999</c:v>
                </c:pt>
                <c:pt idx="374">
                  <c:v>1.2578</c:v>
                </c:pt>
                <c:pt idx="375">
                  <c:v>1.2629999999999999</c:v>
                </c:pt>
                <c:pt idx="376">
                  <c:v>1.2603</c:v>
                </c:pt>
                <c:pt idx="377">
                  <c:v>1.2542</c:v>
                </c:pt>
                <c:pt idx="378">
                  <c:v>1.2647999999999999</c:v>
                </c:pt>
                <c:pt idx="379">
                  <c:v>1.2556</c:v>
                </c:pt>
                <c:pt idx="380">
                  <c:v>1.2657</c:v>
                </c:pt>
                <c:pt idx="381">
                  <c:v>1.2727999999999999</c:v>
                </c:pt>
                <c:pt idx="382">
                  <c:v>1.2726999999999999</c:v>
                </c:pt>
                <c:pt idx="383">
                  <c:v>1.266</c:v>
                </c:pt>
                <c:pt idx="384">
                  <c:v>1.2606999999999999</c:v>
                </c:pt>
                <c:pt idx="385">
                  <c:v>1.2646999999999999</c:v>
                </c:pt>
                <c:pt idx="386">
                  <c:v>1.2708999999999999</c:v>
                </c:pt>
                <c:pt idx="387">
                  <c:v>1.2713000000000001</c:v>
                </c:pt>
                <c:pt idx="388">
                  <c:v>1.266</c:v>
                </c:pt>
                <c:pt idx="389">
                  <c:v>1.2701</c:v>
                </c:pt>
                <c:pt idx="390">
                  <c:v>1.2694000000000001</c:v>
                </c:pt>
                <c:pt idx="391">
                  <c:v>1.2661</c:v>
                </c:pt>
                <c:pt idx="392">
                  <c:v>1.2629999999999999</c:v>
                </c:pt>
                <c:pt idx="393">
                  <c:v>1.2611000000000001</c:v>
                </c:pt>
                <c:pt idx="394">
                  <c:v>1.2722</c:v>
                </c:pt>
                <c:pt idx="395">
                  <c:v>1.2706</c:v>
                </c:pt>
                <c:pt idx="396">
                  <c:v>1.2681</c:v>
                </c:pt>
                <c:pt idx="397">
                  <c:v>1.2709999999999999</c:v>
                </c:pt>
                <c:pt idx="398">
                  <c:v>1.2646999999999999</c:v>
                </c:pt>
                <c:pt idx="399">
                  <c:v>1.2712000000000001</c:v>
                </c:pt>
                <c:pt idx="400">
                  <c:v>1.2759</c:v>
                </c:pt>
                <c:pt idx="401">
                  <c:v>1.2702</c:v>
                </c:pt>
                <c:pt idx="402">
                  <c:v>1.2749999999999999</c:v>
                </c:pt>
                <c:pt idx="403">
                  <c:v>1.27</c:v>
                </c:pt>
                <c:pt idx="404">
                  <c:v>1.2618</c:v>
                </c:pt>
                <c:pt idx="405">
                  <c:v>1.2687999999999999</c:v>
                </c:pt>
                <c:pt idx="406">
                  <c:v>1.2722</c:v>
                </c:pt>
                <c:pt idx="407">
                  <c:v>1.2724</c:v>
                </c:pt>
                <c:pt idx="408">
                  <c:v>1.2652000000000001</c:v>
                </c:pt>
                <c:pt idx="409">
                  <c:v>1.2639</c:v>
                </c:pt>
                <c:pt idx="410">
                  <c:v>1.266</c:v>
                </c:pt>
                <c:pt idx="411">
                  <c:v>1.2736000000000001</c:v>
                </c:pt>
                <c:pt idx="412">
                  <c:v>1.2729999999999999</c:v>
                </c:pt>
                <c:pt idx="413">
                  <c:v>1.2784</c:v>
                </c:pt>
                <c:pt idx="414">
                  <c:v>1.2685</c:v>
                </c:pt>
                <c:pt idx="415">
                  <c:v>1.2701</c:v>
                </c:pt>
                <c:pt idx="416">
                  <c:v>1.27</c:v>
                </c:pt>
                <c:pt idx="417">
                  <c:v>1.2630999999999999</c:v>
                </c:pt>
                <c:pt idx="418">
                  <c:v>1.2737000000000001</c:v>
                </c:pt>
                <c:pt idx="419">
                  <c:v>1.2705</c:v>
                </c:pt>
                <c:pt idx="420">
                  <c:v>1.2741</c:v>
                </c:pt>
                <c:pt idx="421">
                  <c:v>1.2734000000000001</c:v>
                </c:pt>
                <c:pt idx="422">
                  <c:v>1.2739</c:v>
                </c:pt>
                <c:pt idx="423">
                  <c:v>1.276</c:v>
                </c:pt>
                <c:pt idx="424">
                  <c:v>1.2741</c:v>
                </c:pt>
                <c:pt idx="425">
                  <c:v>1.2708999999999999</c:v>
                </c:pt>
                <c:pt idx="426">
                  <c:v>1.2779</c:v>
                </c:pt>
                <c:pt idx="427">
                  <c:v>1.2676000000000001</c:v>
                </c:pt>
                <c:pt idx="428">
                  <c:v>1.2734000000000001</c:v>
                </c:pt>
                <c:pt idx="429">
                  <c:v>1.2724</c:v>
                </c:pt>
                <c:pt idx="430">
                  <c:v>1.274</c:v>
                </c:pt>
                <c:pt idx="431">
                  <c:v>1.2692000000000001</c:v>
                </c:pt>
                <c:pt idx="432">
                  <c:v>1.2705</c:v>
                </c:pt>
                <c:pt idx="433">
                  <c:v>1.2627999999999999</c:v>
                </c:pt>
                <c:pt idx="434">
                  <c:v>1.2685</c:v>
                </c:pt>
                <c:pt idx="435">
                  <c:v>1.2703</c:v>
                </c:pt>
                <c:pt idx="436">
                  <c:v>1.2619</c:v>
                </c:pt>
                <c:pt idx="437">
                  <c:v>1.2685</c:v>
                </c:pt>
                <c:pt idx="438">
                  <c:v>1.2632000000000001</c:v>
                </c:pt>
                <c:pt idx="439">
                  <c:v>1.2645</c:v>
                </c:pt>
                <c:pt idx="440">
                  <c:v>1.2683</c:v>
                </c:pt>
                <c:pt idx="441">
                  <c:v>1.2656000000000001</c:v>
                </c:pt>
                <c:pt idx="442">
                  <c:v>1.2810999999999999</c:v>
                </c:pt>
                <c:pt idx="443">
                  <c:v>1.2864</c:v>
                </c:pt>
                <c:pt idx="444">
                  <c:v>1.2758</c:v>
                </c:pt>
                <c:pt idx="445">
                  <c:v>1.2785</c:v>
                </c:pt>
                <c:pt idx="446">
                  <c:v>1.2861</c:v>
                </c:pt>
                <c:pt idx="447">
                  <c:v>1.2867</c:v>
                </c:pt>
                <c:pt idx="448">
                  <c:v>1.2788999999999999</c:v>
                </c:pt>
                <c:pt idx="449">
                  <c:v>1.2995000000000001</c:v>
                </c:pt>
                <c:pt idx="450">
                  <c:v>1.2914000000000001</c:v>
                </c:pt>
                <c:pt idx="451">
                  <c:v>1.2948999999999999</c:v>
                </c:pt>
                <c:pt idx="452">
                  <c:v>1.3008999999999999</c:v>
                </c:pt>
                <c:pt idx="453">
                  <c:v>1.2991999999999999</c:v>
                </c:pt>
                <c:pt idx="454">
                  <c:v>1.2982</c:v>
                </c:pt>
                <c:pt idx="455">
                  <c:v>1.2919</c:v>
                </c:pt>
                <c:pt idx="456">
                  <c:v>1.2972999999999999</c:v>
                </c:pt>
                <c:pt idx="457">
                  <c:v>1.2927999999999999</c:v>
                </c:pt>
                <c:pt idx="458">
                  <c:v>1.2908999999999999</c:v>
                </c:pt>
                <c:pt idx="459">
                  <c:v>1.3025</c:v>
                </c:pt>
                <c:pt idx="460">
                  <c:v>1.3048</c:v>
                </c:pt>
                <c:pt idx="461">
                  <c:v>1.288</c:v>
                </c:pt>
                <c:pt idx="462">
                  <c:v>1.2927</c:v>
                </c:pt>
                <c:pt idx="463">
                  <c:v>1.2951999999999999</c:v>
                </c:pt>
                <c:pt idx="464">
                  <c:v>1.3050999999999999</c:v>
                </c:pt>
                <c:pt idx="465">
                  <c:v>1.3029999999999999</c:v>
                </c:pt>
                <c:pt idx="466">
                  <c:v>1.3039000000000001</c:v>
                </c:pt>
                <c:pt idx="467">
                  <c:v>1.2957000000000001</c:v>
                </c:pt>
                <c:pt idx="468">
                  <c:v>1.3030999999999999</c:v>
                </c:pt>
                <c:pt idx="469">
                  <c:v>1.3070999999999999</c:v>
                </c:pt>
                <c:pt idx="470">
                  <c:v>1.2943</c:v>
                </c:pt>
                <c:pt idx="471">
                  <c:v>1.2967</c:v>
                </c:pt>
                <c:pt idx="472">
                  <c:v>1.3108</c:v>
                </c:pt>
                <c:pt idx="473">
                  <c:v>1.2992999999999999</c:v>
                </c:pt>
                <c:pt idx="474">
                  <c:v>1.2974000000000001</c:v>
                </c:pt>
                <c:pt idx="475">
                  <c:v>1.2972999999999999</c:v>
                </c:pt>
                <c:pt idx="476">
                  <c:v>1.3044</c:v>
                </c:pt>
                <c:pt idx="477">
                  <c:v>1.2977000000000001</c:v>
                </c:pt>
                <c:pt idx="478">
                  <c:v>1.298</c:v>
                </c:pt>
                <c:pt idx="479">
                  <c:v>1.3045</c:v>
                </c:pt>
                <c:pt idx="480">
                  <c:v>1.3030999999999999</c:v>
                </c:pt>
                <c:pt idx="481">
                  <c:v>1.3044</c:v>
                </c:pt>
                <c:pt idx="482">
                  <c:v>1.3073999999999999</c:v>
                </c:pt>
                <c:pt idx="483">
                  <c:v>1.2875000000000001</c:v>
                </c:pt>
                <c:pt idx="484">
                  <c:v>1.2951999999999999</c:v>
                </c:pt>
                <c:pt idx="485">
                  <c:v>1.2908999999999999</c:v>
                </c:pt>
                <c:pt idx="486">
                  <c:v>1.2888999999999999</c:v>
                </c:pt>
                <c:pt idx="487">
                  <c:v>1.3009999999999999</c:v>
                </c:pt>
                <c:pt idx="488">
                  <c:v>1.2886</c:v>
                </c:pt>
                <c:pt idx="489">
                  <c:v>1.2986</c:v>
                </c:pt>
                <c:pt idx="490">
                  <c:v>1.2988</c:v>
                </c:pt>
                <c:pt idx="491">
                  <c:v>1.3025</c:v>
                </c:pt>
                <c:pt idx="492">
                  <c:v>1.2902</c:v>
                </c:pt>
                <c:pt idx="493">
                  <c:v>1.2948999999999999</c:v>
                </c:pt>
                <c:pt idx="494">
                  <c:v>1.2965</c:v>
                </c:pt>
                <c:pt idx="495">
                  <c:v>1.2948</c:v>
                </c:pt>
                <c:pt idx="496">
                  <c:v>1.3018000000000001</c:v>
                </c:pt>
                <c:pt idx="497">
                  <c:v>1.3053999999999999</c:v>
                </c:pt>
                <c:pt idx="498">
                  <c:v>1.2965</c:v>
                </c:pt>
                <c:pt idx="499">
                  <c:v>1.2968999999999999</c:v>
                </c:pt>
                <c:pt idx="500">
                  <c:v>1.3076000000000001</c:v>
                </c:pt>
                <c:pt idx="501">
                  <c:v>1.3124</c:v>
                </c:pt>
                <c:pt idx="502">
                  <c:v>1.3171999999999999</c:v>
                </c:pt>
                <c:pt idx="503">
                  <c:v>1.3241000000000001</c:v>
                </c:pt>
                <c:pt idx="504">
                  <c:v>1.3186</c:v>
                </c:pt>
                <c:pt idx="505">
                  <c:v>1.3248</c:v>
                </c:pt>
                <c:pt idx="506">
                  <c:v>1.3265</c:v>
                </c:pt>
                <c:pt idx="507">
                  <c:v>1.3307</c:v>
                </c:pt>
                <c:pt idx="508">
                  <c:v>1.3268</c:v>
                </c:pt>
                <c:pt idx="509">
                  <c:v>1.3284</c:v>
                </c:pt>
                <c:pt idx="510">
                  <c:v>1.3218000000000001</c:v>
                </c:pt>
                <c:pt idx="511">
                  <c:v>1.3247</c:v>
                </c:pt>
                <c:pt idx="512">
                  <c:v>1.3299000000000001</c:v>
                </c:pt>
                <c:pt idx="513">
                  <c:v>1.3265</c:v>
                </c:pt>
                <c:pt idx="514">
                  <c:v>1.3169</c:v>
                </c:pt>
                <c:pt idx="515">
                  <c:v>1.3278000000000001</c:v>
                </c:pt>
                <c:pt idx="516">
                  <c:v>1.3222</c:v>
                </c:pt>
                <c:pt idx="517">
                  <c:v>1.3166</c:v>
                </c:pt>
                <c:pt idx="518">
                  <c:v>1.3211999999999999</c:v>
                </c:pt>
                <c:pt idx="519">
                  <c:v>1.333</c:v>
                </c:pt>
                <c:pt idx="520">
                  <c:v>1.3291999999999999</c:v>
                </c:pt>
                <c:pt idx="521">
                  <c:v>1.3291999999999999</c:v>
                </c:pt>
                <c:pt idx="522">
                  <c:v>1.3321000000000001</c:v>
                </c:pt>
                <c:pt idx="523">
                  <c:v>1.3307</c:v>
                </c:pt>
                <c:pt idx="524">
                  <c:v>1.3289</c:v>
                </c:pt>
                <c:pt idx="525">
                  <c:v>1.3161</c:v>
                </c:pt>
                <c:pt idx="526">
                  <c:v>1.3289</c:v>
                </c:pt>
                <c:pt idx="527">
                  <c:v>1.3284</c:v>
                </c:pt>
                <c:pt idx="528">
                  <c:v>1.3227</c:v>
                </c:pt>
                <c:pt idx="529">
                  <c:v>1.3144</c:v>
                </c:pt>
                <c:pt idx="530">
                  <c:v>1.3314999999999999</c:v>
                </c:pt>
                <c:pt idx="531">
                  <c:v>1.3293999999999999</c:v>
                </c:pt>
                <c:pt idx="532">
                  <c:v>1.319</c:v>
                </c:pt>
                <c:pt idx="533">
                  <c:v>1.323</c:v>
                </c:pt>
                <c:pt idx="534">
                  <c:v>1.3267</c:v>
                </c:pt>
                <c:pt idx="535">
                  <c:v>1.3205</c:v>
                </c:pt>
                <c:pt idx="536">
                  <c:v>1.3281000000000001</c:v>
                </c:pt>
                <c:pt idx="537">
                  <c:v>1.3306</c:v>
                </c:pt>
                <c:pt idx="538">
                  <c:v>1.3264</c:v>
                </c:pt>
                <c:pt idx="539">
                  <c:v>1.3346</c:v>
                </c:pt>
                <c:pt idx="540">
                  <c:v>1.3191999999999999</c:v>
                </c:pt>
                <c:pt idx="541">
                  <c:v>1.3221000000000001</c:v>
                </c:pt>
                <c:pt idx="542">
                  <c:v>1.3295999999999999</c:v>
                </c:pt>
                <c:pt idx="543">
                  <c:v>1.331</c:v>
                </c:pt>
                <c:pt idx="544">
                  <c:v>1.3236000000000001</c:v>
                </c:pt>
                <c:pt idx="545">
                  <c:v>1.3271999999999999</c:v>
                </c:pt>
                <c:pt idx="546">
                  <c:v>1.3318000000000001</c:v>
                </c:pt>
                <c:pt idx="547">
                  <c:v>1.3277000000000001</c:v>
                </c:pt>
                <c:pt idx="548">
                  <c:v>1.3345</c:v>
                </c:pt>
                <c:pt idx="549">
                  <c:v>1.3257000000000001</c:v>
                </c:pt>
                <c:pt idx="550">
                  <c:v>1.3352999999999999</c:v>
                </c:pt>
                <c:pt idx="551">
                  <c:v>1.3386</c:v>
                </c:pt>
                <c:pt idx="552">
                  <c:v>1.3368</c:v>
                </c:pt>
                <c:pt idx="553">
                  <c:v>1.3342000000000001</c:v>
                </c:pt>
                <c:pt idx="554">
                  <c:v>1.3408</c:v>
                </c:pt>
                <c:pt idx="555">
                  <c:v>1.3423</c:v>
                </c:pt>
                <c:pt idx="556">
                  <c:v>1.3395999999999999</c:v>
                </c:pt>
                <c:pt idx="557">
                  <c:v>1.3420000000000001</c:v>
                </c:pt>
                <c:pt idx="558">
                  <c:v>1.3331999999999999</c:v>
                </c:pt>
                <c:pt idx="559">
                  <c:v>1.335</c:v>
                </c:pt>
                <c:pt idx="560">
                  <c:v>1.3442000000000001</c:v>
                </c:pt>
                <c:pt idx="561">
                  <c:v>1.3446</c:v>
                </c:pt>
                <c:pt idx="562">
                  <c:v>1.3467</c:v>
                </c:pt>
                <c:pt idx="563">
                  <c:v>1.3467</c:v>
                </c:pt>
                <c:pt idx="564">
                  <c:v>1.3453999999999999</c:v>
                </c:pt>
                <c:pt idx="565">
                  <c:v>1.3453999999999999</c:v>
                </c:pt>
                <c:pt idx="566">
                  <c:v>1.3327</c:v>
                </c:pt>
                <c:pt idx="567">
                  <c:v>1.3338000000000001</c:v>
                </c:pt>
                <c:pt idx="568">
                  <c:v>1.3449</c:v>
                </c:pt>
                <c:pt idx="569">
                  <c:v>1.3461000000000001</c:v>
                </c:pt>
                <c:pt idx="570">
                  <c:v>1.3427</c:v>
                </c:pt>
                <c:pt idx="571">
                  <c:v>1.3541000000000001</c:v>
                </c:pt>
                <c:pt idx="572">
                  <c:v>1.3557999999999999</c:v>
                </c:pt>
                <c:pt idx="573">
                  <c:v>1.3428</c:v>
                </c:pt>
                <c:pt idx="574">
                  <c:v>1.3524</c:v>
                </c:pt>
                <c:pt idx="575">
                  <c:v>1.3511</c:v>
                </c:pt>
                <c:pt idx="576">
                  <c:v>1.35</c:v>
                </c:pt>
                <c:pt idx="577">
                  <c:v>1.3488</c:v>
                </c:pt>
                <c:pt idx="578">
                  <c:v>1.3485</c:v>
                </c:pt>
                <c:pt idx="579">
                  <c:v>1.3462000000000001</c:v>
                </c:pt>
                <c:pt idx="580">
                  <c:v>1.3453999999999999</c:v>
                </c:pt>
                <c:pt idx="581">
                  <c:v>1.3455999999999999</c:v>
                </c:pt>
                <c:pt idx="582">
                  <c:v>1.3479000000000001</c:v>
                </c:pt>
                <c:pt idx="583">
                  <c:v>1.3367</c:v>
                </c:pt>
                <c:pt idx="584">
                  <c:v>1.3345</c:v>
                </c:pt>
                <c:pt idx="585">
                  <c:v>1.3384</c:v>
                </c:pt>
                <c:pt idx="586">
                  <c:v>1.3428</c:v>
                </c:pt>
                <c:pt idx="587">
                  <c:v>1.3402000000000001</c:v>
                </c:pt>
                <c:pt idx="588">
                  <c:v>1.3375999999999999</c:v>
                </c:pt>
                <c:pt idx="589">
                  <c:v>1.3474999999999999</c:v>
                </c:pt>
                <c:pt idx="590">
                  <c:v>1.3383</c:v>
                </c:pt>
                <c:pt idx="591">
                  <c:v>1.3363</c:v>
                </c:pt>
                <c:pt idx="592">
                  <c:v>1.3478000000000001</c:v>
                </c:pt>
                <c:pt idx="593">
                  <c:v>1.3346</c:v>
                </c:pt>
                <c:pt idx="594">
                  <c:v>1.3478000000000001</c:v>
                </c:pt>
                <c:pt idx="595">
                  <c:v>1.3358000000000001</c:v>
                </c:pt>
                <c:pt idx="596">
                  <c:v>1.3498000000000001</c:v>
                </c:pt>
                <c:pt idx="597">
                  <c:v>1.3385</c:v>
                </c:pt>
                <c:pt idx="598">
                  <c:v>1.3394999999999999</c:v>
                </c:pt>
                <c:pt idx="599">
                  <c:v>1.3482000000000001</c:v>
                </c:pt>
                <c:pt idx="600">
                  <c:v>1.3484</c:v>
                </c:pt>
                <c:pt idx="601">
                  <c:v>1.3453999999999999</c:v>
                </c:pt>
                <c:pt idx="602">
                  <c:v>1.3619000000000001</c:v>
                </c:pt>
                <c:pt idx="603">
                  <c:v>1.3508</c:v>
                </c:pt>
                <c:pt idx="604">
                  <c:v>1.3579000000000001</c:v>
                </c:pt>
                <c:pt idx="605">
                  <c:v>1.3589</c:v>
                </c:pt>
                <c:pt idx="606">
                  <c:v>1.3596999999999999</c:v>
                </c:pt>
                <c:pt idx="607">
                  <c:v>1.3594999999999999</c:v>
                </c:pt>
                <c:pt idx="608">
                  <c:v>1.3612</c:v>
                </c:pt>
                <c:pt idx="609">
                  <c:v>1.3607</c:v>
                </c:pt>
                <c:pt idx="610">
                  <c:v>1.3487</c:v>
                </c:pt>
                <c:pt idx="611">
                  <c:v>1.3673</c:v>
                </c:pt>
                <c:pt idx="612">
                  <c:v>1.3694</c:v>
                </c:pt>
                <c:pt idx="613">
                  <c:v>1.3642000000000001</c:v>
                </c:pt>
                <c:pt idx="614">
                  <c:v>1.3683000000000001</c:v>
                </c:pt>
                <c:pt idx="615">
                  <c:v>1.3566</c:v>
                </c:pt>
                <c:pt idx="616">
                  <c:v>1.3768</c:v>
                </c:pt>
                <c:pt idx="617">
                  <c:v>1.3686</c:v>
                </c:pt>
                <c:pt idx="618">
                  <c:v>1.3651</c:v>
                </c:pt>
                <c:pt idx="619">
                  <c:v>1.3772</c:v>
                </c:pt>
                <c:pt idx="620">
                  <c:v>1.3723000000000001</c:v>
                </c:pt>
                <c:pt idx="621">
                  <c:v>1.3663000000000001</c:v>
                </c:pt>
                <c:pt idx="622">
                  <c:v>1.373</c:v>
                </c:pt>
                <c:pt idx="623">
                  <c:v>1.3740000000000001</c:v>
                </c:pt>
                <c:pt idx="624">
                  <c:v>1.3734999999999999</c:v>
                </c:pt>
                <c:pt idx="625">
                  <c:v>1.3649</c:v>
                </c:pt>
                <c:pt idx="626">
                  <c:v>1.3745000000000001</c:v>
                </c:pt>
                <c:pt idx="627">
                  <c:v>1.3734999999999999</c:v>
                </c:pt>
                <c:pt idx="628">
                  <c:v>1.3713</c:v>
                </c:pt>
                <c:pt idx="629">
                  <c:v>1.3644000000000001</c:v>
                </c:pt>
                <c:pt idx="630">
                  <c:v>1.3734</c:v>
                </c:pt>
                <c:pt idx="631">
                  <c:v>1.3726</c:v>
                </c:pt>
                <c:pt idx="632">
                  <c:v>1.3728</c:v>
                </c:pt>
                <c:pt idx="633">
                  <c:v>1.3589</c:v>
                </c:pt>
                <c:pt idx="634">
                  <c:v>1.3720000000000001</c:v>
                </c:pt>
                <c:pt idx="635">
                  <c:v>1.3688</c:v>
                </c:pt>
                <c:pt idx="636">
                  <c:v>1.3714999999999999</c:v>
                </c:pt>
                <c:pt idx="637">
                  <c:v>1.3711</c:v>
                </c:pt>
                <c:pt idx="638">
                  <c:v>1.3613</c:v>
                </c:pt>
                <c:pt idx="639">
                  <c:v>1.3748</c:v>
                </c:pt>
                <c:pt idx="640">
                  <c:v>1.3744000000000001</c:v>
                </c:pt>
                <c:pt idx="641">
                  <c:v>1.3714999999999999</c:v>
                </c:pt>
                <c:pt idx="642">
                  <c:v>1.3733</c:v>
                </c:pt>
                <c:pt idx="643">
                  <c:v>1.3648</c:v>
                </c:pt>
                <c:pt idx="644">
                  <c:v>1.3704000000000001</c:v>
                </c:pt>
                <c:pt idx="645">
                  <c:v>1.3695999999999999</c:v>
                </c:pt>
                <c:pt idx="646">
                  <c:v>1.3592</c:v>
                </c:pt>
                <c:pt idx="647">
                  <c:v>1.3653</c:v>
                </c:pt>
                <c:pt idx="648">
                  <c:v>1.367</c:v>
                </c:pt>
                <c:pt idx="649">
                  <c:v>1.3681000000000001</c:v>
                </c:pt>
                <c:pt idx="650">
                  <c:v>1.3665</c:v>
                </c:pt>
                <c:pt idx="651">
                  <c:v>1.3683000000000001</c:v>
                </c:pt>
                <c:pt idx="652">
                  <c:v>1.3785000000000001</c:v>
                </c:pt>
                <c:pt idx="653">
                  <c:v>1.3692</c:v>
                </c:pt>
                <c:pt idx="654">
                  <c:v>1.3788</c:v>
                </c:pt>
                <c:pt idx="655">
                  <c:v>1.3673</c:v>
                </c:pt>
                <c:pt idx="656">
                  <c:v>1.3828</c:v>
                </c:pt>
                <c:pt idx="657">
                  <c:v>1.3728</c:v>
                </c:pt>
                <c:pt idx="658">
                  <c:v>1.3713</c:v>
                </c:pt>
                <c:pt idx="659">
                  <c:v>1.3681000000000001</c:v>
                </c:pt>
                <c:pt idx="660">
                  <c:v>1.3722000000000001</c:v>
                </c:pt>
                <c:pt idx="661">
                  <c:v>1.3741000000000001</c:v>
                </c:pt>
                <c:pt idx="662">
                  <c:v>1.3815</c:v>
                </c:pt>
                <c:pt idx="663">
                  <c:v>1.3742000000000001</c:v>
                </c:pt>
                <c:pt idx="664">
                  <c:v>1.3742000000000001</c:v>
                </c:pt>
                <c:pt idx="665">
                  <c:v>1.3753</c:v>
                </c:pt>
                <c:pt idx="666">
                  <c:v>1.3826000000000001</c:v>
                </c:pt>
                <c:pt idx="667">
                  <c:v>1.3835</c:v>
                </c:pt>
                <c:pt idx="668">
                  <c:v>1.3793</c:v>
                </c:pt>
                <c:pt idx="669">
                  <c:v>1.3671</c:v>
                </c:pt>
                <c:pt idx="670">
                  <c:v>1.3861000000000001</c:v>
                </c:pt>
                <c:pt idx="671">
                  <c:v>1.3684000000000001</c:v>
                </c:pt>
                <c:pt idx="672">
                  <c:v>1.3761000000000001</c:v>
                </c:pt>
                <c:pt idx="673">
                  <c:v>1.3740000000000001</c:v>
                </c:pt>
                <c:pt idx="674">
                  <c:v>1.3853</c:v>
                </c:pt>
                <c:pt idx="675">
                  <c:v>1.3855999999999999</c:v>
                </c:pt>
                <c:pt idx="676">
                  <c:v>1.3732</c:v>
                </c:pt>
                <c:pt idx="677">
                  <c:v>1.3854</c:v>
                </c:pt>
                <c:pt idx="678">
                  <c:v>1.3767</c:v>
                </c:pt>
                <c:pt idx="679">
                  <c:v>1.3727</c:v>
                </c:pt>
                <c:pt idx="680">
                  <c:v>1.3748</c:v>
                </c:pt>
                <c:pt idx="681">
                  <c:v>1.3777999999999999</c:v>
                </c:pt>
                <c:pt idx="682">
                  <c:v>1.3665</c:v>
                </c:pt>
                <c:pt idx="683">
                  <c:v>1.3672</c:v>
                </c:pt>
                <c:pt idx="684">
                  <c:v>1.3738999999999999</c:v>
                </c:pt>
                <c:pt idx="685">
                  <c:v>1.3774999999999999</c:v>
                </c:pt>
                <c:pt idx="686">
                  <c:v>1.3705000000000001</c:v>
                </c:pt>
                <c:pt idx="687">
                  <c:v>1.3735999999999999</c:v>
                </c:pt>
                <c:pt idx="688">
                  <c:v>1.3786</c:v>
                </c:pt>
                <c:pt idx="689">
                  <c:v>1.3854</c:v>
                </c:pt>
                <c:pt idx="690">
                  <c:v>1.3714999999999999</c:v>
                </c:pt>
                <c:pt idx="691">
                  <c:v>1.3716999999999999</c:v>
                </c:pt>
                <c:pt idx="692">
                  <c:v>1.3823000000000001</c:v>
                </c:pt>
                <c:pt idx="693">
                  <c:v>1.3815</c:v>
                </c:pt>
                <c:pt idx="694">
                  <c:v>1.3724000000000001</c:v>
                </c:pt>
                <c:pt idx="695">
                  <c:v>1.3848</c:v>
                </c:pt>
                <c:pt idx="696">
                  <c:v>1.3806</c:v>
                </c:pt>
                <c:pt idx="697">
                  <c:v>1.38</c:v>
                </c:pt>
                <c:pt idx="698">
                  <c:v>1.3717999999999999</c:v>
                </c:pt>
                <c:pt idx="699">
                  <c:v>1.3855</c:v>
                </c:pt>
                <c:pt idx="700">
                  <c:v>1.3668</c:v>
                </c:pt>
                <c:pt idx="701">
                  <c:v>1.3811</c:v>
                </c:pt>
                <c:pt idx="702">
                  <c:v>1.3672</c:v>
                </c:pt>
                <c:pt idx="703">
                  <c:v>1.3793</c:v>
                </c:pt>
                <c:pt idx="704">
                  <c:v>1.3696999999999999</c:v>
                </c:pt>
                <c:pt idx="705">
                  <c:v>1.3834</c:v>
                </c:pt>
                <c:pt idx="706">
                  <c:v>1.3793</c:v>
                </c:pt>
                <c:pt idx="707">
                  <c:v>1.3627</c:v>
                </c:pt>
                <c:pt idx="708">
                  <c:v>1.3815</c:v>
                </c:pt>
                <c:pt idx="709">
                  <c:v>1.3680000000000001</c:v>
                </c:pt>
                <c:pt idx="710">
                  <c:v>1.3793</c:v>
                </c:pt>
                <c:pt idx="711">
                  <c:v>1.3687</c:v>
                </c:pt>
                <c:pt idx="712">
                  <c:v>1.3788</c:v>
                </c:pt>
                <c:pt idx="713">
                  <c:v>1.3673</c:v>
                </c:pt>
                <c:pt idx="714">
                  <c:v>1.3801000000000001</c:v>
                </c:pt>
                <c:pt idx="715">
                  <c:v>1.3783000000000001</c:v>
                </c:pt>
                <c:pt idx="716">
                  <c:v>1.3715999999999999</c:v>
                </c:pt>
                <c:pt idx="717">
                  <c:v>1.3794</c:v>
                </c:pt>
                <c:pt idx="718">
                  <c:v>1.3683000000000001</c:v>
                </c:pt>
                <c:pt idx="719">
                  <c:v>1.3828</c:v>
                </c:pt>
                <c:pt idx="720">
                  <c:v>1.3786</c:v>
                </c:pt>
                <c:pt idx="721">
                  <c:v>1.3652</c:v>
                </c:pt>
                <c:pt idx="722">
                  <c:v>1.3804000000000001</c:v>
                </c:pt>
                <c:pt idx="723">
                  <c:v>1.3753</c:v>
                </c:pt>
                <c:pt idx="724">
                  <c:v>1.3805000000000001</c:v>
                </c:pt>
                <c:pt idx="725">
                  <c:v>1.3796999999999999</c:v>
                </c:pt>
                <c:pt idx="726">
                  <c:v>1.3793</c:v>
                </c:pt>
                <c:pt idx="727">
                  <c:v>1.373</c:v>
                </c:pt>
                <c:pt idx="728">
                  <c:v>1.3816999999999999</c:v>
                </c:pt>
                <c:pt idx="729">
                  <c:v>1.3725000000000001</c:v>
                </c:pt>
                <c:pt idx="730">
                  <c:v>1.3854</c:v>
                </c:pt>
                <c:pt idx="731">
                  <c:v>1.3836999999999999</c:v>
                </c:pt>
                <c:pt idx="732">
                  <c:v>1.3804000000000001</c:v>
                </c:pt>
                <c:pt idx="733">
                  <c:v>1.3674999999999999</c:v>
                </c:pt>
                <c:pt idx="734">
                  <c:v>1.3787</c:v>
                </c:pt>
                <c:pt idx="735">
                  <c:v>1.3669</c:v>
                </c:pt>
                <c:pt idx="736">
                  <c:v>1.3778999999999999</c:v>
                </c:pt>
                <c:pt idx="737">
                  <c:v>1.3776999999999999</c:v>
                </c:pt>
                <c:pt idx="738">
                  <c:v>1.3878999999999999</c:v>
                </c:pt>
                <c:pt idx="739">
                  <c:v>1.3845000000000001</c:v>
                </c:pt>
                <c:pt idx="740">
                  <c:v>1.3753</c:v>
                </c:pt>
                <c:pt idx="741">
                  <c:v>1.375</c:v>
                </c:pt>
                <c:pt idx="742">
                  <c:v>1.3738999999999999</c:v>
                </c:pt>
                <c:pt idx="743">
                  <c:v>1.369</c:v>
                </c:pt>
                <c:pt idx="744">
                  <c:v>1.3909</c:v>
                </c:pt>
                <c:pt idx="745">
                  <c:v>1.3755999999999999</c:v>
                </c:pt>
                <c:pt idx="746">
                  <c:v>1.3702000000000001</c:v>
                </c:pt>
                <c:pt idx="747">
                  <c:v>1.3742000000000001</c:v>
                </c:pt>
                <c:pt idx="748">
                  <c:v>1.3716999999999999</c:v>
                </c:pt>
                <c:pt idx="749">
                  <c:v>1.3862000000000001</c:v>
                </c:pt>
                <c:pt idx="750">
                  <c:v>1.3553999999999999</c:v>
                </c:pt>
                <c:pt idx="751">
                  <c:v>1.365</c:v>
                </c:pt>
                <c:pt idx="752">
                  <c:v>1.3668</c:v>
                </c:pt>
                <c:pt idx="753">
                  <c:v>1.3673</c:v>
                </c:pt>
                <c:pt idx="754">
                  <c:v>1.3827</c:v>
                </c:pt>
                <c:pt idx="755">
                  <c:v>1.3707</c:v>
                </c:pt>
                <c:pt idx="756">
                  <c:v>1.3811</c:v>
                </c:pt>
                <c:pt idx="757">
                  <c:v>1.371</c:v>
                </c:pt>
                <c:pt idx="758">
                  <c:v>1.379</c:v>
                </c:pt>
                <c:pt idx="759">
                  <c:v>1.3808</c:v>
                </c:pt>
                <c:pt idx="760">
                  <c:v>1.3694999999999999</c:v>
                </c:pt>
                <c:pt idx="761">
                  <c:v>1.3738999999999999</c:v>
                </c:pt>
                <c:pt idx="762">
                  <c:v>1.3825000000000001</c:v>
                </c:pt>
                <c:pt idx="763">
                  <c:v>1.3722000000000001</c:v>
                </c:pt>
                <c:pt idx="764">
                  <c:v>1.3714999999999999</c:v>
                </c:pt>
                <c:pt idx="765">
                  <c:v>1.3802000000000001</c:v>
                </c:pt>
                <c:pt idx="766">
                  <c:v>1.3702000000000001</c:v>
                </c:pt>
                <c:pt idx="767">
                  <c:v>1.3798999999999999</c:v>
                </c:pt>
                <c:pt idx="768">
                  <c:v>1.3752</c:v>
                </c:pt>
                <c:pt idx="769">
                  <c:v>1.3806</c:v>
                </c:pt>
                <c:pt idx="770">
                  <c:v>1.3817999999999999</c:v>
                </c:pt>
                <c:pt idx="771">
                  <c:v>1.3815999999999999</c:v>
                </c:pt>
                <c:pt idx="772">
                  <c:v>1.3674999999999999</c:v>
                </c:pt>
                <c:pt idx="773">
                  <c:v>1.3705000000000001</c:v>
                </c:pt>
                <c:pt idx="774">
                  <c:v>1.3808</c:v>
                </c:pt>
                <c:pt idx="775">
                  <c:v>1.369</c:v>
                </c:pt>
                <c:pt idx="776">
                  <c:v>1.3694</c:v>
                </c:pt>
                <c:pt idx="777">
                  <c:v>1.3827</c:v>
                </c:pt>
                <c:pt idx="778">
                  <c:v>1.3769</c:v>
                </c:pt>
                <c:pt idx="779">
                  <c:v>1.3805000000000001</c:v>
                </c:pt>
                <c:pt idx="780">
                  <c:v>1.3766</c:v>
                </c:pt>
                <c:pt idx="781">
                  <c:v>1.3775999999999999</c:v>
                </c:pt>
                <c:pt idx="782">
                  <c:v>1.3768</c:v>
                </c:pt>
                <c:pt idx="783">
                  <c:v>1.3755999999999999</c:v>
                </c:pt>
                <c:pt idx="784">
                  <c:v>1.375</c:v>
                </c:pt>
                <c:pt idx="785">
                  <c:v>1.3786</c:v>
                </c:pt>
                <c:pt idx="786">
                  <c:v>1.3608</c:v>
                </c:pt>
                <c:pt idx="787">
                  <c:v>1.3740000000000001</c:v>
                </c:pt>
                <c:pt idx="788">
                  <c:v>1.3634999999999999</c:v>
                </c:pt>
                <c:pt idx="789">
                  <c:v>1.3675999999999999</c:v>
                </c:pt>
                <c:pt idx="790">
                  <c:v>1.3762000000000001</c:v>
                </c:pt>
                <c:pt idx="791">
                  <c:v>1.3654999999999999</c:v>
                </c:pt>
                <c:pt idx="792">
                  <c:v>1.3738999999999999</c:v>
                </c:pt>
                <c:pt idx="793">
                  <c:v>1.3771</c:v>
                </c:pt>
                <c:pt idx="794">
                  <c:v>1.3605</c:v>
                </c:pt>
                <c:pt idx="795">
                  <c:v>1.3735999999999999</c:v>
                </c:pt>
                <c:pt idx="796">
                  <c:v>1.3762000000000001</c:v>
                </c:pt>
                <c:pt idx="797">
                  <c:v>1.3663000000000001</c:v>
                </c:pt>
                <c:pt idx="798">
                  <c:v>1.3824000000000001</c:v>
                </c:pt>
                <c:pt idx="799">
                  <c:v>1.3772</c:v>
                </c:pt>
                <c:pt idx="800">
                  <c:v>1.3697999999999999</c:v>
                </c:pt>
                <c:pt idx="801">
                  <c:v>1.3805000000000001</c:v>
                </c:pt>
                <c:pt idx="802">
                  <c:v>1.375</c:v>
                </c:pt>
                <c:pt idx="803">
                  <c:v>1.3714</c:v>
                </c:pt>
                <c:pt idx="804">
                  <c:v>1.3778999999999999</c:v>
                </c:pt>
                <c:pt idx="805">
                  <c:v>1.3469</c:v>
                </c:pt>
                <c:pt idx="806">
                  <c:v>1.3382000000000001</c:v>
                </c:pt>
                <c:pt idx="807">
                  <c:v>1.3498000000000001</c:v>
                </c:pt>
                <c:pt idx="808">
                  <c:v>1.3541000000000001</c:v>
                </c:pt>
                <c:pt idx="809">
                  <c:v>1.3561000000000001</c:v>
                </c:pt>
                <c:pt idx="810">
                  <c:v>1.3568</c:v>
                </c:pt>
                <c:pt idx="811">
                  <c:v>1.3572</c:v>
                </c:pt>
                <c:pt idx="812">
                  <c:v>1.3517999999999999</c:v>
                </c:pt>
                <c:pt idx="813">
                  <c:v>1.3478000000000001</c:v>
                </c:pt>
                <c:pt idx="814">
                  <c:v>1.3547</c:v>
                </c:pt>
                <c:pt idx="815">
                  <c:v>1.3537999999999999</c:v>
                </c:pt>
                <c:pt idx="816">
                  <c:v>1.3608</c:v>
                </c:pt>
                <c:pt idx="817">
                  <c:v>1.3542000000000001</c:v>
                </c:pt>
                <c:pt idx="818">
                  <c:v>1.361</c:v>
                </c:pt>
                <c:pt idx="819">
                  <c:v>1.3575999999999999</c:v>
                </c:pt>
                <c:pt idx="820">
                  <c:v>1.3593999999999999</c:v>
                </c:pt>
                <c:pt idx="821">
                  <c:v>1.3509</c:v>
                </c:pt>
                <c:pt idx="822">
                  <c:v>1.3594999999999999</c:v>
                </c:pt>
                <c:pt idx="823">
                  <c:v>1.3585</c:v>
                </c:pt>
                <c:pt idx="824">
                  <c:v>1.3592</c:v>
                </c:pt>
                <c:pt idx="825">
                  <c:v>1.3498000000000001</c:v>
                </c:pt>
                <c:pt idx="826">
                  <c:v>1.3559000000000001</c:v>
                </c:pt>
                <c:pt idx="827">
                  <c:v>1.3527</c:v>
                </c:pt>
                <c:pt idx="828">
                  <c:v>1.3602000000000001</c:v>
                </c:pt>
                <c:pt idx="829">
                  <c:v>1.3602000000000001</c:v>
                </c:pt>
                <c:pt idx="830">
                  <c:v>1.3603000000000001</c:v>
                </c:pt>
                <c:pt idx="831">
                  <c:v>1.3623000000000001</c:v>
                </c:pt>
                <c:pt idx="832">
                  <c:v>1.3602000000000001</c:v>
                </c:pt>
                <c:pt idx="833">
                  <c:v>1.3645</c:v>
                </c:pt>
                <c:pt idx="834">
                  <c:v>1.3652</c:v>
                </c:pt>
                <c:pt idx="835">
                  <c:v>1.3718999999999999</c:v>
                </c:pt>
                <c:pt idx="836">
                  <c:v>1.3484</c:v>
                </c:pt>
                <c:pt idx="837">
                  <c:v>1.3695999999999999</c:v>
                </c:pt>
                <c:pt idx="838">
                  <c:v>1.3662000000000001</c:v>
                </c:pt>
                <c:pt idx="839">
                  <c:v>1.3697999999999999</c:v>
                </c:pt>
                <c:pt idx="840">
                  <c:v>1.3665</c:v>
                </c:pt>
                <c:pt idx="841">
                  <c:v>1.3694999999999999</c:v>
                </c:pt>
                <c:pt idx="842">
                  <c:v>1.3688</c:v>
                </c:pt>
                <c:pt idx="843">
                  <c:v>1.3722000000000001</c:v>
                </c:pt>
                <c:pt idx="844">
                  <c:v>1.3708</c:v>
                </c:pt>
                <c:pt idx="845">
                  <c:v>1.3712</c:v>
                </c:pt>
                <c:pt idx="846">
                  <c:v>1.3794</c:v>
                </c:pt>
                <c:pt idx="847">
                  <c:v>1.3668</c:v>
                </c:pt>
                <c:pt idx="848">
                  <c:v>1.3807</c:v>
                </c:pt>
                <c:pt idx="849">
                  <c:v>1.3802000000000001</c:v>
                </c:pt>
                <c:pt idx="850">
                  <c:v>1.3715999999999999</c:v>
                </c:pt>
                <c:pt idx="851">
                  <c:v>1.3821000000000001</c:v>
                </c:pt>
                <c:pt idx="852">
                  <c:v>1.3797999999999999</c:v>
                </c:pt>
                <c:pt idx="853">
                  <c:v>1.3821000000000001</c:v>
                </c:pt>
                <c:pt idx="854">
                  <c:v>1.3763000000000001</c:v>
                </c:pt>
                <c:pt idx="855">
                  <c:v>1.3824000000000001</c:v>
                </c:pt>
                <c:pt idx="856">
                  <c:v>1.3806</c:v>
                </c:pt>
                <c:pt idx="857">
                  <c:v>1.3657999999999999</c:v>
                </c:pt>
                <c:pt idx="858">
                  <c:v>1.3696999999999999</c:v>
                </c:pt>
                <c:pt idx="859">
                  <c:v>1.3806</c:v>
                </c:pt>
                <c:pt idx="860">
                  <c:v>1.3735999999999999</c:v>
                </c:pt>
                <c:pt idx="861">
                  <c:v>1.3872</c:v>
                </c:pt>
                <c:pt idx="862">
                  <c:v>1.3842000000000001</c:v>
                </c:pt>
                <c:pt idx="863">
                  <c:v>1.3866000000000001</c:v>
                </c:pt>
                <c:pt idx="864">
                  <c:v>1.3765000000000001</c:v>
                </c:pt>
                <c:pt idx="865">
                  <c:v>1.3726</c:v>
                </c:pt>
                <c:pt idx="866">
                  <c:v>1.3748</c:v>
                </c:pt>
                <c:pt idx="867">
                  <c:v>1.3793</c:v>
                </c:pt>
                <c:pt idx="868">
                  <c:v>1.3729</c:v>
                </c:pt>
                <c:pt idx="869">
                  <c:v>1.3975</c:v>
                </c:pt>
                <c:pt idx="870">
                  <c:v>1.3842000000000001</c:v>
                </c:pt>
                <c:pt idx="871">
                  <c:v>1.3835</c:v>
                </c:pt>
                <c:pt idx="872">
                  <c:v>1.4074</c:v>
                </c:pt>
                <c:pt idx="873">
                  <c:v>1.3942000000000001</c:v>
                </c:pt>
                <c:pt idx="874">
                  <c:v>1.4054</c:v>
                </c:pt>
                <c:pt idx="875">
                  <c:v>1.3956</c:v>
                </c:pt>
                <c:pt idx="876">
                  <c:v>1.4074</c:v>
                </c:pt>
                <c:pt idx="877">
                  <c:v>1.3929</c:v>
                </c:pt>
                <c:pt idx="878">
                  <c:v>1.3934</c:v>
                </c:pt>
                <c:pt idx="879">
                  <c:v>1.3977999999999999</c:v>
                </c:pt>
                <c:pt idx="880">
                  <c:v>1.3957999999999999</c:v>
                </c:pt>
                <c:pt idx="881">
                  <c:v>1.3933</c:v>
                </c:pt>
                <c:pt idx="882">
                  <c:v>1.3971</c:v>
                </c:pt>
                <c:pt idx="883">
                  <c:v>1.3933</c:v>
                </c:pt>
                <c:pt idx="884">
                  <c:v>1.3958999999999999</c:v>
                </c:pt>
                <c:pt idx="885">
                  <c:v>1.3935999999999999</c:v>
                </c:pt>
                <c:pt idx="886">
                  <c:v>1.3976</c:v>
                </c:pt>
                <c:pt idx="887">
                  <c:v>1.3978999999999999</c:v>
                </c:pt>
                <c:pt idx="888">
                  <c:v>1.4056</c:v>
                </c:pt>
                <c:pt idx="889">
                  <c:v>1.395</c:v>
                </c:pt>
                <c:pt idx="890">
                  <c:v>1.407</c:v>
                </c:pt>
                <c:pt idx="891">
                  <c:v>1.4097999999999999</c:v>
                </c:pt>
                <c:pt idx="892">
                  <c:v>1.3946000000000001</c:v>
                </c:pt>
                <c:pt idx="893">
                  <c:v>1.3859999999999999</c:v>
                </c:pt>
                <c:pt idx="894">
                  <c:v>1.3849</c:v>
                </c:pt>
                <c:pt idx="895">
                  <c:v>1.4016999999999999</c:v>
                </c:pt>
                <c:pt idx="896">
                  <c:v>1.3877999999999999</c:v>
                </c:pt>
                <c:pt idx="897">
                  <c:v>1.3892</c:v>
                </c:pt>
                <c:pt idx="898">
                  <c:v>1.3923000000000001</c:v>
                </c:pt>
                <c:pt idx="899">
                  <c:v>1.3931</c:v>
                </c:pt>
                <c:pt idx="900">
                  <c:v>1.3920999999999999</c:v>
                </c:pt>
                <c:pt idx="901">
                  <c:v>1.3946000000000001</c:v>
                </c:pt>
                <c:pt idx="902">
                  <c:v>1.3871</c:v>
                </c:pt>
                <c:pt idx="903">
                  <c:v>1.3966000000000001</c:v>
                </c:pt>
                <c:pt idx="904">
                  <c:v>1.3841000000000001</c:v>
                </c:pt>
                <c:pt idx="905">
                  <c:v>1.3896999999999999</c:v>
                </c:pt>
                <c:pt idx="906">
                  <c:v>1.3876999999999999</c:v>
                </c:pt>
                <c:pt idx="907">
                  <c:v>1.3991</c:v>
                </c:pt>
                <c:pt idx="908">
                  <c:v>1.4040999999999999</c:v>
                </c:pt>
                <c:pt idx="909">
                  <c:v>1.3863000000000001</c:v>
                </c:pt>
                <c:pt idx="910">
                  <c:v>1.3993</c:v>
                </c:pt>
                <c:pt idx="911">
                  <c:v>1.4006000000000001</c:v>
                </c:pt>
                <c:pt idx="912">
                  <c:v>1.3894</c:v>
                </c:pt>
                <c:pt idx="913">
                  <c:v>1.3994</c:v>
                </c:pt>
                <c:pt idx="914">
                  <c:v>1.3965000000000001</c:v>
                </c:pt>
                <c:pt idx="915">
                  <c:v>1.4069</c:v>
                </c:pt>
                <c:pt idx="916">
                  <c:v>1.3935</c:v>
                </c:pt>
                <c:pt idx="917">
                  <c:v>1.4047000000000001</c:v>
                </c:pt>
                <c:pt idx="918">
                  <c:v>1.3935999999999999</c:v>
                </c:pt>
                <c:pt idx="919">
                  <c:v>1.4077999999999999</c:v>
                </c:pt>
                <c:pt idx="920">
                  <c:v>1.4000999999999999</c:v>
                </c:pt>
                <c:pt idx="921">
                  <c:v>1.4057999999999999</c:v>
                </c:pt>
                <c:pt idx="922">
                  <c:v>1.4053</c:v>
                </c:pt>
                <c:pt idx="923">
                  <c:v>1.4035</c:v>
                </c:pt>
                <c:pt idx="924">
                  <c:v>1.4071</c:v>
                </c:pt>
                <c:pt idx="925">
                  <c:v>1.3913</c:v>
                </c:pt>
                <c:pt idx="926">
                  <c:v>1.3914</c:v>
                </c:pt>
                <c:pt idx="927">
                  <c:v>1.3934</c:v>
                </c:pt>
                <c:pt idx="928">
                  <c:v>1.4051</c:v>
                </c:pt>
                <c:pt idx="929">
                  <c:v>1.3933</c:v>
                </c:pt>
                <c:pt idx="930">
                  <c:v>1.4037999999999999</c:v>
                </c:pt>
                <c:pt idx="931">
                  <c:v>1.3980999999999999</c:v>
                </c:pt>
                <c:pt idx="932">
                  <c:v>1.3947000000000001</c:v>
                </c:pt>
                <c:pt idx="933">
                  <c:v>1.3932</c:v>
                </c:pt>
                <c:pt idx="934">
                  <c:v>1.4025000000000001</c:v>
                </c:pt>
                <c:pt idx="935">
                  <c:v>1.4039999999999999</c:v>
                </c:pt>
                <c:pt idx="936">
                  <c:v>1.4000999999999999</c:v>
                </c:pt>
                <c:pt idx="937">
                  <c:v>1.4081999999999999</c:v>
                </c:pt>
                <c:pt idx="938">
                  <c:v>1.4044000000000001</c:v>
                </c:pt>
                <c:pt idx="939">
                  <c:v>1.4111</c:v>
                </c:pt>
                <c:pt idx="940">
                  <c:v>1.391</c:v>
                </c:pt>
                <c:pt idx="941">
                  <c:v>1.3855</c:v>
                </c:pt>
                <c:pt idx="942">
                  <c:v>1.3895</c:v>
                </c:pt>
                <c:pt idx="943">
                  <c:v>1.393</c:v>
                </c:pt>
                <c:pt idx="944">
                  <c:v>1.4017999999999999</c:v>
                </c:pt>
                <c:pt idx="945">
                  <c:v>1.3887</c:v>
                </c:pt>
                <c:pt idx="946">
                  <c:v>1.4024000000000001</c:v>
                </c:pt>
                <c:pt idx="947">
                  <c:v>1.4041999999999999</c:v>
                </c:pt>
                <c:pt idx="948">
                  <c:v>1.4033</c:v>
                </c:pt>
                <c:pt idx="949">
                  <c:v>1.3879999999999999</c:v>
                </c:pt>
                <c:pt idx="950">
                  <c:v>1.4036</c:v>
                </c:pt>
                <c:pt idx="951">
                  <c:v>1.3922000000000001</c:v>
                </c:pt>
                <c:pt idx="952">
                  <c:v>1.3993</c:v>
                </c:pt>
                <c:pt idx="953">
                  <c:v>1.3873</c:v>
                </c:pt>
                <c:pt idx="954">
                  <c:v>1.3907</c:v>
                </c:pt>
                <c:pt idx="955">
                  <c:v>1.4013</c:v>
                </c:pt>
                <c:pt idx="956">
                  <c:v>1.4029</c:v>
                </c:pt>
                <c:pt idx="957">
                  <c:v>1.4015</c:v>
                </c:pt>
                <c:pt idx="958">
                  <c:v>1.3880999999999999</c:v>
                </c:pt>
                <c:pt idx="959">
                  <c:v>1.4021999999999999</c:v>
                </c:pt>
                <c:pt idx="960">
                  <c:v>1.3959999999999999</c:v>
                </c:pt>
                <c:pt idx="961">
                  <c:v>1.4044000000000001</c:v>
                </c:pt>
                <c:pt idx="962">
                  <c:v>1.3937999999999999</c:v>
                </c:pt>
                <c:pt idx="963">
                  <c:v>1.4074</c:v>
                </c:pt>
                <c:pt idx="964">
                  <c:v>1.4114</c:v>
                </c:pt>
                <c:pt idx="965">
                  <c:v>1.4098999999999999</c:v>
                </c:pt>
                <c:pt idx="966">
                  <c:v>1.3994</c:v>
                </c:pt>
                <c:pt idx="967">
                  <c:v>1.3965000000000001</c:v>
                </c:pt>
                <c:pt idx="968">
                  <c:v>1.4132</c:v>
                </c:pt>
                <c:pt idx="969">
                  <c:v>1.3996</c:v>
                </c:pt>
                <c:pt idx="970">
                  <c:v>1.4117999999999999</c:v>
                </c:pt>
                <c:pt idx="971">
                  <c:v>1.4016</c:v>
                </c:pt>
                <c:pt idx="972">
                  <c:v>1.4178999999999999</c:v>
                </c:pt>
                <c:pt idx="973">
                  <c:v>1.4048</c:v>
                </c:pt>
                <c:pt idx="974">
                  <c:v>1.4187000000000001</c:v>
                </c:pt>
                <c:pt idx="975">
                  <c:v>1.4051</c:v>
                </c:pt>
                <c:pt idx="976">
                  <c:v>1.4135</c:v>
                </c:pt>
                <c:pt idx="977">
                  <c:v>1.4020999999999999</c:v>
                </c:pt>
                <c:pt idx="978">
                  <c:v>1.4198</c:v>
                </c:pt>
                <c:pt idx="979">
                  <c:v>1.4135</c:v>
                </c:pt>
                <c:pt idx="980">
                  <c:v>1.401</c:v>
                </c:pt>
                <c:pt idx="981">
                  <c:v>1.4106000000000001</c:v>
                </c:pt>
                <c:pt idx="982">
                  <c:v>1.4148000000000001</c:v>
                </c:pt>
                <c:pt idx="983">
                  <c:v>1.4093</c:v>
                </c:pt>
                <c:pt idx="984">
                  <c:v>1.4063000000000001</c:v>
                </c:pt>
                <c:pt idx="985">
                  <c:v>1.4119999999999999</c:v>
                </c:pt>
                <c:pt idx="986">
                  <c:v>1.3988</c:v>
                </c:pt>
                <c:pt idx="987">
                  <c:v>1.3989</c:v>
                </c:pt>
                <c:pt idx="988">
                  <c:v>1.3957999999999999</c:v>
                </c:pt>
                <c:pt idx="989">
                  <c:v>1.391</c:v>
                </c:pt>
                <c:pt idx="990">
                  <c:v>1.4020999999999999</c:v>
                </c:pt>
                <c:pt idx="991">
                  <c:v>1.3846000000000001</c:v>
                </c:pt>
                <c:pt idx="992">
                  <c:v>1.3896999999999999</c:v>
                </c:pt>
                <c:pt idx="993">
                  <c:v>1.4032</c:v>
                </c:pt>
                <c:pt idx="994">
                  <c:v>1.4016</c:v>
                </c:pt>
                <c:pt idx="995">
                  <c:v>1.4037999999999999</c:v>
                </c:pt>
                <c:pt idx="996">
                  <c:v>1.4037999999999999</c:v>
                </c:pt>
                <c:pt idx="997">
                  <c:v>1.4013</c:v>
                </c:pt>
                <c:pt idx="998">
                  <c:v>1.4058999999999999</c:v>
                </c:pt>
                <c:pt idx="999">
                  <c:v>1.4043000000000001</c:v>
                </c:pt>
                <c:pt idx="1000">
                  <c:v>1.4054</c:v>
                </c:pt>
                <c:pt idx="1001">
                  <c:v>1.3815</c:v>
                </c:pt>
                <c:pt idx="1002">
                  <c:v>1.3955</c:v>
                </c:pt>
                <c:pt idx="1003">
                  <c:v>1.3827</c:v>
                </c:pt>
                <c:pt idx="1004">
                  <c:v>1.4008</c:v>
                </c:pt>
                <c:pt idx="1005">
                  <c:v>1.3874</c:v>
                </c:pt>
                <c:pt idx="1006">
                  <c:v>1.3992</c:v>
                </c:pt>
                <c:pt idx="1007">
                  <c:v>1.3882000000000001</c:v>
                </c:pt>
                <c:pt idx="1008">
                  <c:v>1.3754999999999999</c:v>
                </c:pt>
                <c:pt idx="1009">
                  <c:v>1.3793</c:v>
                </c:pt>
                <c:pt idx="1010">
                  <c:v>1.3933</c:v>
                </c:pt>
                <c:pt idx="1011">
                  <c:v>1.3938999999999999</c:v>
                </c:pt>
                <c:pt idx="1012">
                  <c:v>1.3859999999999999</c:v>
                </c:pt>
                <c:pt idx="1013">
                  <c:v>1.3759999999999999</c:v>
                </c:pt>
                <c:pt idx="1014">
                  <c:v>1.3846000000000001</c:v>
                </c:pt>
                <c:pt idx="1015">
                  <c:v>1.377</c:v>
                </c:pt>
                <c:pt idx="1016">
                  <c:v>1.3863000000000001</c:v>
                </c:pt>
                <c:pt idx="1017">
                  <c:v>1.3826000000000001</c:v>
                </c:pt>
                <c:pt idx="1018">
                  <c:v>1.3937999999999999</c:v>
                </c:pt>
                <c:pt idx="1019">
                  <c:v>1.3944000000000001</c:v>
                </c:pt>
                <c:pt idx="1020">
                  <c:v>1.3989</c:v>
                </c:pt>
                <c:pt idx="1021">
                  <c:v>1.3969</c:v>
                </c:pt>
                <c:pt idx="1022">
                  <c:v>1.397</c:v>
                </c:pt>
                <c:pt idx="1023">
                  <c:v>1.3971</c:v>
                </c:pt>
                <c:pt idx="1024">
                  <c:v>1.3946000000000001</c:v>
                </c:pt>
                <c:pt idx="1025">
                  <c:v>1.3976</c:v>
                </c:pt>
                <c:pt idx="1026">
                  <c:v>1.3789</c:v>
                </c:pt>
                <c:pt idx="1027">
                  <c:v>1.3838999999999999</c:v>
                </c:pt>
                <c:pt idx="1028">
                  <c:v>1.3995</c:v>
                </c:pt>
                <c:pt idx="1029">
                  <c:v>1.3994</c:v>
                </c:pt>
                <c:pt idx="1030">
                  <c:v>1.3864000000000001</c:v>
                </c:pt>
                <c:pt idx="1031">
                  <c:v>1.3964000000000001</c:v>
                </c:pt>
                <c:pt idx="1032">
                  <c:v>1.3984000000000001</c:v>
                </c:pt>
                <c:pt idx="1033">
                  <c:v>1.3887</c:v>
                </c:pt>
                <c:pt idx="1034">
                  <c:v>1.3988</c:v>
                </c:pt>
                <c:pt idx="1035">
                  <c:v>1.4013</c:v>
                </c:pt>
                <c:pt idx="1036">
                  <c:v>1.3971</c:v>
                </c:pt>
                <c:pt idx="1037">
                  <c:v>1.383</c:v>
                </c:pt>
                <c:pt idx="1038">
                  <c:v>1.3868</c:v>
                </c:pt>
                <c:pt idx="1039">
                  <c:v>1.3953</c:v>
                </c:pt>
                <c:pt idx="1040">
                  <c:v>1.3946000000000001</c:v>
                </c:pt>
                <c:pt idx="1041">
                  <c:v>1.3862000000000001</c:v>
                </c:pt>
                <c:pt idx="1042">
                  <c:v>1.3958999999999999</c:v>
                </c:pt>
                <c:pt idx="1043">
                  <c:v>1.3977999999999999</c:v>
                </c:pt>
                <c:pt idx="1044">
                  <c:v>1.3846000000000001</c:v>
                </c:pt>
                <c:pt idx="1045">
                  <c:v>1.3875</c:v>
                </c:pt>
                <c:pt idx="1046">
                  <c:v>1.3972</c:v>
                </c:pt>
                <c:pt idx="1047">
                  <c:v>1.3894</c:v>
                </c:pt>
                <c:pt idx="1048">
                  <c:v>1.393</c:v>
                </c:pt>
                <c:pt idx="1049">
                  <c:v>1.3958999999999999</c:v>
                </c:pt>
                <c:pt idx="1050">
                  <c:v>1.4073</c:v>
                </c:pt>
                <c:pt idx="1051">
                  <c:v>1.3982000000000001</c:v>
                </c:pt>
                <c:pt idx="1052">
                  <c:v>1.3888</c:v>
                </c:pt>
                <c:pt idx="1053">
                  <c:v>1.4039999999999999</c:v>
                </c:pt>
                <c:pt idx="1054">
                  <c:v>1.3928</c:v>
                </c:pt>
                <c:pt idx="1055">
                  <c:v>1.4073</c:v>
                </c:pt>
                <c:pt idx="1056">
                  <c:v>1.4024000000000001</c:v>
                </c:pt>
                <c:pt idx="1057">
                  <c:v>1.4031</c:v>
                </c:pt>
                <c:pt idx="1058">
                  <c:v>1.4044000000000001</c:v>
                </c:pt>
                <c:pt idx="1059">
                  <c:v>1.4018999999999999</c:v>
                </c:pt>
                <c:pt idx="1060">
                  <c:v>1.4119999999999999</c:v>
                </c:pt>
                <c:pt idx="1061">
                  <c:v>1.4048</c:v>
                </c:pt>
                <c:pt idx="1062">
                  <c:v>1.4088000000000001</c:v>
                </c:pt>
                <c:pt idx="1063">
                  <c:v>1.4121999999999999</c:v>
                </c:pt>
                <c:pt idx="1064">
                  <c:v>1.3996</c:v>
                </c:pt>
                <c:pt idx="1065">
                  <c:v>1.4117999999999999</c:v>
                </c:pt>
                <c:pt idx="1066">
                  <c:v>1.4094</c:v>
                </c:pt>
                <c:pt idx="1067">
                  <c:v>1.4071</c:v>
                </c:pt>
                <c:pt idx="1068">
                  <c:v>1.3952</c:v>
                </c:pt>
                <c:pt idx="1069">
                  <c:v>1.4074</c:v>
                </c:pt>
                <c:pt idx="1070">
                  <c:v>1.405</c:v>
                </c:pt>
                <c:pt idx="1071">
                  <c:v>1.3960999999999999</c:v>
                </c:pt>
                <c:pt idx="1072">
                  <c:v>1.4025000000000001</c:v>
                </c:pt>
                <c:pt idx="1073">
                  <c:v>1.3967000000000001</c:v>
                </c:pt>
                <c:pt idx="1074">
                  <c:v>1.3828</c:v>
                </c:pt>
                <c:pt idx="1075">
                  <c:v>1.3836999999999999</c:v>
                </c:pt>
                <c:pt idx="1076">
                  <c:v>1.4016999999999999</c:v>
                </c:pt>
                <c:pt idx="1077">
                  <c:v>1.3918999999999999</c:v>
                </c:pt>
                <c:pt idx="1078">
                  <c:v>1.3943000000000001</c:v>
                </c:pt>
                <c:pt idx="1079">
                  <c:v>1.3919999999999999</c:v>
                </c:pt>
                <c:pt idx="1080">
                  <c:v>1.3911</c:v>
                </c:pt>
                <c:pt idx="1081">
                  <c:v>1.4036</c:v>
                </c:pt>
                <c:pt idx="1082">
                  <c:v>1.4033</c:v>
                </c:pt>
                <c:pt idx="1083">
                  <c:v>1.4011</c:v>
                </c:pt>
                <c:pt idx="1084">
                  <c:v>1.407</c:v>
                </c:pt>
                <c:pt idx="1085">
                  <c:v>1.4008</c:v>
                </c:pt>
                <c:pt idx="1086">
                  <c:v>1.3924000000000001</c:v>
                </c:pt>
                <c:pt idx="1087">
                  <c:v>1.4097</c:v>
                </c:pt>
                <c:pt idx="1088">
                  <c:v>1.4008</c:v>
                </c:pt>
                <c:pt idx="1089">
                  <c:v>1.4132</c:v>
                </c:pt>
                <c:pt idx="1090">
                  <c:v>1.4158999999999999</c:v>
                </c:pt>
                <c:pt idx="1091">
                  <c:v>1.4158999999999999</c:v>
                </c:pt>
                <c:pt idx="1092">
                  <c:v>1.415</c:v>
                </c:pt>
                <c:pt idx="1093">
                  <c:v>1.4145000000000001</c:v>
                </c:pt>
                <c:pt idx="1094">
                  <c:v>1.4149</c:v>
                </c:pt>
                <c:pt idx="1095">
                  <c:v>1.4027000000000001</c:v>
                </c:pt>
                <c:pt idx="1096">
                  <c:v>1.4026000000000001</c:v>
                </c:pt>
                <c:pt idx="1097">
                  <c:v>1.4155</c:v>
                </c:pt>
                <c:pt idx="1098">
                  <c:v>1.4117999999999999</c:v>
                </c:pt>
                <c:pt idx="1099">
                  <c:v>1.4177</c:v>
                </c:pt>
                <c:pt idx="1100">
                  <c:v>1.4155</c:v>
                </c:pt>
                <c:pt idx="1101">
                  <c:v>1.3995</c:v>
                </c:pt>
                <c:pt idx="1102">
                  <c:v>1.4037999999999999</c:v>
                </c:pt>
                <c:pt idx="1103">
                  <c:v>1.4136</c:v>
                </c:pt>
                <c:pt idx="1104">
                  <c:v>1.4114</c:v>
                </c:pt>
                <c:pt idx="1105">
                  <c:v>1.4112</c:v>
                </c:pt>
                <c:pt idx="1106">
                  <c:v>1.4168000000000001</c:v>
                </c:pt>
                <c:pt idx="1107">
                  <c:v>1.4052</c:v>
                </c:pt>
                <c:pt idx="1108">
                  <c:v>1.4167000000000001</c:v>
                </c:pt>
                <c:pt idx="1109">
                  <c:v>1.3977999999999999</c:v>
                </c:pt>
                <c:pt idx="1110">
                  <c:v>1.4160999999999999</c:v>
                </c:pt>
                <c:pt idx="1111">
                  <c:v>1.4032</c:v>
                </c:pt>
                <c:pt idx="1112">
                  <c:v>1.4144000000000001</c:v>
                </c:pt>
                <c:pt idx="1113">
                  <c:v>1.4152</c:v>
                </c:pt>
                <c:pt idx="1114">
                  <c:v>1.4185000000000001</c:v>
                </c:pt>
                <c:pt idx="1115">
                  <c:v>1.413</c:v>
                </c:pt>
                <c:pt idx="1116">
                  <c:v>1.4188000000000001</c:v>
                </c:pt>
                <c:pt idx="1117">
                  <c:v>1.4309000000000001</c:v>
                </c:pt>
                <c:pt idx="1118">
                  <c:v>1.4286000000000001</c:v>
                </c:pt>
                <c:pt idx="1119">
                  <c:v>1.4306000000000001</c:v>
                </c:pt>
                <c:pt idx="1120">
                  <c:v>1.4197</c:v>
                </c:pt>
                <c:pt idx="1121">
                  <c:v>1.419</c:v>
                </c:pt>
                <c:pt idx="1122">
                  <c:v>1.429</c:v>
                </c:pt>
                <c:pt idx="1123">
                  <c:v>1.4152</c:v>
                </c:pt>
                <c:pt idx="1124">
                  <c:v>1.4261999999999999</c:v>
                </c:pt>
                <c:pt idx="1125">
                  <c:v>1.4224000000000001</c:v>
                </c:pt>
                <c:pt idx="1126">
                  <c:v>1.4298999999999999</c:v>
                </c:pt>
                <c:pt idx="1127">
                  <c:v>1.4226000000000001</c:v>
                </c:pt>
                <c:pt idx="1128">
                  <c:v>1.4153</c:v>
                </c:pt>
                <c:pt idx="1129">
                  <c:v>1.4247000000000001</c:v>
                </c:pt>
                <c:pt idx="1130">
                  <c:v>1.4202999999999999</c:v>
                </c:pt>
                <c:pt idx="1131">
                  <c:v>1.4236</c:v>
                </c:pt>
                <c:pt idx="1132">
                  <c:v>1.4229000000000001</c:v>
                </c:pt>
                <c:pt idx="1133">
                  <c:v>1.4355</c:v>
                </c:pt>
                <c:pt idx="1134">
                  <c:v>1.4255</c:v>
                </c:pt>
                <c:pt idx="1135">
                  <c:v>1.4394</c:v>
                </c:pt>
                <c:pt idx="1136">
                  <c:v>1.4355</c:v>
                </c:pt>
                <c:pt idx="1137">
                  <c:v>1.4355</c:v>
                </c:pt>
                <c:pt idx="1138">
                  <c:v>1.4309000000000001</c:v>
                </c:pt>
                <c:pt idx="1139">
                  <c:v>1.4198999999999999</c:v>
                </c:pt>
                <c:pt idx="1140">
                  <c:v>1.4197</c:v>
                </c:pt>
                <c:pt idx="1141">
                  <c:v>1.4245000000000001</c:v>
                </c:pt>
                <c:pt idx="1142">
                  <c:v>1.4330000000000001</c:v>
                </c:pt>
                <c:pt idx="1143">
                  <c:v>1.4231</c:v>
                </c:pt>
                <c:pt idx="1144">
                  <c:v>1.4307000000000001</c:v>
                </c:pt>
                <c:pt idx="1145">
                  <c:v>1.4354</c:v>
                </c:pt>
                <c:pt idx="1146">
                  <c:v>1.4315</c:v>
                </c:pt>
                <c:pt idx="1147">
                  <c:v>1.4105000000000001</c:v>
                </c:pt>
                <c:pt idx="1148">
                  <c:v>1.4193</c:v>
                </c:pt>
                <c:pt idx="1149">
                  <c:v>1.4167000000000001</c:v>
                </c:pt>
                <c:pt idx="1150">
                  <c:v>1.4142999999999999</c:v>
                </c:pt>
                <c:pt idx="1151">
                  <c:v>1.4158999999999999</c:v>
                </c:pt>
                <c:pt idx="1152">
                  <c:v>1.4239999999999999</c:v>
                </c:pt>
                <c:pt idx="1153">
                  <c:v>1.4249000000000001</c:v>
                </c:pt>
                <c:pt idx="1154">
                  <c:v>1.4238999999999999</c:v>
                </c:pt>
                <c:pt idx="1155">
                  <c:v>1.4399</c:v>
                </c:pt>
                <c:pt idx="1156">
                  <c:v>1.4339999999999999</c:v>
                </c:pt>
                <c:pt idx="1157">
                  <c:v>1.4367000000000001</c:v>
                </c:pt>
                <c:pt idx="1158">
                  <c:v>1.4138999999999999</c:v>
                </c:pt>
                <c:pt idx="1159">
                  <c:v>1.4265000000000001</c:v>
                </c:pt>
                <c:pt idx="1160">
                  <c:v>1.4252</c:v>
                </c:pt>
                <c:pt idx="1161">
                  <c:v>1.4248000000000001</c:v>
                </c:pt>
                <c:pt idx="1162">
                  <c:v>1.4220999999999999</c:v>
                </c:pt>
                <c:pt idx="1163">
                  <c:v>1.4213</c:v>
                </c:pt>
                <c:pt idx="1164">
                  <c:v>1.4217</c:v>
                </c:pt>
                <c:pt idx="1165">
                  <c:v>1.4246000000000001</c:v>
                </c:pt>
                <c:pt idx="1166">
                  <c:v>1.4246000000000001</c:v>
                </c:pt>
                <c:pt idx="1167">
                  <c:v>1.415</c:v>
                </c:pt>
                <c:pt idx="1168">
                  <c:v>1.4236</c:v>
                </c:pt>
                <c:pt idx="1169">
                  <c:v>1.4308000000000001</c:v>
                </c:pt>
                <c:pt idx="1170">
                  <c:v>1.4120999999999999</c:v>
                </c:pt>
                <c:pt idx="1171">
                  <c:v>1.4298999999999999</c:v>
                </c:pt>
                <c:pt idx="1172">
                  <c:v>1.4152</c:v>
                </c:pt>
                <c:pt idx="1173">
                  <c:v>1.4308000000000001</c:v>
                </c:pt>
                <c:pt idx="1174">
                  <c:v>1.4189000000000001</c:v>
                </c:pt>
                <c:pt idx="1175">
                  <c:v>1.4146000000000001</c:v>
                </c:pt>
                <c:pt idx="1176">
                  <c:v>1.4156</c:v>
                </c:pt>
                <c:pt idx="1177">
                  <c:v>1.4207000000000001</c:v>
                </c:pt>
                <c:pt idx="1178">
                  <c:v>1.4309000000000001</c:v>
                </c:pt>
                <c:pt idx="1179">
                  <c:v>1.4195</c:v>
                </c:pt>
                <c:pt idx="1180">
                  <c:v>1.4319999999999999</c:v>
                </c:pt>
                <c:pt idx="1181">
                  <c:v>1.4301999999999999</c:v>
                </c:pt>
                <c:pt idx="1182">
                  <c:v>1.4300999999999999</c:v>
                </c:pt>
                <c:pt idx="1183">
                  <c:v>1.4192</c:v>
                </c:pt>
                <c:pt idx="1184">
                  <c:v>1.4202999999999999</c:v>
                </c:pt>
                <c:pt idx="1185">
                  <c:v>1.4212</c:v>
                </c:pt>
                <c:pt idx="1186">
                  <c:v>1.4275</c:v>
                </c:pt>
                <c:pt idx="1187">
                  <c:v>1.4351</c:v>
                </c:pt>
                <c:pt idx="1188">
                  <c:v>1.4229000000000001</c:v>
                </c:pt>
                <c:pt idx="1189">
                  <c:v>1.4245000000000001</c:v>
                </c:pt>
                <c:pt idx="1190">
                  <c:v>1.4239999999999999</c:v>
                </c:pt>
                <c:pt idx="1191">
                  <c:v>1.4334</c:v>
                </c:pt>
                <c:pt idx="1192">
                  <c:v>1.4182999999999999</c:v>
                </c:pt>
                <c:pt idx="1193">
                  <c:v>1.4298</c:v>
                </c:pt>
                <c:pt idx="1194">
                  <c:v>1.4155</c:v>
                </c:pt>
                <c:pt idx="1195">
                  <c:v>1.4315</c:v>
                </c:pt>
                <c:pt idx="1196">
                  <c:v>1.4226000000000001</c:v>
                </c:pt>
                <c:pt idx="1197">
                  <c:v>1.4218999999999999</c:v>
                </c:pt>
                <c:pt idx="1198">
                  <c:v>1.427</c:v>
                </c:pt>
                <c:pt idx="1199">
                  <c:v>1.4272</c:v>
                </c:pt>
                <c:pt idx="1200">
                  <c:v>1.4319</c:v>
                </c:pt>
                <c:pt idx="1201">
                  <c:v>1.4362999999999999</c:v>
                </c:pt>
                <c:pt idx="1202">
                  <c:v>1.4332</c:v>
                </c:pt>
                <c:pt idx="1203">
                  <c:v>1.4172</c:v>
                </c:pt>
                <c:pt idx="1204">
                  <c:v>1.4318</c:v>
                </c:pt>
                <c:pt idx="1205">
                  <c:v>1.4175</c:v>
                </c:pt>
                <c:pt idx="1206">
                  <c:v>1.4339999999999999</c:v>
                </c:pt>
                <c:pt idx="1207">
                  <c:v>1.4313</c:v>
                </c:pt>
                <c:pt idx="1208">
                  <c:v>1.4073</c:v>
                </c:pt>
                <c:pt idx="1209">
                  <c:v>1.4181999999999999</c:v>
                </c:pt>
                <c:pt idx="1210">
                  <c:v>1.4160999999999999</c:v>
                </c:pt>
                <c:pt idx="1211">
                  <c:v>1.4056999999999999</c:v>
                </c:pt>
                <c:pt idx="1212">
                  <c:v>1.4015</c:v>
                </c:pt>
                <c:pt idx="1213">
                  <c:v>1.4100999999999999</c:v>
                </c:pt>
                <c:pt idx="1214">
                  <c:v>1.4167000000000001</c:v>
                </c:pt>
                <c:pt idx="1215">
                  <c:v>1.4147000000000001</c:v>
                </c:pt>
                <c:pt idx="1216">
                  <c:v>1.4145000000000001</c:v>
                </c:pt>
                <c:pt idx="1217">
                  <c:v>1.403</c:v>
                </c:pt>
                <c:pt idx="1218">
                  <c:v>1.4187000000000001</c:v>
                </c:pt>
                <c:pt idx="1219">
                  <c:v>1.4208000000000001</c:v>
                </c:pt>
                <c:pt idx="1220">
                  <c:v>1.4096</c:v>
                </c:pt>
                <c:pt idx="1221">
                  <c:v>1.4155</c:v>
                </c:pt>
                <c:pt idx="1222">
                  <c:v>1.4287000000000001</c:v>
                </c:pt>
                <c:pt idx="1223">
                  <c:v>1.4198999999999999</c:v>
                </c:pt>
                <c:pt idx="1224">
                  <c:v>1.4197</c:v>
                </c:pt>
                <c:pt idx="1225">
                  <c:v>1.4323999999999999</c:v>
                </c:pt>
                <c:pt idx="1226">
                  <c:v>1.4414</c:v>
                </c:pt>
                <c:pt idx="1227">
                  <c:v>1.4422999999999999</c:v>
                </c:pt>
                <c:pt idx="1228">
                  <c:v>1.4392</c:v>
                </c:pt>
                <c:pt idx="1229">
                  <c:v>1.4432</c:v>
                </c:pt>
                <c:pt idx="1230">
                  <c:v>1.4417</c:v>
                </c:pt>
                <c:pt idx="1231">
                  <c:v>1.4319</c:v>
                </c:pt>
                <c:pt idx="1232">
                  <c:v>1.4473</c:v>
                </c:pt>
                <c:pt idx="1233">
                  <c:v>1.4419999999999999</c:v>
                </c:pt>
                <c:pt idx="1234">
                  <c:v>1.4321999999999999</c:v>
                </c:pt>
                <c:pt idx="1235">
                  <c:v>1.4260999999999999</c:v>
                </c:pt>
                <c:pt idx="1236">
                  <c:v>1.4452</c:v>
                </c:pt>
                <c:pt idx="1237">
                  <c:v>1.444</c:v>
                </c:pt>
                <c:pt idx="1238">
                  <c:v>1.4443999999999999</c:v>
                </c:pt>
                <c:pt idx="1239">
                  <c:v>1.4341999999999999</c:v>
                </c:pt>
                <c:pt idx="1240">
                  <c:v>1.4362999999999999</c:v>
                </c:pt>
                <c:pt idx="1241">
                  <c:v>1.4272</c:v>
                </c:pt>
                <c:pt idx="1242">
                  <c:v>1.4328000000000001</c:v>
                </c:pt>
                <c:pt idx="1243">
                  <c:v>1.4455</c:v>
                </c:pt>
                <c:pt idx="1244">
                  <c:v>1.4254</c:v>
                </c:pt>
                <c:pt idx="1245">
                  <c:v>1.4333</c:v>
                </c:pt>
                <c:pt idx="1246">
                  <c:v>1.4429000000000001</c:v>
                </c:pt>
                <c:pt idx="1247">
                  <c:v>1.4295</c:v>
                </c:pt>
                <c:pt idx="1248">
                  <c:v>1.4267000000000001</c:v>
                </c:pt>
                <c:pt idx="1249">
                  <c:v>1.4319</c:v>
                </c:pt>
                <c:pt idx="1250">
                  <c:v>1.4282999999999999</c:v>
                </c:pt>
                <c:pt idx="1251">
                  <c:v>1.4288000000000001</c:v>
                </c:pt>
                <c:pt idx="1252">
                  <c:v>1.4415</c:v>
                </c:pt>
                <c:pt idx="1253">
                  <c:v>1.4309000000000001</c:v>
                </c:pt>
                <c:pt idx="1254">
                  <c:v>1.4261999999999999</c:v>
                </c:pt>
                <c:pt idx="1255">
                  <c:v>1.4491000000000001</c:v>
                </c:pt>
                <c:pt idx="1256">
                  <c:v>1.4420999999999999</c:v>
                </c:pt>
                <c:pt idx="1257">
                  <c:v>1.4443999999999999</c:v>
                </c:pt>
                <c:pt idx="1258">
                  <c:v>1.4339999999999999</c:v>
                </c:pt>
                <c:pt idx="1259">
                  <c:v>1.4329000000000001</c:v>
                </c:pt>
                <c:pt idx="1260">
                  <c:v>1.4311</c:v>
                </c:pt>
                <c:pt idx="1261">
                  <c:v>1.4357</c:v>
                </c:pt>
                <c:pt idx="1262">
                  <c:v>1.4291</c:v>
                </c:pt>
                <c:pt idx="1263">
                  <c:v>1.4372</c:v>
                </c:pt>
                <c:pt idx="1264">
                  <c:v>1.4351</c:v>
                </c:pt>
                <c:pt idx="1265">
                  <c:v>1.4351</c:v>
                </c:pt>
                <c:pt idx="1266">
                  <c:v>1.4192</c:v>
                </c:pt>
                <c:pt idx="1267">
                  <c:v>1.4248000000000001</c:v>
                </c:pt>
                <c:pt idx="1268">
                  <c:v>1.4073</c:v>
                </c:pt>
                <c:pt idx="1269">
                  <c:v>1.4307000000000001</c:v>
                </c:pt>
                <c:pt idx="1270">
                  <c:v>1.4172</c:v>
                </c:pt>
                <c:pt idx="1271">
                  <c:v>1.4088000000000001</c:v>
                </c:pt>
                <c:pt idx="1272">
                  <c:v>1.4165000000000001</c:v>
                </c:pt>
                <c:pt idx="1273">
                  <c:v>1.4224000000000001</c:v>
                </c:pt>
                <c:pt idx="1274">
                  <c:v>1.4086000000000001</c:v>
                </c:pt>
                <c:pt idx="1275">
                  <c:v>1.4087000000000001</c:v>
                </c:pt>
                <c:pt idx="1276">
                  <c:v>1.4184000000000001</c:v>
                </c:pt>
                <c:pt idx="1277">
                  <c:v>1.4069</c:v>
                </c:pt>
                <c:pt idx="1278">
                  <c:v>1.4198</c:v>
                </c:pt>
                <c:pt idx="1279">
                  <c:v>1.4117</c:v>
                </c:pt>
                <c:pt idx="1280">
                  <c:v>1.4056</c:v>
                </c:pt>
                <c:pt idx="1281">
                  <c:v>1.4141999999999999</c:v>
                </c:pt>
                <c:pt idx="1282">
                  <c:v>1.4245000000000001</c:v>
                </c:pt>
                <c:pt idx="1283">
                  <c:v>1.4087000000000001</c:v>
                </c:pt>
                <c:pt idx="1284">
                  <c:v>1.4101999999999999</c:v>
                </c:pt>
                <c:pt idx="1285">
                  <c:v>1.4268000000000001</c:v>
                </c:pt>
                <c:pt idx="1286">
                  <c:v>1.4224000000000001</c:v>
                </c:pt>
                <c:pt idx="1287">
                  <c:v>1.4244000000000001</c:v>
                </c:pt>
                <c:pt idx="1288">
                  <c:v>1.4149</c:v>
                </c:pt>
                <c:pt idx="1289">
                  <c:v>1.4140999999999999</c:v>
                </c:pt>
                <c:pt idx="1290">
                  <c:v>1.4245000000000001</c:v>
                </c:pt>
                <c:pt idx="1291">
                  <c:v>1.4213</c:v>
                </c:pt>
                <c:pt idx="1292">
                  <c:v>1.4235</c:v>
                </c:pt>
                <c:pt idx="1293">
                  <c:v>1.4101999999999999</c:v>
                </c:pt>
                <c:pt idx="1294">
                  <c:v>1.4152</c:v>
                </c:pt>
                <c:pt idx="1295">
                  <c:v>1.4095</c:v>
                </c:pt>
                <c:pt idx="1296">
                  <c:v>1.4257</c:v>
                </c:pt>
                <c:pt idx="1297">
                  <c:v>1.4234</c:v>
                </c:pt>
                <c:pt idx="1298">
                  <c:v>1.4162999999999999</c:v>
                </c:pt>
                <c:pt idx="1299">
                  <c:v>1.4091</c:v>
                </c:pt>
                <c:pt idx="1300">
                  <c:v>1.4185000000000001</c:v>
                </c:pt>
                <c:pt idx="1301">
                  <c:v>1.4167000000000001</c:v>
                </c:pt>
                <c:pt idx="1302">
                  <c:v>1.4530000000000001</c:v>
                </c:pt>
                <c:pt idx="1303">
                  <c:v>1.4490000000000001</c:v>
                </c:pt>
                <c:pt idx="1304">
                  <c:v>1.4363999999999999</c:v>
                </c:pt>
                <c:pt idx="1305">
                  <c:v>1.4354</c:v>
                </c:pt>
                <c:pt idx="1306">
                  <c:v>1.4499</c:v>
                </c:pt>
                <c:pt idx="1307">
                  <c:v>1.4366000000000001</c:v>
                </c:pt>
                <c:pt idx="1308">
                  <c:v>1.4414</c:v>
                </c:pt>
                <c:pt idx="1309">
                  <c:v>1.4487000000000001</c:v>
                </c:pt>
                <c:pt idx="1310">
                  <c:v>1.4573</c:v>
                </c:pt>
                <c:pt idx="1311">
                  <c:v>1.4569000000000001</c:v>
                </c:pt>
                <c:pt idx="1312">
                  <c:v>1.4459</c:v>
                </c:pt>
                <c:pt idx="1313">
                  <c:v>1.4578</c:v>
                </c:pt>
                <c:pt idx="1314">
                  <c:v>1.4420999999999999</c:v>
                </c:pt>
                <c:pt idx="1315">
                  <c:v>1.4381999999999999</c:v>
                </c:pt>
                <c:pt idx="1316">
                  <c:v>1.4575</c:v>
                </c:pt>
                <c:pt idx="1317">
                  <c:v>1.4413</c:v>
                </c:pt>
                <c:pt idx="1318">
                  <c:v>1.4573</c:v>
                </c:pt>
                <c:pt idx="1319">
                  <c:v>1.4427000000000001</c:v>
                </c:pt>
                <c:pt idx="1320">
                  <c:v>1.4542999999999999</c:v>
                </c:pt>
                <c:pt idx="1321">
                  <c:v>1.4597</c:v>
                </c:pt>
                <c:pt idx="1322">
                  <c:v>1.4539</c:v>
                </c:pt>
                <c:pt idx="1323">
                  <c:v>1.4607000000000001</c:v>
                </c:pt>
                <c:pt idx="1324">
                  <c:v>1.4601999999999999</c:v>
                </c:pt>
                <c:pt idx="1325">
                  <c:v>1.4521999999999999</c:v>
                </c:pt>
                <c:pt idx="1326">
                  <c:v>1.4623999999999999</c:v>
                </c:pt>
                <c:pt idx="1327">
                  <c:v>1.4584999999999999</c:v>
                </c:pt>
                <c:pt idx="1328">
                  <c:v>1.4538</c:v>
                </c:pt>
                <c:pt idx="1329">
                  <c:v>1.4455</c:v>
                </c:pt>
                <c:pt idx="1330">
                  <c:v>1.4440999999999999</c:v>
                </c:pt>
                <c:pt idx="1331">
                  <c:v>1.4352</c:v>
                </c:pt>
                <c:pt idx="1332">
                  <c:v>1.4553</c:v>
                </c:pt>
                <c:pt idx="1333">
                  <c:v>1.4393</c:v>
                </c:pt>
                <c:pt idx="1334">
                  <c:v>1.4618</c:v>
                </c:pt>
                <c:pt idx="1335">
                  <c:v>1.4568000000000001</c:v>
                </c:pt>
                <c:pt idx="1336">
                  <c:v>1.4466000000000001</c:v>
                </c:pt>
                <c:pt idx="1337">
                  <c:v>1.4426000000000001</c:v>
                </c:pt>
                <c:pt idx="1338">
                  <c:v>1.4428000000000001</c:v>
                </c:pt>
                <c:pt idx="1339">
                  <c:v>1.4520999999999999</c:v>
                </c:pt>
                <c:pt idx="1340">
                  <c:v>1.4577</c:v>
                </c:pt>
                <c:pt idx="1341">
                  <c:v>1.4522999999999999</c:v>
                </c:pt>
                <c:pt idx="1342">
                  <c:v>1.4476</c:v>
                </c:pt>
                <c:pt idx="1343">
                  <c:v>1.4541999999999999</c:v>
                </c:pt>
                <c:pt idx="1344">
                  <c:v>1.4348000000000001</c:v>
                </c:pt>
                <c:pt idx="1345">
                  <c:v>1.4484999999999999</c:v>
                </c:pt>
                <c:pt idx="1346">
                  <c:v>1.4356</c:v>
                </c:pt>
                <c:pt idx="1347">
                  <c:v>1.4504999999999999</c:v>
                </c:pt>
                <c:pt idx="1348">
                  <c:v>1.4451000000000001</c:v>
                </c:pt>
                <c:pt idx="1349">
                  <c:v>1.4331</c:v>
                </c:pt>
                <c:pt idx="1350">
                  <c:v>1.4309000000000001</c:v>
                </c:pt>
                <c:pt idx="1351">
                  <c:v>1.4398</c:v>
                </c:pt>
                <c:pt idx="1352">
                  <c:v>1.4467000000000001</c:v>
                </c:pt>
                <c:pt idx="1353">
                  <c:v>1.4401999999999999</c:v>
                </c:pt>
                <c:pt idx="1354">
                  <c:v>1.4315</c:v>
                </c:pt>
                <c:pt idx="1355">
                  <c:v>1.4476</c:v>
                </c:pt>
                <c:pt idx="1356">
                  <c:v>1.4473</c:v>
                </c:pt>
                <c:pt idx="1357">
                  <c:v>1.4343999999999999</c:v>
                </c:pt>
                <c:pt idx="1358">
                  <c:v>1.4416</c:v>
                </c:pt>
                <c:pt idx="1359">
                  <c:v>1.4322999999999999</c:v>
                </c:pt>
                <c:pt idx="1360">
                  <c:v>1.4443999999999999</c:v>
                </c:pt>
                <c:pt idx="1361">
                  <c:v>1.448</c:v>
                </c:pt>
                <c:pt idx="1362">
                  <c:v>1.44</c:v>
                </c:pt>
                <c:pt idx="1363">
                  <c:v>1.4484999999999999</c:v>
                </c:pt>
                <c:pt idx="1364">
                  <c:v>1.4302999999999999</c:v>
                </c:pt>
                <c:pt idx="1365">
                  <c:v>1.4496</c:v>
                </c:pt>
                <c:pt idx="1366">
                  <c:v>1.4454</c:v>
                </c:pt>
                <c:pt idx="1367">
                  <c:v>1.4333</c:v>
                </c:pt>
                <c:pt idx="1368">
                  <c:v>1.4488000000000001</c:v>
                </c:pt>
                <c:pt idx="1369">
                  <c:v>1.4379999999999999</c:v>
                </c:pt>
                <c:pt idx="1370">
                  <c:v>1.4339999999999999</c:v>
                </c:pt>
                <c:pt idx="1371">
                  <c:v>1.4511000000000001</c:v>
                </c:pt>
                <c:pt idx="1372">
                  <c:v>1.4464999999999999</c:v>
                </c:pt>
                <c:pt idx="1373">
                  <c:v>1.4504999999999999</c:v>
                </c:pt>
                <c:pt idx="1374">
                  <c:v>1.4340999999999999</c:v>
                </c:pt>
                <c:pt idx="1375">
                  <c:v>1.4354</c:v>
                </c:pt>
                <c:pt idx="1376">
                  <c:v>1.4417</c:v>
                </c:pt>
                <c:pt idx="1377">
                  <c:v>1.4502999999999999</c:v>
                </c:pt>
                <c:pt idx="1378">
                  <c:v>1.4442999999999999</c:v>
                </c:pt>
                <c:pt idx="1379">
                  <c:v>1.4288000000000001</c:v>
                </c:pt>
                <c:pt idx="1380">
                  <c:v>1.4415</c:v>
                </c:pt>
                <c:pt idx="1381">
                  <c:v>1.4293</c:v>
                </c:pt>
                <c:pt idx="1382">
                  <c:v>1.4245000000000001</c:v>
                </c:pt>
                <c:pt idx="1383">
                  <c:v>1.4259999999999999</c:v>
                </c:pt>
                <c:pt idx="1384">
                  <c:v>1.4403999999999999</c:v>
                </c:pt>
                <c:pt idx="1385">
                  <c:v>1.4269000000000001</c:v>
                </c:pt>
                <c:pt idx="1386">
                  <c:v>1.4305000000000001</c:v>
                </c:pt>
                <c:pt idx="1387">
                  <c:v>1.4260999999999999</c:v>
                </c:pt>
                <c:pt idx="1388">
                  <c:v>1.4389000000000001</c:v>
                </c:pt>
                <c:pt idx="1389">
                  <c:v>1.4292</c:v>
                </c:pt>
                <c:pt idx="1390">
                  <c:v>1.444</c:v>
                </c:pt>
                <c:pt idx="1391">
                  <c:v>1.44</c:v>
                </c:pt>
                <c:pt idx="1392">
                  <c:v>1.4384999999999999</c:v>
                </c:pt>
                <c:pt idx="1393">
                  <c:v>1.4533</c:v>
                </c:pt>
                <c:pt idx="1394">
                  <c:v>1.4557</c:v>
                </c:pt>
                <c:pt idx="1395">
                  <c:v>1.4398</c:v>
                </c:pt>
                <c:pt idx="1396">
                  <c:v>1.4394</c:v>
                </c:pt>
                <c:pt idx="1397">
                  <c:v>1.4516</c:v>
                </c:pt>
                <c:pt idx="1398">
                  <c:v>1.4536</c:v>
                </c:pt>
                <c:pt idx="1399">
                  <c:v>1.4396</c:v>
                </c:pt>
                <c:pt idx="1400">
                  <c:v>1.4516</c:v>
                </c:pt>
                <c:pt idx="1401">
                  <c:v>1.458</c:v>
                </c:pt>
                <c:pt idx="1402">
                  <c:v>1.4429000000000001</c:v>
                </c:pt>
                <c:pt idx="1403">
                  <c:v>1.4508000000000001</c:v>
                </c:pt>
                <c:pt idx="1404">
                  <c:v>1.4544999999999999</c:v>
                </c:pt>
                <c:pt idx="1405">
                  <c:v>1.4605999999999999</c:v>
                </c:pt>
                <c:pt idx="1406">
                  <c:v>1.4433</c:v>
                </c:pt>
                <c:pt idx="1407">
                  <c:v>1.4585999999999999</c:v>
                </c:pt>
                <c:pt idx="1408">
                  <c:v>1.4477</c:v>
                </c:pt>
                <c:pt idx="1409">
                  <c:v>1.4550000000000001</c:v>
                </c:pt>
                <c:pt idx="1410">
                  <c:v>1.4583999999999999</c:v>
                </c:pt>
                <c:pt idx="1411">
                  <c:v>1.4587000000000001</c:v>
                </c:pt>
                <c:pt idx="1412">
                  <c:v>1.4427000000000001</c:v>
                </c:pt>
                <c:pt idx="1413">
                  <c:v>1.4443999999999999</c:v>
                </c:pt>
                <c:pt idx="1414">
                  <c:v>1.4578</c:v>
                </c:pt>
                <c:pt idx="1415">
                  <c:v>1.4496</c:v>
                </c:pt>
                <c:pt idx="1416">
                  <c:v>1.4384999999999999</c:v>
                </c:pt>
                <c:pt idx="1417">
                  <c:v>1.4544999999999999</c:v>
                </c:pt>
                <c:pt idx="1418">
                  <c:v>1.4571000000000001</c:v>
                </c:pt>
                <c:pt idx="1419">
                  <c:v>1.4619</c:v>
                </c:pt>
                <c:pt idx="1420">
                  <c:v>1.4652000000000001</c:v>
                </c:pt>
                <c:pt idx="1421">
                  <c:v>1.4291</c:v>
                </c:pt>
                <c:pt idx="1422">
                  <c:v>1.4497</c:v>
                </c:pt>
                <c:pt idx="1423">
                  <c:v>1.4331</c:v>
                </c:pt>
                <c:pt idx="1424">
                  <c:v>1.4496</c:v>
                </c:pt>
                <c:pt idx="1425">
                  <c:v>1.4395</c:v>
                </c:pt>
                <c:pt idx="1426">
                  <c:v>1.4514</c:v>
                </c:pt>
                <c:pt idx="1427">
                  <c:v>1.4314</c:v>
                </c:pt>
                <c:pt idx="1428">
                  <c:v>1.4514</c:v>
                </c:pt>
                <c:pt idx="1429">
                  <c:v>1.4325000000000001</c:v>
                </c:pt>
                <c:pt idx="1430">
                  <c:v>1.4390000000000001</c:v>
                </c:pt>
                <c:pt idx="1431">
                  <c:v>1.4352</c:v>
                </c:pt>
                <c:pt idx="1432">
                  <c:v>1.4376</c:v>
                </c:pt>
                <c:pt idx="1433">
                  <c:v>1.4478</c:v>
                </c:pt>
                <c:pt idx="1434">
                  <c:v>1.4348000000000001</c:v>
                </c:pt>
                <c:pt idx="1435">
                  <c:v>1.4488000000000001</c:v>
                </c:pt>
                <c:pt idx="1436">
                  <c:v>1.4361999999999999</c:v>
                </c:pt>
                <c:pt idx="1437">
                  <c:v>1.4453</c:v>
                </c:pt>
                <c:pt idx="1438">
                  <c:v>1.4410000000000001</c:v>
                </c:pt>
                <c:pt idx="1439">
                  <c:v>1.4371</c:v>
                </c:pt>
                <c:pt idx="1440">
                  <c:v>1.4514</c:v>
                </c:pt>
                <c:pt idx="1441">
                  <c:v>1.4226000000000001</c:v>
                </c:pt>
                <c:pt idx="1442">
                  <c:v>1.4418</c:v>
                </c:pt>
                <c:pt idx="1443">
                  <c:v>1.4349000000000001</c:v>
                </c:pt>
                <c:pt idx="1444">
                  <c:v>1.4353</c:v>
                </c:pt>
                <c:pt idx="1445">
                  <c:v>1.4411</c:v>
                </c:pt>
                <c:pt idx="1446">
                  <c:v>1.4371</c:v>
                </c:pt>
                <c:pt idx="1447">
                  <c:v>1.4319</c:v>
                </c:pt>
                <c:pt idx="1448">
                  <c:v>1.4379999999999999</c:v>
                </c:pt>
                <c:pt idx="1449">
                  <c:v>1.4509000000000001</c:v>
                </c:pt>
                <c:pt idx="1450">
                  <c:v>1.4366000000000001</c:v>
                </c:pt>
                <c:pt idx="1451">
                  <c:v>1.4495</c:v>
                </c:pt>
                <c:pt idx="1452">
                  <c:v>1.4466000000000001</c:v>
                </c:pt>
                <c:pt idx="1453">
                  <c:v>1.4467000000000001</c:v>
                </c:pt>
                <c:pt idx="1454">
                  <c:v>1.4313</c:v>
                </c:pt>
                <c:pt idx="1455">
                  <c:v>1.4334</c:v>
                </c:pt>
                <c:pt idx="1456">
                  <c:v>1.4464999999999999</c:v>
                </c:pt>
                <c:pt idx="1457">
                  <c:v>1.4321999999999999</c:v>
                </c:pt>
                <c:pt idx="1458">
                  <c:v>1.4443999999999999</c:v>
                </c:pt>
                <c:pt idx="1459">
                  <c:v>1.4343999999999999</c:v>
                </c:pt>
                <c:pt idx="1460">
                  <c:v>1.4470000000000001</c:v>
                </c:pt>
                <c:pt idx="1461">
                  <c:v>1.4461999999999999</c:v>
                </c:pt>
                <c:pt idx="1462">
                  <c:v>1.448</c:v>
                </c:pt>
                <c:pt idx="1463">
                  <c:v>1.4294</c:v>
                </c:pt>
                <c:pt idx="1464">
                  <c:v>1.45</c:v>
                </c:pt>
                <c:pt idx="1465">
                  <c:v>1.4427000000000001</c:v>
                </c:pt>
                <c:pt idx="1466">
                  <c:v>1.4323999999999999</c:v>
                </c:pt>
                <c:pt idx="1467">
                  <c:v>1.4369000000000001</c:v>
                </c:pt>
                <c:pt idx="1468">
                  <c:v>1.4313</c:v>
                </c:pt>
                <c:pt idx="1469">
                  <c:v>1.4206000000000001</c:v>
                </c:pt>
                <c:pt idx="1470">
                  <c:v>1.4186000000000001</c:v>
                </c:pt>
                <c:pt idx="1471">
                  <c:v>1.4336</c:v>
                </c:pt>
                <c:pt idx="1472">
                  <c:v>1.4315</c:v>
                </c:pt>
                <c:pt idx="1473">
                  <c:v>1.4362999999999999</c:v>
                </c:pt>
                <c:pt idx="1474">
                  <c:v>1.4354</c:v>
                </c:pt>
                <c:pt idx="1475">
                  <c:v>1.4518</c:v>
                </c:pt>
                <c:pt idx="1476">
                  <c:v>1.45</c:v>
                </c:pt>
                <c:pt idx="1477">
                  <c:v>1.4481999999999999</c:v>
                </c:pt>
                <c:pt idx="1478">
                  <c:v>1.4401999999999999</c:v>
                </c:pt>
                <c:pt idx="1479">
                  <c:v>1.4482999999999999</c:v>
                </c:pt>
                <c:pt idx="1480">
                  <c:v>1.4379</c:v>
                </c:pt>
                <c:pt idx="1481">
                  <c:v>1.44</c:v>
                </c:pt>
                <c:pt idx="1482">
                  <c:v>1.4502999999999999</c:v>
                </c:pt>
                <c:pt idx="1483">
                  <c:v>1.4409000000000001</c:v>
                </c:pt>
                <c:pt idx="1484">
                  <c:v>1.4469000000000001</c:v>
                </c:pt>
                <c:pt idx="1485">
                  <c:v>1.4502999999999999</c:v>
                </c:pt>
                <c:pt idx="1486">
                  <c:v>1.44</c:v>
                </c:pt>
                <c:pt idx="1487">
                  <c:v>1.4323999999999999</c:v>
                </c:pt>
                <c:pt idx="1488">
                  <c:v>1.4415</c:v>
                </c:pt>
                <c:pt idx="1489">
                  <c:v>1.4469000000000001</c:v>
                </c:pt>
                <c:pt idx="1490">
                  <c:v>1.4288000000000001</c:v>
                </c:pt>
                <c:pt idx="1491">
                  <c:v>1.4386000000000001</c:v>
                </c:pt>
                <c:pt idx="1492">
                  <c:v>1.4452</c:v>
                </c:pt>
                <c:pt idx="1493">
                  <c:v>1.4421999999999999</c:v>
                </c:pt>
                <c:pt idx="1494">
                  <c:v>1.4564999999999999</c:v>
                </c:pt>
                <c:pt idx="1495">
                  <c:v>1.4454</c:v>
                </c:pt>
                <c:pt idx="1496">
                  <c:v>1.4419</c:v>
                </c:pt>
                <c:pt idx="1497">
                  <c:v>1.4421999999999999</c:v>
                </c:pt>
                <c:pt idx="1498">
                  <c:v>1.4286000000000001</c:v>
                </c:pt>
                <c:pt idx="1499">
                  <c:v>1.4473</c:v>
                </c:pt>
                <c:pt idx="1500">
                  <c:v>1.4430000000000001</c:v>
                </c:pt>
                <c:pt idx="1501">
                  <c:v>1.4305000000000001</c:v>
                </c:pt>
                <c:pt idx="1502">
                  <c:v>1.4440999999999999</c:v>
                </c:pt>
                <c:pt idx="1503">
                  <c:v>1.4436</c:v>
                </c:pt>
                <c:pt idx="1504">
                  <c:v>1.4268000000000001</c:v>
                </c:pt>
                <c:pt idx="1505">
                  <c:v>1.4403999999999999</c:v>
                </c:pt>
                <c:pt idx="1506">
                  <c:v>1.4404999999999999</c:v>
                </c:pt>
                <c:pt idx="1507">
                  <c:v>1.4440999999999999</c:v>
                </c:pt>
                <c:pt idx="1508">
                  <c:v>1.4447000000000001</c:v>
                </c:pt>
                <c:pt idx="1509">
                  <c:v>1.4488000000000001</c:v>
                </c:pt>
                <c:pt idx="1510">
                  <c:v>1.4504999999999999</c:v>
                </c:pt>
                <c:pt idx="1511">
                  <c:v>1.4376</c:v>
                </c:pt>
                <c:pt idx="1512">
                  <c:v>1.4398</c:v>
                </c:pt>
                <c:pt idx="1513">
                  <c:v>1.4547000000000001</c:v>
                </c:pt>
                <c:pt idx="1514">
                  <c:v>1.4452</c:v>
                </c:pt>
                <c:pt idx="1515">
                  <c:v>1.4494</c:v>
                </c:pt>
                <c:pt idx="1516">
                  <c:v>1.4467000000000001</c:v>
                </c:pt>
                <c:pt idx="1517">
                  <c:v>1.4454</c:v>
                </c:pt>
                <c:pt idx="1518">
                  <c:v>1.4360999999999999</c:v>
                </c:pt>
                <c:pt idx="1519">
                  <c:v>1.4350000000000001</c:v>
                </c:pt>
                <c:pt idx="1520">
                  <c:v>1.4365000000000001</c:v>
                </c:pt>
                <c:pt idx="1521">
                  <c:v>1.4370000000000001</c:v>
                </c:pt>
                <c:pt idx="1522">
                  <c:v>1.4381999999999999</c:v>
                </c:pt>
                <c:pt idx="1523">
                  <c:v>1.4397</c:v>
                </c:pt>
                <c:pt idx="1524">
                  <c:v>1.4510000000000001</c:v>
                </c:pt>
                <c:pt idx="1525">
                  <c:v>1.4522999999999999</c:v>
                </c:pt>
                <c:pt idx="1526">
                  <c:v>1.4434</c:v>
                </c:pt>
                <c:pt idx="1527">
                  <c:v>1.4528000000000001</c:v>
                </c:pt>
                <c:pt idx="1528">
                  <c:v>1.4530000000000001</c:v>
                </c:pt>
                <c:pt idx="1529">
                  <c:v>1.4520999999999999</c:v>
                </c:pt>
                <c:pt idx="1530">
                  <c:v>1.4512</c:v>
                </c:pt>
                <c:pt idx="1531">
                  <c:v>1.4419999999999999</c:v>
                </c:pt>
                <c:pt idx="1532">
                  <c:v>1.4427000000000001</c:v>
                </c:pt>
                <c:pt idx="1533">
                  <c:v>1.4367000000000001</c:v>
                </c:pt>
                <c:pt idx="1534">
                  <c:v>1.4349000000000001</c:v>
                </c:pt>
                <c:pt idx="1535">
                  <c:v>1.4414</c:v>
                </c:pt>
                <c:pt idx="1536">
                  <c:v>1.4396</c:v>
                </c:pt>
                <c:pt idx="1537">
                  <c:v>1.4328000000000001</c:v>
                </c:pt>
                <c:pt idx="1538">
                  <c:v>1.4349000000000001</c:v>
                </c:pt>
                <c:pt idx="1539">
                  <c:v>1.4307000000000001</c:v>
                </c:pt>
                <c:pt idx="1540">
                  <c:v>1.4355</c:v>
                </c:pt>
                <c:pt idx="1541">
                  <c:v>1.4449000000000001</c:v>
                </c:pt>
                <c:pt idx="1542">
                  <c:v>1.4378</c:v>
                </c:pt>
                <c:pt idx="1543">
                  <c:v>1.4340999999999999</c:v>
                </c:pt>
                <c:pt idx="1544">
                  <c:v>1.4470000000000001</c:v>
                </c:pt>
                <c:pt idx="1545">
                  <c:v>1.4417</c:v>
                </c:pt>
                <c:pt idx="1546">
                  <c:v>1.4458</c:v>
                </c:pt>
                <c:pt idx="1547">
                  <c:v>1.4439</c:v>
                </c:pt>
                <c:pt idx="1548">
                  <c:v>1.4462999999999999</c:v>
                </c:pt>
                <c:pt idx="1549">
                  <c:v>1.4476</c:v>
                </c:pt>
                <c:pt idx="1550">
                  <c:v>1.4434</c:v>
                </c:pt>
                <c:pt idx="1551">
                  <c:v>1.4374</c:v>
                </c:pt>
                <c:pt idx="1552">
                  <c:v>1.4522999999999999</c:v>
                </c:pt>
                <c:pt idx="1553">
                  <c:v>1.4219999999999999</c:v>
                </c:pt>
                <c:pt idx="1554">
                  <c:v>1.4349000000000001</c:v>
                </c:pt>
                <c:pt idx="1555">
                  <c:v>1.4273</c:v>
                </c:pt>
                <c:pt idx="1556">
                  <c:v>1.4432</c:v>
                </c:pt>
                <c:pt idx="1557">
                  <c:v>1.4319999999999999</c:v>
                </c:pt>
                <c:pt idx="1558">
                  <c:v>1.4329000000000001</c:v>
                </c:pt>
                <c:pt idx="1559">
                  <c:v>1.4504999999999999</c:v>
                </c:pt>
                <c:pt idx="1560">
                  <c:v>1.4481999999999999</c:v>
                </c:pt>
                <c:pt idx="1561">
                  <c:v>1.4359999999999999</c:v>
                </c:pt>
                <c:pt idx="1562">
                  <c:v>1.4477</c:v>
                </c:pt>
                <c:pt idx="1563">
                  <c:v>1.4368000000000001</c:v>
                </c:pt>
                <c:pt idx="1564">
                  <c:v>1.4320999999999999</c:v>
                </c:pt>
                <c:pt idx="1565">
                  <c:v>1.444</c:v>
                </c:pt>
                <c:pt idx="1566">
                  <c:v>1.4429000000000001</c:v>
                </c:pt>
                <c:pt idx="1567">
                  <c:v>1.4242999999999999</c:v>
                </c:pt>
                <c:pt idx="1568">
                  <c:v>1.4268000000000001</c:v>
                </c:pt>
                <c:pt idx="1569">
                  <c:v>1.4431</c:v>
                </c:pt>
                <c:pt idx="1570">
                  <c:v>1.4336</c:v>
                </c:pt>
                <c:pt idx="1571">
                  <c:v>1.4361999999999999</c:v>
                </c:pt>
                <c:pt idx="1572">
                  <c:v>1.4438</c:v>
                </c:pt>
                <c:pt idx="1573">
                  <c:v>1.4464999999999999</c:v>
                </c:pt>
                <c:pt idx="1574">
                  <c:v>1.4316</c:v>
                </c:pt>
                <c:pt idx="1575">
                  <c:v>1.4479</c:v>
                </c:pt>
                <c:pt idx="1576">
                  <c:v>1.4493</c:v>
                </c:pt>
                <c:pt idx="1577">
                  <c:v>1.4346000000000001</c:v>
                </c:pt>
                <c:pt idx="1578">
                  <c:v>1.4332</c:v>
                </c:pt>
                <c:pt idx="1579">
                  <c:v>1.4545999999999999</c:v>
                </c:pt>
                <c:pt idx="1580">
                  <c:v>1.4339</c:v>
                </c:pt>
                <c:pt idx="1581">
                  <c:v>1.4530000000000001</c:v>
                </c:pt>
                <c:pt idx="1582">
                  <c:v>1.4346000000000001</c:v>
                </c:pt>
                <c:pt idx="1583">
                  <c:v>1.4514</c:v>
                </c:pt>
                <c:pt idx="1584">
                  <c:v>1.4373</c:v>
                </c:pt>
                <c:pt idx="1585">
                  <c:v>1.4496</c:v>
                </c:pt>
                <c:pt idx="1586">
                  <c:v>1.4333</c:v>
                </c:pt>
                <c:pt idx="1587">
                  <c:v>1.4434</c:v>
                </c:pt>
                <c:pt idx="1588">
                  <c:v>1.4411</c:v>
                </c:pt>
                <c:pt idx="1589">
                  <c:v>1.4297</c:v>
                </c:pt>
                <c:pt idx="1590">
                  <c:v>1.4308000000000001</c:v>
                </c:pt>
                <c:pt idx="1591">
                  <c:v>1.4521999999999999</c:v>
                </c:pt>
                <c:pt idx="1592">
                  <c:v>1.4378</c:v>
                </c:pt>
                <c:pt idx="1593">
                  <c:v>1.4373</c:v>
                </c:pt>
                <c:pt idx="1594">
                  <c:v>1.4470000000000001</c:v>
                </c:pt>
                <c:pt idx="1595">
                  <c:v>1.4398</c:v>
                </c:pt>
                <c:pt idx="1596">
                  <c:v>1.4484999999999999</c:v>
                </c:pt>
                <c:pt idx="1597">
                  <c:v>1.4508000000000001</c:v>
                </c:pt>
                <c:pt idx="1598">
                  <c:v>1.4490000000000001</c:v>
                </c:pt>
                <c:pt idx="1599">
                  <c:v>1.4490000000000001</c:v>
                </c:pt>
                <c:pt idx="1600">
                  <c:v>1.4478</c:v>
                </c:pt>
                <c:pt idx="1601">
                  <c:v>1.4482999999999999</c:v>
                </c:pt>
                <c:pt idx="1602">
                  <c:v>1.4474</c:v>
                </c:pt>
                <c:pt idx="1603">
                  <c:v>1.4475</c:v>
                </c:pt>
                <c:pt idx="1604">
                  <c:v>1.4490000000000001</c:v>
                </c:pt>
                <c:pt idx="1605">
                  <c:v>1.4513</c:v>
                </c:pt>
                <c:pt idx="1606">
                  <c:v>1.4392</c:v>
                </c:pt>
                <c:pt idx="1607">
                  <c:v>1.4527000000000001</c:v>
                </c:pt>
                <c:pt idx="1608">
                  <c:v>1.4367000000000001</c:v>
                </c:pt>
                <c:pt idx="1609">
                  <c:v>1.4474</c:v>
                </c:pt>
                <c:pt idx="1610">
                  <c:v>1.4577</c:v>
                </c:pt>
                <c:pt idx="1611">
                  <c:v>1.4451000000000001</c:v>
                </c:pt>
                <c:pt idx="1612">
                  <c:v>1.4433</c:v>
                </c:pt>
                <c:pt idx="1613">
                  <c:v>1.4416</c:v>
                </c:pt>
                <c:pt idx="1614">
                  <c:v>1.4438</c:v>
                </c:pt>
                <c:pt idx="1615">
                  <c:v>1.4394</c:v>
                </c:pt>
                <c:pt idx="1616">
                  <c:v>1.4504999999999999</c:v>
                </c:pt>
                <c:pt idx="1617">
                  <c:v>1.4493</c:v>
                </c:pt>
                <c:pt idx="1618">
                  <c:v>1.4441999999999999</c:v>
                </c:pt>
                <c:pt idx="1619">
                  <c:v>1.4523999999999999</c:v>
                </c:pt>
                <c:pt idx="1620">
                  <c:v>1.4392</c:v>
                </c:pt>
                <c:pt idx="1621">
                  <c:v>1.4521999999999999</c:v>
                </c:pt>
                <c:pt idx="1622">
                  <c:v>1.4426000000000001</c:v>
                </c:pt>
                <c:pt idx="1623">
                  <c:v>1.4458</c:v>
                </c:pt>
                <c:pt idx="1624">
                  <c:v>1.4383999999999999</c:v>
                </c:pt>
                <c:pt idx="1625">
                  <c:v>1.4397</c:v>
                </c:pt>
                <c:pt idx="1626">
                  <c:v>1.4381999999999999</c:v>
                </c:pt>
                <c:pt idx="1627">
                  <c:v>1.4525999999999999</c:v>
                </c:pt>
                <c:pt idx="1628">
                  <c:v>1.4348000000000001</c:v>
                </c:pt>
                <c:pt idx="1629">
                  <c:v>1.4522999999999999</c:v>
                </c:pt>
                <c:pt idx="1630">
                  <c:v>1.4558</c:v>
                </c:pt>
                <c:pt idx="1631">
                  <c:v>1.4512</c:v>
                </c:pt>
                <c:pt idx="1632">
                  <c:v>1.4520999999999999</c:v>
                </c:pt>
                <c:pt idx="1633">
                  <c:v>1.4361999999999999</c:v>
                </c:pt>
                <c:pt idx="1634">
                  <c:v>1.4562999999999999</c:v>
                </c:pt>
                <c:pt idx="1635">
                  <c:v>1.4378</c:v>
                </c:pt>
                <c:pt idx="1636">
                  <c:v>1.4495</c:v>
                </c:pt>
                <c:pt idx="1637">
                  <c:v>1.4406000000000001</c:v>
                </c:pt>
                <c:pt idx="1638">
                  <c:v>1.4372</c:v>
                </c:pt>
                <c:pt idx="1639">
                  <c:v>1.4354</c:v>
                </c:pt>
                <c:pt idx="1640">
                  <c:v>1.4557</c:v>
                </c:pt>
                <c:pt idx="1641">
                  <c:v>1.4508000000000001</c:v>
                </c:pt>
                <c:pt idx="1642">
                  <c:v>1.4497</c:v>
                </c:pt>
                <c:pt idx="1643">
                  <c:v>1.4511000000000001</c:v>
                </c:pt>
                <c:pt idx="1644">
                  <c:v>1.4449000000000001</c:v>
                </c:pt>
                <c:pt idx="1645">
                  <c:v>1.4579</c:v>
                </c:pt>
                <c:pt idx="1646">
                  <c:v>1.4441999999999999</c:v>
                </c:pt>
                <c:pt idx="1647">
                  <c:v>1.4449000000000001</c:v>
                </c:pt>
                <c:pt idx="1648">
                  <c:v>1.4587000000000001</c:v>
                </c:pt>
                <c:pt idx="1649">
                  <c:v>1.4629000000000001</c:v>
                </c:pt>
                <c:pt idx="1650">
                  <c:v>1.4547000000000001</c:v>
                </c:pt>
                <c:pt idx="1651">
                  <c:v>1.4573</c:v>
                </c:pt>
                <c:pt idx="1652">
                  <c:v>1.4614</c:v>
                </c:pt>
                <c:pt idx="1653">
                  <c:v>1.4574</c:v>
                </c:pt>
                <c:pt idx="1654">
                  <c:v>1.4517</c:v>
                </c:pt>
                <c:pt idx="1655">
                  <c:v>1.4413</c:v>
                </c:pt>
                <c:pt idx="1656">
                  <c:v>1.4501999999999999</c:v>
                </c:pt>
                <c:pt idx="1657">
                  <c:v>1.4564999999999999</c:v>
                </c:pt>
                <c:pt idx="1658">
                  <c:v>1.454</c:v>
                </c:pt>
                <c:pt idx="1659">
                  <c:v>1.4520999999999999</c:v>
                </c:pt>
                <c:pt idx="1660">
                  <c:v>1.4552</c:v>
                </c:pt>
                <c:pt idx="1661">
                  <c:v>1.4555</c:v>
                </c:pt>
                <c:pt idx="1662">
                  <c:v>1.4540999999999999</c:v>
                </c:pt>
                <c:pt idx="1663">
                  <c:v>1.4591000000000001</c:v>
                </c:pt>
                <c:pt idx="1664">
                  <c:v>1.4537</c:v>
                </c:pt>
                <c:pt idx="1665">
                  <c:v>1.4412</c:v>
                </c:pt>
                <c:pt idx="1666">
                  <c:v>1.4567000000000001</c:v>
                </c:pt>
                <c:pt idx="1667">
                  <c:v>1.4609000000000001</c:v>
                </c:pt>
                <c:pt idx="1668">
                  <c:v>1.4545999999999999</c:v>
                </c:pt>
                <c:pt idx="1669">
                  <c:v>1.4488000000000001</c:v>
                </c:pt>
                <c:pt idx="1670">
                  <c:v>1.4684999999999999</c:v>
                </c:pt>
                <c:pt idx="1671">
                  <c:v>1.4646999999999999</c:v>
                </c:pt>
                <c:pt idx="1672">
                  <c:v>1.4453</c:v>
                </c:pt>
                <c:pt idx="1673">
                  <c:v>1.4631000000000001</c:v>
                </c:pt>
                <c:pt idx="1674">
                  <c:v>1.4497</c:v>
                </c:pt>
                <c:pt idx="1675">
                  <c:v>1.4717</c:v>
                </c:pt>
                <c:pt idx="1676">
                  <c:v>1.4639</c:v>
                </c:pt>
                <c:pt idx="1677">
                  <c:v>1.4534</c:v>
                </c:pt>
                <c:pt idx="1678">
                  <c:v>1.4639</c:v>
                </c:pt>
                <c:pt idx="1679">
                  <c:v>1.472</c:v>
                </c:pt>
                <c:pt idx="1680">
                  <c:v>1.4590000000000001</c:v>
                </c:pt>
                <c:pt idx="1681">
                  <c:v>1.4767999999999999</c:v>
                </c:pt>
                <c:pt idx="1682">
                  <c:v>1.4675</c:v>
                </c:pt>
                <c:pt idx="1683">
                  <c:v>1.482</c:v>
                </c:pt>
                <c:pt idx="1684">
                  <c:v>1.4668000000000001</c:v>
                </c:pt>
                <c:pt idx="1685">
                  <c:v>1.4794</c:v>
                </c:pt>
                <c:pt idx="1686">
                  <c:v>1.4832000000000001</c:v>
                </c:pt>
                <c:pt idx="1687">
                  <c:v>1.4674</c:v>
                </c:pt>
                <c:pt idx="1688">
                  <c:v>1.4658</c:v>
                </c:pt>
                <c:pt idx="1689">
                  <c:v>1.4656</c:v>
                </c:pt>
                <c:pt idx="1690">
                  <c:v>1.4830000000000001</c:v>
                </c:pt>
                <c:pt idx="1691">
                  <c:v>1.4787999999999999</c:v>
                </c:pt>
                <c:pt idx="1692">
                  <c:v>1.4811000000000001</c:v>
                </c:pt>
                <c:pt idx="1693">
                  <c:v>1.4657</c:v>
                </c:pt>
                <c:pt idx="1694">
                  <c:v>1.4797</c:v>
                </c:pt>
                <c:pt idx="1695">
                  <c:v>1.4765999999999999</c:v>
                </c:pt>
                <c:pt idx="1696">
                  <c:v>1.4817</c:v>
                </c:pt>
                <c:pt idx="1697">
                  <c:v>1.4666999999999999</c:v>
                </c:pt>
                <c:pt idx="1698">
                  <c:v>1.4645999999999999</c:v>
                </c:pt>
                <c:pt idx="1699">
                  <c:v>1.4655</c:v>
                </c:pt>
                <c:pt idx="1700">
                  <c:v>1.4894000000000001</c:v>
                </c:pt>
                <c:pt idx="1701">
                  <c:v>1.4805999999999999</c:v>
                </c:pt>
                <c:pt idx="1702">
                  <c:v>1.4721</c:v>
                </c:pt>
                <c:pt idx="1703">
                  <c:v>1.4663999999999999</c:v>
                </c:pt>
                <c:pt idx="1704">
                  <c:v>1.4862</c:v>
                </c:pt>
                <c:pt idx="1705">
                  <c:v>1.4825999999999999</c:v>
                </c:pt>
                <c:pt idx="1706">
                  <c:v>1.4645999999999999</c:v>
                </c:pt>
                <c:pt idx="1707">
                  <c:v>1.4822</c:v>
                </c:pt>
                <c:pt idx="1708">
                  <c:v>1.4658</c:v>
                </c:pt>
                <c:pt idx="1709">
                  <c:v>1.4689000000000001</c:v>
                </c:pt>
                <c:pt idx="1710">
                  <c:v>1.4818</c:v>
                </c:pt>
                <c:pt idx="1711">
                  <c:v>1.4857</c:v>
                </c:pt>
                <c:pt idx="1712">
                  <c:v>1.4652000000000001</c:v>
                </c:pt>
                <c:pt idx="1713">
                  <c:v>1.4835</c:v>
                </c:pt>
                <c:pt idx="1714">
                  <c:v>1.4744999999999999</c:v>
                </c:pt>
                <c:pt idx="1715">
                  <c:v>1.4742</c:v>
                </c:pt>
                <c:pt idx="1716">
                  <c:v>1.4677</c:v>
                </c:pt>
                <c:pt idx="1717">
                  <c:v>1.4702999999999999</c:v>
                </c:pt>
                <c:pt idx="1718">
                  <c:v>1.4843999999999999</c:v>
                </c:pt>
                <c:pt idx="1719">
                  <c:v>1.4854000000000001</c:v>
                </c:pt>
                <c:pt idx="1720">
                  <c:v>1.4823</c:v>
                </c:pt>
                <c:pt idx="1721">
                  <c:v>1.4798</c:v>
                </c:pt>
                <c:pt idx="1722">
                  <c:v>1.4810000000000001</c:v>
                </c:pt>
                <c:pt idx="1723">
                  <c:v>1.488</c:v>
                </c:pt>
                <c:pt idx="1724">
                  <c:v>1.4863</c:v>
                </c:pt>
                <c:pt idx="1725">
                  <c:v>1.4706999999999999</c:v>
                </c:pt>
                <c:pt idx="1726">
                  <c:v>1.4871000000000001</c:v>
                </c:pt>
                <c:pt idx="1727">
                  <c:v>1.468</c:v>
                </c:pt>
                <c:pt idx="1728">
                  <c:v>1.4765999999999999</c:v>
                </c:pt>
                <c:pt idx="1729">
                  <c:v>1.4618</c:v>
                </c:pt>
                <c:pt idx="1730">
                  <c:v>1.4746999999999999</c:v>
                </c:pt>
                <c:pt idx="1731">
                  <c:v>1.4744999999999999</c:v>
                </c:pt>
                <c:pt idx="1732">
                  <c:v>1.4621999999999999</c:v>
                </c:pt>
                <c:pt idx="1733">
                  <c:v>1.4769000000000001</c:v>
                </c:pt>
                <c:pt idx="1734">
                  <c:v>1.4797</c:v>
                </c:pt>
                <c:pt idx="1735">
                  <c:v>1.4591000000000001</c:v>
                </c:pt>
                <c:pt idx="1736">
                  <c:v>1.4794</c:v>
                </c:pt>
                <c:pt idx="1737">
                  <c:v>1.4666999999999999</c:v>
                </c:pt>
                <c:pt idx="1738">
                  <c:v>1.4527000000000001</c:v>
                </c:pt>
                <c:pt idx="1739">
                  <c:v>1.4656</c:v>
                </c:pt>
                <c:pt idx="1740">
                  <c:v>1.4713000000000001</c:v>
                </c:pt>
                <c:pt idx="1741">
                  <c:v>1.4725999999999999</c:v>
                </c:pt>
                <c:pt idx="1742">
                  <c:v>1.4601</c:v>
                </c:pt>
                <c:pt idx="1743">
                  <c:v>1.4596</c:v>
                </c:pt>
                <c:pt idx="1744">
                  <c:v>1.4618</c:v>
                </c:pt>
                <c:pt idx="1745">
                  <c:v>1.4696</c:v>
                </c:pt>
                <c:pt idx="1746">
                  <c:v>1.4745999999999999</c:v>
                </c:pt>
                <c:pt idx="1747">
                  <c:v>1.4559</c:v>
                </c:pt>
                <c:pt idx="1748">
                  <c:v>1.4599</c:v>
                </c:pt>
                <c:pt idx="1749">
                  <c:v>1.4721</c:v>
                </c:pt>
                <c:pt idx="1750">
                  <c:v>1.4742</c:v>
                </c:pt>
                <c:pt idx="1751">
                  <c:v>1.4823</c:v>
                </c:pt>
                <c:pt idx="1752">
                  <c:v>1.4676</c:v>
                </c:pt>
                <c:pt idx="1753">
                  <c:v>1.4837</c:v>
                </c:pt>
                <c:pt idx="1754">
                  <c:v>1.4803999999999999</c:v>
                </c:pt>
                <c:pt idx="1755">
                  <c:v>1.4734</c:v>
                </c:pt>
                <c:pt idx="1756">
                  <c:v>1.4803999999999999</c:v>
                </c:pt>
                <c:pt idx="1757">
                  <c:v>1.4675</c:v>
                </c:pt>
                <c:pt idx="1758">
                  <c:v>1.4837</c:v>
                </c:pt>
                <c:pt idx="1759">
                  <c:v>1.4782</c:v>
                </c:pt>
                <c:pt idx="1760">
                  <c:v>1.4651000000000001</c:v>
                </c:pt>
                <c:pt idx="1761">
                  <c:v>1.4814000000000001</c:v>
                </c:pt>
                <c:pt idx="1762">
                  <c:v>1.4641999999999999</c:v>
                </c:pt>
                <c:pt idx="1763">
                  <c:v>1.4655</c:v>
                </c:pt>
                <c:pt idx="1764">
                  <c:v>1.4684999999999999</c:v>
                </c:pt>
                <c:pt idx="1765">
                  <c:v>1.4850000000000001</c:v>
                </c:pt>
                <c:pt idx="1766">
                  <c:v>1.4817</c:v>
                </c:pt>
                <c:pt idx="1767">
                  <c:v>1.4888999999999999</c:v>
                </c:pt>
                <c:pt idx="1768">
                  <c:v>1.4599</c:v>
                </c:pt>
                <c:pt idx="1769">
                  <c:v>1.4783999999999999</c:v>
                </c:pt>
                <c:pt idx="1770">
                  <c:v>1.4791000000000001</c:v>
                </c:pt>
                <c:pt idx="1771">
                  <c:v>1.4641</c:v>
                </c:pt>
                <c:pt idx="1772">
                  <c:v>1.4702999999999999</c:v>
                </c:pt>
                <c:pt idx="1773">
                  <c:v>1.4782999999999999</c:v>
                </c:pt>
                <c:pt idx="1774">
                  <c:v>1.4759</c:v>
                </c:pt>
                <c:pt idx="1775">
                  <c:v>1.4629000000000001</c:v>
                </c:pt>
                <c:pt idx="1776">
                  <c:v>1.4753000000000001</c:v>
                </c:pt>
                <c:pt idx="1777">
                  <c:v>1.478</c:v>
                </c:pt>
                <c:pt idx="1778">
                  <c:v>1.4772000000000001</c:v>
                </c:pt>
                <c:pt idx="1779">
                  <c:v>1.4621</c:v>
                </c:pt>
                <c:pt idx="1780">
                  <c:v>1.4775</c:v>
                </c:pt>
                <c:pt idx="1781">
                  <c:v>1.4834000000000001</c:v>
                </c:pt>
                <c:pt idx="1782">
                  <c:v>1.4852000000000001</c:v>
                </c:pt>
                <c:pt idx="1783">
                  <c:v>1.4854000000000001</c:v>
                </c:pt>
                <c:pt idx="1784">
                  <c:v>1.4699</c:v>
                </c:pt>
                <c:pt idx="1785">
                  <c:v>1.4741</c:v>
                </c:pt>
                <c:pt idx="1786">
                  <c:v>1.4816</c:v>
                </c:pt>
                <c:pt idx="1787">
                  <c:v>1.4881</c:v>
                </c:pt>
                <c:pt idx="1788">
                  <c:v>1.4855</c:v>
                </c:pt>
                <c:pt idx="1789">
                  <c:v>1.4913000000000001</c:v>
                </c:pt>
                <c:pt idx="1790">
                  <c:v>1.4779</c:v>
                </c:pt>
                <c:pt idx="1791">
                  <c:v>1.4891000000000001</c:v>
                </c:pt>
                <c:pt idx="1792">
                  <c:v>1.4890000000000001</c:v>
                </c:pt>
                <c:pt idx="1793">
                  <c:v>1.4847999999999999</c:v>
                </c:pt>
                <c:pt idx="1794">
                  <c:v>1.4871000000000001</c:v>
                </c:pt>
                <c:pt idx="1795">
                  <c:v>1.4917</c:v>
                </c:pt>
                <c:pt idx="1796">
                  <c:v>1.4866999999999999</c:v>
                </c:pt>
                <c:pt idx="1797">
                  <c:v>1.4858</c:v>
                </c:pt>
                <c:pt idx="1798">
                  <c:v>1.4761</c:v>
                </c:pt>
                <c:pt idx="1799">
                  <c:v>1.4774</c:v>
                </c:pt>
                <c:pt idx="1800">
                  <c:v>1.4767999999999999</c:v>
                </c:pt>
                <c:pt idx="1801">
                  <c:v>1.4886999999999999</c:v>
                </c:pt>
                <c:pt idx="1802">
                  <c:v>1.4946999999999999</c:v>
                </c:pt>
                <c:pt idx="1803">
                  <c:v>1.4755</c:v>
                </c:pt>
                <c:pt idx="1804">
                  <c:v>1.4764999999999999</c:v>
                </c:pt>
                <c:pt idx="1805">
                  <c:v>1.4849000000000001</c:v>
                </c:pt>
                <c:pt idx="1806">
                  <c:v>1.4912000000000001</c:v>
                </c:pt>
                <c:pt idx="1807">
                  <c:v>1.4757</c:v>
                </c:pt>
                <c:pt idx="1808">
                  <c:v>1.4923999999999999</c:v>
                </c:pt>
                <c:pt idx="1809">
                  <c:v>1.4895</c:v>
                </c:pt>
                <c:pt idx="1810">
                  <c:v>1.4759</c:v>
                </c:pt>
                <c:pt idx="1811">
                  <c:v>1.4752000000000001</c:v>
                </c:pt>
                <c:pt idx="1812">
                  <c:v>1.4766999999999999</c:v>
                </c:pt>
                <c:pt idx="1813">
                  <c:v>1.4906999999999999</c:v>
                </c:pt>
                <c:pt idx="1814">
                  <c:v>1.4877</c:v>
                </c:pt>
                <c:pt idx="1815">
                  <c:v>1.4872000000000001</c:v>
                </c:pt>
                <c:pt idx="1816">
                  <c:v>1.4731000000000001</c:v>
                </c:pt>
                <c:pt idx="1817">
                  <c:v>1.4713000000000001</c:v>
                </c:pt>
                <c:pt idx="1818">
                  <c:v>1.4892000000000001</c:v>
                </c:pt>
                <c:pt idx="1819">
                  <c:v>1.4876</c:v>
                </c:pt>
                <c:pt idx="1820">
                  <c:v>1.4876</c:v>
                </c:pt>
                <c:pt idx="1821">
                  <c:v>1.4892000000000001</c:v>
                </c:pt>
                <c:pt idx="1822">
                  <c:v>1.4854000000000001</c:v>
                </c:pt>
                <c:pt idx="1823">
                  <c:v>1.4887999999999999</c:v>
                </c:pt>
                <c:pt idx="1824">
                  <c:v>1.4885999999999999</c:v>
                </c:pt>
                <c:pt idx="1825">
                  <c:v>1.4758</c:v>
                </c:pt>
                <c:pt idx="1826">
                  <c:v>1.4786999999999999</c:v>
                </c:pt>
                <c:pt idx="1827">
                  <c:v>1.4814000000000001</c:v>
                </c:pt>
                <c:pt idx="1828">
                  <c:v>1.4719</c:v>
                </c:pt>
                <c:pt idx="1829">
                  <c:v>1.4697</c:v>
                </c:pt>
                <c:pt idx="1830">
                  <c:v>1.4930000000000001</c:v>
                </c:pt>
                <c:pt idx="1831">
                  <c:v>1.4765999999999999</c:v>
                </c:pt>
                <c:pt idx="1832">
                  <c:v>1.4685999999999999</c:v>
                </c:pt>
                <c:pt idx="1833">
                  <c:v>1.4931000000000001</c:v>
                </c:pt>
                <c:pt idx="1834">
                  <c:v>1.4895</c:v>
                </c:pt>
                <c:pt idx="1835">
                  <c:v>1.4765999999999999</c:v>
                </c:pt>
                <c:pt idx="1836">
                  <c:v>1.4721</c:v>
                </c:pt>
                <c:pt idx="1837">
                  <c:v>1.4718</c:v>
                </c:pt>
                <c:pt idx="1838">
                  <c:v>1.4881</c:v>
                </c:pt>
                <c:pt idx="1839">
                  <c:v>1.4754</c:v>
                </c:pt>
                <c:pt idx="1840">
                  <c:v>1.4875</c:v>
                </c:pt>
                <c:pt idx="1841">
                  <c:v>1.4731000000000001</c:v>
                </c:pt>
                <c:pt idx="1842">
                  <c:v>1.4778</c:v>
                </c:pt>
                <c:pt idx="1843">
                  <c:v>1.4695</c:v>
                </c:pt>
                <c:pt idx="1844">
                  <c:v>1.4891000000000001</c:v>
                </c:pt>
                <c:pt idx="1845">
                  <c:v>1.4792000000000001</c:v>
                </c:pt>
                <c:pt idx="1846">
                  <c:v>1.4755</c:v>
                </c:pt>
                <c:pt idx="1847">
                  <c:v>1.4918</c:v>
                </c:pt>
                <c:pt idx="1848">
                  <c:v>1.4781</c:v>
                </c:pt>
                <c:pt idx="1849">
                  <c:v>1.4907999999999999</c:v>
                </c:pt>
                <c:pt idx="1850">
                  <c:v>1.4730000000000001</c:v>
                </c:pt>
                <c:pt idx="1851">
                  <c:v>1.4691000000000001</c:v>
                </c:pt>
                <c:pt idx="1852">
                  <c:v>1.4702</c:v>
                </c:pt>
                <c:pt idx="1853">
                  <c:v>1.4859</c:v>
                </c:pt>
                <c:pt idx="1854">
                  <c:v>1.4923999999999999</c:v>
                </c:pt>
                <c:pt idx="1855">
                  <c:v>1.4706999999999999</c:v>
                </c:pt>
                <c:pt idx="1856">
                  <c:v>1.4901</c:v>
                </c:pt>
                <c:pt idx="1857">
                  <c:v>1.4930000000000001</c:v>
                </c:pt>
                <c:pt idx="1858">
                  <c:v>1.4711000000000001</c:v>
                </c:pt>
                <c:pt idx="1859">
                  <c:v>1.4739</c:v>
                </c:pt>
                <c:pt idx="1860">
                  <c:v>1.4776</c:v>
                </c:pt>
                <c:pt idx="1861">
                  <c:v>1.4913000000000001</c:v>
                </c:pt>
                <c:pt idx="1862">
                  <c:v>1.4777</c:v>
                </c:pt>
                <c:pt idx="1863">
                  <c:v>1.4773000000000001</c:v>
                </c:pt>
                <c:pt idx="1864">
                  <c:v>1.4782</c:v>
                </c:pt>
                <c:pt idx="1865">
                  <c:v>1.4991000000000001</c:v>
                </c:pt>
                <c:pt idx="1866">
                  <c:v>1.4824999999999999</c:v>
                </c:pt>
                <c:pt idx="1867">
                  <c:v>1.4810000000000001</c:v>
                </c:pt>
                <c:pt idx="1868">
                  <c:v>1.4796</c:v>
                </c:pt>
                <c:pt idx="1869">
                  <c:v>1.4882</c:v>
                </c:pt>
                <c:pt idx="1870">
                  <c:v>1.4810000000000001</c:v>
                </c:pt>
                <c:pt idx="1871">
                  <c:v>1.4958</c:v>
                </c:pt>
                <c:pt idx="1872">
                  <c:v>1.4964999999999999</c:v>
                </c:pt>
                <c:pt idx="1873">
                  <c:v>1.4943</c:v>
                </c:pt>
                <c:pt idx="1874">
                  <c:v>1.498</c:v>
                </c:pt>
                <c:pt idx="1875">
                  <c:v>1.4944</c:v>
                </c:pt>
                <c:pt idx="1876">
                  <c:v>1.5025999999999999</c:v>
                </c:pt>
                <c:pt idx="1877">
                  <c:v>1.4932000000000001</c:v>
                </c:pt>
                <c:pt idx="1878">
                  <c:v>1.4570000000000001</c:v>
                </c:pt>
                <c:pt idx="1879">
                  <c:v>1.458</c:v>
                </c:pt>
                <c:pt idx="1880">
                  <c:v>1.4691000000000001</c:v>
                </c:pt>
                <c:pt idx="1881">
                  <c:v>1.4749000000000001</c:v>
                </c:pt>
                <c:pt idx="1882">
                  <c:v>1.4549000000000001</c:v>
                </c:pt>
                <c:pt idx="1883">
                  <c:v>1.4809000000000001</c:v>
                </c:pt>
                <c:pt idx="1884">
                  <c:v>1.4756</c:v>
                </c:pt>
                <c:pt idx="1885">
                  <c:v>1.4604999999999999</c:v>
                </c:pt>
                <c:pt idx="1886">
                  <c:v>1.4789000000000001</c:v>
                </c:pt>
                <c:pt idx="1887">
                  <c:v>1.4705999999999999</c:v>
                </c:pt>
                <c:pt idx="1888">
                  <c:v>1.4833000000000001</c:v>
                </c:pt>
                <c:pt idx="1889">
                  <c:v>1.4884999999999999</c:v>
                </c:pt>
                <c:pt idx="1890">
                  <c:v>1.4716</c:v>
                </c:pt>
                <c:pt idx="1891">
                  <c:v>1.4763999999999999</c:v>
                </c:pt>
                <c:pt idx="1892">
                  <c:v>1.4834000000000001</c:v>
                </c:pt>
                <c:pt idx="1893">
                  <c:v>1.4934000000000001</c:v>
                </c:pt>
                <c:pt idx="1894">
                  <c:v>1.49</c:v>
                </c:pt>
                <c:pt idx="1895">
                  <c:v>1.4936</c:v>
                </c:pt>
                <c:pt idx="1896">
                  <c:v>1.4926999999999999</c:v>
                </c:pt>
                <c:pt idx="1897">
                  <c:v>1.4966999999999999</c:v>
                </c:pt>
                <c:pt idx="1898">
                  <c:v>1.4875</c:v>
                </c:pt>
                <c:pt idx="1899">
                  <c:v>1.4907999999999999</c:v>
                </c:pt>
                <c:pt idx="1900">
                  <c:v>1.4912000000000001</c:v>
                </c:pt>
                <c:pt idx="1901">
                  <c:v>1.4778</c:v>
                </c:pt>
                <c:pt idx="1902">
                  <c:v>1.4908999999999999</c:v>
                </c:pt>
                <c:pt idx="1903">
                  <c:v>1.4961</c:v>
                </c:pt>
                <c:pt idx="1904">
                  <c:v>1.4872000000000001</c:v>
                </c:pt>
                <c:pt idx="1905">
                  <c:v>1.492</c:v>
                </c:pt>
                <c:pt idx="1906">
                  <c:v>1.4733000000000001</c:v>
                </c:pt>
                <c:pt idx="1907">
                  <c:v>1.4915</c:v>
                </c:pt>
                <c:pt idx="1908">
                  <c:v>1.4903999999999999</c:v>
                </c:pt>
                <c:pt idx="1909">
                  <c:v>1.4789000000000001</c:v>
                </c:pt>
                <c:pt idx="1910">
                  <c:v>1.4906999999999999</c:v>
                </c:pt>
                <c:pt idx="1911">
                  <c:v>1.4908999999999999</c:v>
                </c:pt>
                <c:pt idx="1912">
                  <c:v>1.4907999999999999</c:v>
                </c:pt>
                <c:pt idx="1913">
                  <c:v>1.49</c:v>
                </c:pt>
                <c:pt idx="1914">
                  <c:v>1.4952000000000001</c:v>
                </c:pt>
                <c:pt idx="1915">
                  <c:v>1.4851000000000001</c:v>
                </c:pt>
                <c:pt idx="1916">
                  <c:v>1.4782</c:v>
                </c:pt>
                <c:pt idx="1917">
                  <c:v>1.4756</c:v>
                </c:pt>
                <c:pt idx="1918">
                  <c:v>1.4874000000000001</c:v>
                </c:pt>
                <c:pt idx="1919">
                  <c:v>1.4743999999999999</c:v>
                </c:pt>
                <c:pt idx="1920">
                  <c:v>1.4792000000000001</c:v>
                </c:pt>
                <c:pt idx="1921">
                  <c:v>1.4755</c:v>
                </c:pt>
                <c:pt idx="1922">
                  <c:v>1.4776</c:v>
                </c:pt>
                <c:pt idx="1923">
                  <c:v>1.4651000000000001</c:v>
                </c:pt>
                <c:pt idx="1924">
                  <c:v>1.4782999999999999</c:v>
                </c:pt>
                <c:pt idx="1925">
                  <c:v>1.4898</c:v>
                </c:pt>
                <c:pt idx="1926">
                  <c:v>1.4895</c:v>
                </c:pt>
                <c:pt idx="1927">
                  <c:v>1.4905999999999999</c:v>
                </c:pt>
                <c:pt idx="1928">
                  <c:v>1.4915</c:v>
                </c:pt>
                <c:pt idx="1929">
                  <c:v>1.4684999999999999</c:v>
                </c:pt>
                <c:pt idx="1930">
                  <c:v>1.4750000000000001</c:v>
                </c:pt>
                <c:pt idx="1931">
                  <c:v>1.4874000000000001</c:v>
                </c:pt>
                <c:pt idx="1932">
                  <c:v>1.4890000000000001</c:v>
                </c:pt>
                <c:pt idx="1933">
                  <c:v>1.4891000000000001</c:v>
                </c:pt>
                <c:pt idx="1934">
                  <c:v>1.4872000000000001</c:v>
                </c:pt>
                <c:pt idx="1935">
                  <c:v>1.4711000000000001</c:v>
                </c:pt>
                <c:pt idx="1936">
                  <c:v>1.4886999999999999</c:v>
                </c:pt>
                <c:pt idx="1937">
                  <c:v>1.4806999999999999</c:v>
                </c:pt>
                <c:pt idx="1938">
                  <c:v>1.492</c:v>
                </c:pt>
                <c:pt idx="1939">
                  <c:v>1.4693000000000001</c:v>
                </c:pt>
                <c:pt idx="1940">
                  <c:v>1.4877</c:v>
                </c:pt>
                <c:pt idx="1941">
                  <c:v>1.4846999999999999</c:v>
                </c:pt>
                <c:pt idx="1942">
                  <c:v>1.4815</c:v>
                </c:pt>
                <c:pt idx="1943">
                  <c:v>1.4908999999999999</c:v>
                </c:pt>
                <c:pt idx="1944">
                  <c:v>1.4730000000000001</c:v>
                </c:pt>
                <c:pt idx="1945">
                  <c:v>1.4729000000000001</c:v>
                </c:pt>
                <c:pt idx="1946">
                  <c:v>1.4875</c:v>
                </c:pt>
                <c:pt idx="1947">
                  <c:v>1.4757</c:v>
                </c:pt>
                <c:pt idx="1948">
                  <c:v>1.4763999999999999</c:v>
                </c:pt>
                <c:pt idx="1949">
                  <c:v>1.4764999999999999</c:v>
                </c:pt>
                <c:pt idx="1950">
                  <c:v>1.4942</c:v>
                </c:pt>
                <c:pt idx="1951">
                  <c:v>1.474</c:v>
                </c:pt>
                <c:pt idx="1952">
                  <c:v>1.4801</c:v>
                </c:pt>
                <c:pt idx="1953">
                  <c:v>1.4967999999999999</c:v>
                </c:pt>
                <c:pt idx="1954">
                  <c:v>1.4743999999999999</c:v>
                </c:pt>
                <c:pt idx="1955">
                  <c:v>1.4903</c:v>
                </c:pt>
                <c:pt idx="1956">
                  <c:v>1.4719</c:v>
                </c:pt>
                <c:pt idx="1957">
                  <c:v>1.4866999999999999</c:v>
                </c:pt>
                <c:pt idx="1958">
                  <c:v>1.4843</c:v>
                </c:pt>
                <c:pt idx="1959">
                  <c:v>1.4924999999999999</c:v>
                </c:pt>
                <c:pt idx="1960">
                  <c:v>1.4936</c:v>
                </c:pt>
                <c:pt idx="1961">
                  <c:v>1.4930000000000001</c:v>
                </c:pt>
                <c:pt idx="1962">
                  <c:v>1.4899</c:v>
                </c:pt>
                <c:pt idx="1963">
                  <c:v>1.476</c:v>
                </c:pt>
                <c:pt idx="1964">
                  <c:v>1.4883</c:v>
                </c:pt>
                <c:pt idx="1965">
                  <c:v>1.4905999999999999</c:v>
                </c:pt>
                <c:pt idx="1966">
                  <c:v>1.478</c:v>
                </c:pt>
                <c:pt idx="1967">
                  <c:v>1.4765999999999999</c:v>
                </c:pt>
                <c:pt idx="1968">
                  <c:v>1.4843</c:v>
                </c:pt>
                <c:pt idx="1969">
                  <c:v>1.4789000000000001</c:v>
                </c:pt>
                <c:pt idx="1970">
                  <c:v>1.4879</c:v>
                </c:pt>
                <c:pt idx="1971">
                  <c:v>1.4744999999999999</c:v>
                </c:pt>
                <c:pt idx="1972">
                  <c:v>1.4783999999999999</c:v>
                </c:pt>
                <c:pt idx="1973">
                  <c:v>1.4939</c:v>
                </c:pt>
                <c:pt idx="1974">
                  <c:v>1.4799</c:v>
                </c:pt>
                <c:pt idx="1975">
                  <c:v>1.486</c:v>
                </c:pt>
                <c:pt idx="1976">
                  <c:v>1.4805999999999999</c:v>
                </c:pt>
                <c:pt idx="1977">
                  <c:v>1.4729000000000001</c:v>
                </c:pt>
                <c:pt idx="1978">
                  <c:v>1.4892000000000001</c:v>
                </c:pt>
                <c:pt idx="1979">
                  <c:v>1.4871000000000001</c:v>
                </c:pt>
                <c:pt idx="1980">
                  <c:v>1.4945999999999999</c:v>
                </c:pt>
                <c:pt idx="1981">
                  <c:v>1.4867999999999999</c:v>
                </c:pt>
                <c:pt idx="1982">
                  <c:v>1.4761</c:v>
                </c:pt>
                <c:pt idx="1983">
                  <c:v>1.4724999999999999</c:v>
                </c:pt>
                <c:pt idx="1984">
                  <c:v>1.4917</c:v>
                </c:pt>
                <c:pt idx="1985">
                  <c:v>1.48</c:v>
                </c:pt>
                <c:pt idx="1986">
                  <c:v>1.4886999999999999</c:v>
                </c:pt>
                <c:pt idx="1987">
                  <c:v>1.4905999999999999</c:v>
                </c:pt>
                <c:pt idx="1988">
                  <c:v>1.4797</c:v>
                </c:pt>
                <c:pt idx="1989">
                  <c:v>1.4918</c:v>
                </c:pt>
                <c:pt idx="1990">
                  <c:v>1.4954000000000001</c:v>
                </c:pt>
                <c:pt idx="1991">
                  <c:v>1.4911000000000001</c:v>
                </c:pt>
                <c:pt idx="1992">
                  <c:v>1.4966999999999999</c:v>
                </c:pt>
                <c:pt idx="1993">
                  <c:v>1.4948999999999999</c:v>
                </c:pt>
                <c:pt idx="1994">
                  <c:v>1.4947999999999999</c:v>
                </c:pt>
                <c:pt idx="1995">
                  <c:v>1.4907999999999999</c:v>
                </c:pt>
                <c:pt idx="1996">
                  <c:v>1.4756</c:v>
                </c:pt>
                <c:pt idx="1997">
                  <c:v>1.4923999999999999</c:v>
                </c:pt>
                <c:pt idx="1998">
                  <c:v>1.4850000000000001</c:v>
                </c:pt>
                <c:pt idx="1999">
                  <c:v>1.4891000000000001</c:v>
                </c:pt>
                <c:pt idx="2000">
                  <c:v>1.4898</c:v>
                </c:pt>
                <c:pt idx="2001">
                  <c:v>1.4771000000000001</c:v>
                </c:pt>
                <c:pt idx="2002">
                  <c:v>1.4777</c:v>
                </c:pt>
                <c:pt idx="2003">
                  <c:v>1.4947999999999999</c:v>
                </c:pt>
                <c:pt idx="2004">
                  <c:v>1.4943</c:v>
                </c:pt>
                <c:pt idx="2005">
                  <c:v>1.4952000000000001</c:v>
                </c:pt>
                <c:pt idx="2006">
                  <c:v>1.4923</c:v>
                </c:pt>
                <c:pt idx="2007">
                  <c:v>1.4953000000000001</c:v>
                </c:pt>
                <c:pt idx="2008">
                  <c:v>1.4776</c:v>
                </c:pt>
                <c:pt idx="2009">
                  <c:v>1.4938</c:v>
                </c:pt>
                <c:pt idx="2010">
                  <c:v>1.4774</c:v>
                </c:pt>
                <c:pt idx="2011">
                  <c:v>1.4804999999999999</c:v>
                </c:pt>
                <c:pt idx="2012">
                  <c:v>1.4932000000000001</c:v>
                </c:pt>
                <c:pt idx="2013">
                  <c:v>1.494</c:v>
                </c:pt>
                <c:pt idx="2014">
                  <c:v>1.4912000000000001</c:v>
                </c:pt>
                <c:pt idx="2015">
                  <c:v>1.4951000000000001</c:v>
                </c:pt>
                <c:pt idx="2016">
                  <c:v>1.4764999999999999</c:v>
                </c:pt>
                <c:pt idx="2017">
                  <c:v>1.4797</c:v>
                </c:pt>
                <c:pt idx="2018">
                  <c:v>1.4793000000000001</c:v>
                </c:pt>
                <c:pt idx="2019">
                  <c:v>1.4947999999999999</c:v>
                </c:pt>
                <c:pt idx="2020">
                  <c:v>1.4874000000000001</c:v>
                </c:pt>
                <c:pt idx="2021">
                  <c:v>1.4961</c:v>
                </c:pt>
                <c:pt idx="2022">
                  <c:v>1.4871000000000001</c:v>
                </c:pt>
                <c:pt idx="2023">
                  <c:v>1.4856</c:v>
                </c:pt>
                <c:pt idx="2024">
                  <c:v>1.4783999999999999</c:v>
                </c:pt>
                <c:pt idx="2025">
                  <c:v>1.5041</c:v>
                </c:pt>
                <c:pt idx="2026">
                  <c:v>1.4841</c:v>
                </c:pt>
                <c:pt idx="2027">
                  <c:v>1.4844999999999999</c:v>
                </c:pt>
                <c:pt idx="2028">
                  <c:v>1.502</c:v>
                </c:pt>
                <c:pt idx="2029">
                  <c:v>1.4878</c:v>
                </c:pt>
                <c:pt idx="2030">
                  <c:v>1.5021</c:v>
                </c:pt>
                <c:pt idx="2031">
                  <c:v>1.5043</c:v>
                </c:pt>
                <c:pt idx="2032">
                  <c:v>1.5052000000000001</c:v>
                </c:pt>
                <c:pt idx="2033">
                  <c:v>1.5024999999999999</c:v>
                </c:pt>
                <c:pt idx="2034">
                  <c:v>1.4894000000000001</c:v>
                </c:pt>
                <c:pt idx="2035">
                  <c:v>1.4905999999999999</c:v>
                </c:pt>
                <c:pt idx="2036">
                  <c:v>1.508</c:v>
                </c:pt>
                <c:pt idx="2037">
                  <c:v>1.4863</c:v>
                </c:pt>
                <c:pt idx="2038">
                  <c:v>1.5085</c:v>
                </c:pt>
                <c:pt idx="2039">
                  <c:v>1.4971000000000001</c:v>
                </c:pt>
                <c:pt idx="2040">
                  <c:v>1.4913000000000001</c:v>
                </c:pt>
                <c:pt idx="2041">
                  <c:v>1.5025999999999999</c:v>
                </c:pt>
                <c:pt idx="2042">
                  <c:v>1.5045999999999999</c:v>
                </c:pt>
                <c:pt idx="2043">
                  <c:v>1.5064</c:v>
                </c:pt>
                <c:pt idx="2044">
                  <c:v>1.5041</c:v>
                </c:pt>
                <c:pt idx="2045">
                  <c:v>1.5068999999999999</c:v>
                </c:pt>
                <c:pt idx="2046">
                  <c:v>1.5067999999999999</c:v>
                </c:pt>
                <c:pt idx="2047">
                  <c:v>1.5077</c:v>
                </c:pt>
                <c:pt idx="2048">
                  <c:v>1.5037</c:v>
                </c:pt>
                <c:pt idx="2049">
                  <c:v>1.4902</c:v>
                </c:pt>
                <c:pt idx="2050">
                  <c:v>1.5073000000000001</c:v>
                </c:pt>
                <c:pt idx="2051">
                  <c:v>1.5067999999999999</c:v>
                </c:pt>
                <c:pt idx="2052">
                  <c:v>1.5085</c:v>
                </c:pt>
                <c:pt idx="2053">
                  <c:v>1.4931000000000001</c:v>
                </c:pt>
                <c:pt idx="2054">
                  <c:v>1.5032000000000001</c:v>
                </c:pt>
                <c:pt idx="2055">
                  <c:v>1.5082</c:v>
                </c:pt>
                <c:pt idx="2056">
                  <c:v>1.5037</c:v>
                </c:pt>
                <c:pt idx="2057">
                  <c:v>1.4908999999999999</c:v>
                </c:pt>
                <c:pt idx="2058">
                  <c:v>1.5075000000000001</c:v>
                </c:pt>
                <c:pt idx="2059">
                  <c:v>1.4887999999999999</c:v>
                </c:pt>
                <c:pt idx="2060">
                  <c:v>1.5029999999999999</c:v>
                </c:pt>
                <c:pt idx="2061">
                  <c:v>1.5035000000000001</c:v>
                </c:pt>
                <c:pt idx="2062">
                  <c:v>1.4906999999999999</c:v>
                </c:pt>
                <c:pt idx="2063">
                  <c:v>1.4934000000000001</c:v>
                </c:pt>
                <c:pt idx="2064">
                  <c:v>1.4888999999999999</c:v>
                </c:pt>
                <c:pt idx="2065">
                  <c:v>1.4912000000000001</c:v>
                </c:pt>
                <c:pt idx="2066">
                  <c:v>1.5049999999999999</c:v>
                </c:pt>
                <c:pt idx="2067">
                  <c:v>1.5051000000000001</c:v>
                </c:pt>
                <c:pt idx="2068">
                  <c:v>1.5048999999999999</c:v>
                </c:pt>
                <c:pt idx="2069">
                  <c:v>1.5042</c:v>
                </c:pt>
                <c:pt idx="2070">
                  <c:v>1.5025999999999999</c:v>
                </c:pt>
                <c:pt idx="2071">
                  <c:v>1.5087999999999999</c:v>
                </c:pt>
                <c:pt idx="2072">
                  <c:v>1.5018</c:v>
                </c:pt>
                <c:pt idx="2073">
                  <c:v>1.5041</c:v>
                </c:pt>
                <c:pt idx="2074">
                  <c:v>1.4953000000000001</c:v>
                </c:pt>
                <c:pt idx="2075">
                  <c:v>1.4882</c:v>
                </c:pt>
                <c:pt idx="2076">
                  <c:v>1.5007999999999999</c:v>
                </c:pt>
                <c:pt idx="2077">
                  <c:v>1.4996</c:v>
                </c:pt>
                <c:pt idx="2078">
                  <c:v>1.486</c:v>
                </c:pt>
                <c:pt idx="2079">
                  <c:v>1.4877</c:v>
                </c:pt>
                <c:pt idx="2080">
                  <c:v>1.498</c:v>
                </c:pt>
                <c:pt idx="2081">
                  <c:v>1.5013000000000001</c:v>
                </c:pt>
                <c:pt idx="2082">
                  <c:v>1.5011000000000001</c:v>
                </c:pt>
                <c:pt idx="2083">
                  <c:v>1.4863999999999999</c:v>
                </c:pt>
                <c:pt idx="2084">
                  <c:v>1.5008999999999999</c:v>
                </c:pt>
                <c:pt idx="2085">
                  <c:v>1.5044</c:v>
                </c:pt>
                <c:pt idx="2086">
                  <c:v>1.4999</c:v>
                </c:pt>
                <c:pt idx="2087">
                  <c:v>1.5048999999999999</c:v>
                </c:pt>
                <c:pt idx="2088">
                  <c:v>1.5025999999999999</c:v>
                </c:pt>
                <c:pt idx="2089">
                  <c:v>1.5033000000000001</c:v>
                </c:pt>
                <c:pt idx="2090">
                  <c:v>1.4912000000000001</c:v>
                </c:pt>
                <c:pt idx="2091">
                  <c:v>1.4834000000000001</c:v>
                </c:pt>
                <c:pt idx="2092">
                  <c:v>1.5053000000000001</c:v>
                </c:pt>
                <c:pt idx="2093">
                  <c:v>1.5063</c:v>
                </c:pt>
                <c:pt idx="2094">
                  <c:v>1.5044999999999999</c:v>
                </c:pt>
                <c:pt idx="2095">
                  <c:v>1.5012000000000001</c:v>
                </c:pt>
                <c:pt idx="2096">
                  <c:v>1.4838</c:v>
                </c:pt>
                <c:pt idx="2097">
                  <c:v>1.5044999999999999</c:v>
                </c:pt>
                <c:pt idx="2098">
                  <c:v>1.5057</c:v>
                </c:pt>
                <c:pt idx="2099">
                  <c:v>1.4977</c:v>
                </c:pt>
                <c:pt idx="2100">
                  <c:v>1.4859</c:v>
                </c:pt>
                <c:pt idx="2101">
                  <c:v>1.4849000000000001</c:v>
                </c:pt>
                <c:pt idx="2102">
                  <c:v>1.4847999999999999</c:v>
                </c:pt>
                <c:pt idx="2103">
                  <c:v>1.4881</c:v>
                </c:pt>
                <c:pt idx="2104">
                  <c:v>1.5032000000000001</c:v>
                </c:pt>
                <c:pt idx="2105">
                  <c:v>1.4994000000000001</c:v>
                </c:pt>
                <c:pt idx="2106">
                  <c:v>1.502</c:v>
                </c:pt>
                <c:pt idx="2107">
                  <c:v>1.4884999999999999</c:v>
                </c:pt>
                <c:pt idx="2108">
                  <c:v>1.4883</c:v>
                </c:pt>
                <c:pt idx="2109">
                  <c:v>1.4822</c:v>
                </c:pt>
                <c:pt idx="2110">
                  <c:v>1.5018</c:v>
                </c:pt>
                <c:pt idx="2111">
                  <c:v>1.5023</c:v>
                </c:pt>
                <c:pt idx="2112">
                  <c:v>1.5024999999999999</c:v>
                </c:pt>
                <c:pt idx="2113">
                  <c:v>1.4974000000000001</c:v>
                </c:pt>
                <c:pt idx="2114">
                  <c:v>1.4847999999999999</c:v>
                </c:pt>
                <c:pt idx="2115">
                  <c:v>1.5013000000000001</c:v>
                </c:pt>
                <c:pt idx="2116">
                  <c:v>1.4999</c:v>
                </c:pt>
                <c:pt idx="2117">
                  <c:v>1.5048999999999999</c:v>
                </c:pt>
                <c:pt idx="2118">
                  <c:v>1.5006999999999999</c:v>
                </c:pt>
                <c:pt idx="2119">
                  <c:v>1.4891000000000001</c:v>
                </c:pt>
                <c:pt idx="2120">
                  <c:v>1.4875</c:v>
                </c:pt>
                <c:pt idx="2121">
                  <c:v>1.4994000000000001</c:v>
                </c:pt>
                <c:pt idx="2122">
                  <c:v>1.4993000000000001</c:v>
                </c:pt>
                <c:pt idx="2123">
                  <c:v>1.506</c:v>
                </c:pt>
                <c:pt idx="2124">
                  <c:v>1.5</c:v>
                </c:pt>
                <c:pt idx="2125">
                  <c:v>1.4985999999999999</c:v>
                </c:pt>
                <c:pt idx="2126">
                  <c:v>1.5047999999999999</c:v>
                </c:pt>
                <c:pt idx="2127">
                  <c:v>1.5001</c:v>
                </c:pt>
                <c:pt idx="2128">
                  <c:v>1.5027999999999999</c:v>
                </c:pt>
                <c:pt idx="2129">
                  <c:v>1.5055000000000001</c:v>
                </c:pt>
                <c:pt idx="2130">
                  <c:v>1.5016</c:v>
                </c:pt>
                <c:pt idx="2131">
                  <c:v>1.5015000000000001</c:v>
                </c:pt>
                <c:pt idx="2132">
                  <c:v>1.5013000000000001</c:v>
                </c:pt>
                <c:pt idx="2133">
                  <c:v>1.5011000000000001</c:v>
                </c:pt>
                <c:pt idx="2134">
                  <c:v>1.5013000000000001</c:v>
                </c:pt>
                <c:pt idx="2135">
                  <c:v>1.5052000000000001</c:v>
                </c:pt>
                <c:pt idx="2136">
                  <c:v>1.4844999999999999</c:v>
                </c:pt>
                <c:pt idx="2137">
                  <c:v>1.4872000000000001</c:v>
                </c:pt>
                <c:pt idx="2138">
                  <c:v>1.4986999999999999</c:v>
                </c:pt>
                <c:pt idx="2139">
                  <c:v>1.5092000000000001</c:v>
                </c:pt>
                <c:pt idx="2140">
                  <c:v>1.4935</c:v>
                </c:pt>
                <c:pt idx="2141">
                  <c:v>1.508</c:v>
                </c:pt>
                <c:pt idx="2142">
                  <c:v>1.4912000000000001</c:v>
                </c:pt>
                <c:pt idx="2143">
                  <c:v>1.5018</c:v>
                </c:pt>
                <c:pt idx="2144">
                  <c:v>1.5056</c:v>
                </c:pt>
                <c:pt idx="2145">
                  <c:v>1.506</c:v>
                </c:pt>
                <c:pt idx="2146">
                  <c:v>1.5056</c:v>
                </c:pt>
                <c:pt idx="2147">
                  <c:v>1.4887999999999999</c:v>
                </c:pt>
                <c:pt idx="2148">
                  <c:v>1.5114000000000001</c:v>
                </c:pt>
                <c:pt idx="2149">
                  <c:v>1.5057</c:v>
                </c:pt>
                <c:pt idx="2150">
                  <c:v>1.4891000000000001</c:v>
                </c:pt>
                <c:pt idx="2151">
                  <c:v>1.4984999999999999</c:v>
                </c:pt>
                <c:pt idx="2152">
                  <c:v>1.4887999999999999</c:v>
                </c:pt>
                <c:pt idx="2153">
                  <c:v>1.4891000000000001</c:v>
                </c:pt>
                <c:pt idx="2154">
                  <c:v>1.5091000000000001</c:v>
                </c:pt>
                <c:pt idx="2155">
                  <c:v>1.4895</c:v>
                </c:pt>
                <c:pt idx="2156">
                  <c:v>1.5067999999999999</c:v>
                </c:pt>
                <c:pt idx="2157">
                  <c:v>1.5009999999999999</c:v>
                </c:pt>
                <c:pt idx="2158">
                  <c:v>1.4930000000000001</c:v>
                </c:pt>
                <c:pt idx="2159">
                  <c:v>1.4876</c:v>
                </c:pt>
                <c:pt idx="2160">
                  <c:v>1.4938</c:v>
                </c:pt>
                <c:pt idx="2161">
                  <c:v>1.5082</c:v>
                </c:pt>
                <c:pt idx="2162">
                  <c:v>1.5128999999999999</c:v>
                </c:pt>
                <c:pt idx="2163">
                  <c:v>1.4947999999999999</c:v>
                </c:pt>
                <c:pt idx="2164">
                  <c:v>1.4907999999999999</c:v>
                </c:pt>
                <c:pt idx="2165">
                  <c:v>1.5059</c:v>
                </c:pt>
                <c:pt idx="2166">
                  <c:v>1.4952000000000001</c:v>
                </c:pt>
                <c:pt idx="2167">
                  <c:v>1.5065</c:v>
                </c:pt>
                <c:pt idx="2168">
                  <c:v>1.5055000000000001</c:v>
                </c:pt>
                <c:pt idx="2169">
                  <c:v>1.5065999999999999</c:v>
                </c:pt>
                <c:pt idx="2170">
                  <c:v>1.5005999999999999</c:v>
                </c:pt>
                <c:pt idx="2171">
                  <c:v>1.4896</c:v>
                </c:pt>
                <c:pt idx="2172">
                  <c:v>1.5045999999999999</c:v>
                </c:pt>
                <c:pt idx="2173">
                  <c:v>1.5101</c:v>
                </c:pt>
                <c:pt idx="2174">
                  <c:v>1.4894000000000001</c:v>
                </c:pt>
                <c:pt idx="2175">
                  <c:v>1.5058</c:v>
                </c:pt>
                <c:pt idx="2176">
                  <c:v>1.4938</c:v>
                </c:pt>
                <c:pt idx="2177">
                  <c:v>1.4946999999999999</c:v>
                </c:pt>
                <c:pt idx="2178">
                  <c:v>1.5098</c:v>
                </c:pt>
                <c:pt idx="2179">
                  <c:v>1.5092000000000001</c:v>
                </c:pt>
                <c:pt idx="2180">
                  <c:v>1.5087999999999999</c:v>
                </c:pt>
                <c:pt idx="2181">
                  <c:v>1.5047999999999999</c:v>
                </c:pt>
                <c:pt idx="2182">
                  <c:v>1.4892000000000001</c:v>
                </c:pt>
                <c:pt idx="2183">
                  <c:v>1.5061</c:v>
                </c:pt>
                <c:pt idx="2184">
                  <c:v>1.4946999999999999</c:v>
                </c:pt>
                <c:pt idx="2185">
                  <c:v>1.4915</c:v>
                </c:pt>
                <c:pt idx="2186">
                  <c:v>1.5056</c:v>
                </c:pt>
                <c:pt idx="2187">
                  <c:v>1.4938</c:v>
                </c:pt>
                <c:pt idx="2188">
                  <c:v>1.4897</c:v>
                </c:pt>
                <c:pt idx="2189">
                  <c:v>1.4973000000000001</c:v>
                </c:pt>
                <c:pt idx="2190">
                  <c:v>1.4893000000000001</c:v>
                </c:pt>
                <c:pt idx="2191">
                  <c:v>1.5095000000000001</c:v>
                </c:pt>
                <c:pt idx="2192">
                  <c:v>1.4986999999999999</c:v>
                </c:pt>
                <c:pt idx="2193">
                  <c:v>1.4922</c:v>
                </c:pt>
                <c:pt idx="2194">
                  <c:v>1.5037</c:v>
                </c:pt>
                <c:pt idx="2195">
                  <c:v>1.5074000000000001</c:v>
                </c:pt>
                <c:pt idx="2196">
                  <c:v>1.4959</c:v>
                </c:pt>
                <c:pt idx="2197">
                  <c:v>1.5069999999999999</c:v>
                </c:pt>
                <c:pt idx="2198">
                  <c:v>1.4879</c:v>
                </c:pt>
                <c:pt idx="2199">
                  <c:v>1.4898</c:v>
                </c:pt>
                <c:pt idx="2200">
                  <c:v>1.4932000000000001</c:v>
                </c:pt>
                <c:pt idx="2201">
                  <c:v>1.4863</c:v>
                </c:pt>
                <c:pt idx="2202">
                  <c:v>1.4950000000000001</c:v>
                </c:pt>
                <c:pt idx="2203">
                  <c:v>1.4901</c:v>
                </c:pt>
                <c:pt idx="2204">
                  <c:v>1.5061</c:v>
                </c:pt>
                <c:pt idx="2205">
                  <c:v>1.4903</c:v>
                </c:pt>
                <c:pt idx="2206">
                  <c:v>1.4886999999999999</c:v>
                </c:pt>
                <c:pt idx="2207">
                  <c:v>1.5051000000000001</c:v>
                </c:pt>
                <c:pt idx="2208">
                  <c:v>1.5056</c:v>
                </c:pt>
                <c:pt idx="2209">
                  <c:v>1.4991000000000001</c:v>
                </c:pt>
                <c:pt idx="2210">
                  <c:v>1.498</c:v>
                </c:pt>
                <c:pt idx="2211">
                  <c:v>1.4985999999999999</c:v>
                </c:pt>
                <c:pt idx="2212">
                  <c:v>1.5016</c:v>
                </c:pt>
                <c:pt idx="2213">
                  <c:v>1.4997</c:v>
                </c:pt>
                <c:pt idx="2214">
                  <c:v>1.4971000000000001</c:v>
                </c:pt>
                <c:pt idx="2215">
                  <c:v>1.4962</c:v>
                </c:pt>
                <c:pt idx="2216">
                  <c:v>1.4837</c:v>
                </c:pt>
                <c:pt idx="2217">
                  <c:v>1.4845999999999999</c:v>
                </c:pt>
                <c:pt idx="2218">
                  <c:v>1.4858</c:v>
                </c:pt>
                <c:pt idx="2219">
                  <c:v>1.4914000000000001</c:v>
                </c:pt>
                <c:pt idx="2220">
                  <c:v>1.5033000000000001</c:v>
                </c:pt>
                <c:pt idx="2221">
                  <c:v>1.4977</c:v>
                </c:pt>
                <c:pt idx="2222">
                  <c:v>1.4996</c:v>
                </c:pt>
                <c:pt idx="2223">
                  <c:v>1.4974000000000001</c:v>
                </c:pt>
                <c:pt idx="2224">
                  <c:v>1.4864999999999999</c:v>
                </c:pt>
                <c:pt idx="2225">
                  <c:v>1.4849000000000001</c:v>
                </c:pt>
                <c:pt idx="2226">
                  <c:v>1.4964</c:v>
                </c:pt>
                <c:pt idx="2227">
                  <c:v>1.502</c:v>
                </c:pt>
                <c:pt idx="2228">
                  <c:v>1.4852000000000001</c:v>
                </c:pt>
                <c:pt idx="2229">
                  <c:v>1.4832000000000001</c:v>
                </c:pt>
                <c:pt idx="2230">
                  <c:v>1.4812000000000001</c:v>
                </c:pt>
                <c:pt idx="2231">
                  <c:v>1.5008999999999999</c:v>
                </c:pt>
                <c:pt idx="2232">
                  <c:v>1.4983</c:v>
                </c:pt>
                <c:pt idx="2233">
                  <c:v>1.4964</c:v>
                </c:pt>
                <c:pt idx="2234">
                  <c:v>1.4984999999999999</c:v>
                </c:pt>
                <c:pt idx="2235">
                  <c:v>1.4806999999999999</c:v>
                </c:pt>
                <c:pt idx="2236">
                  <c:v>1.4765999999999999</c:v>
                </c:pt>
                <c:pt idx="2237">
                  <c:v>1.4999</c:v>
                </c:pt>
                <c:pt idx="2238">
                  <c:v>1.4874000000000001</c:v>
                </c:pt>
                <c:pt idx="2239">
                  <c:v>1.5036</c:v>
                </c:pt>
                <c:pt idx="2240">
                  <c:v>1.4826999999999999</c:v>
                </c:pt>
                <c:pt idx="2241">
                  <c:v>1.5025999999999999</c:v>
                </c:pt>
                <c:pt idx="2242">
                  <c:v>1.5014000000000001</c:v>
                </c:pt>
                <c:pt idx="2243">
                  <c:v>1.5044999999999999</c:v>
                </c:pt>
                <c:pt idx="2244">
                  <c:v>1.5011000000000001</c:v>
                </c:pt>
                <c:pt idx="2245">
                  <c:v>1.4866999999999999</c:v>
                </c:pt>
                <c:pt idx="2246">
                  <c:v>1.4995000000000001</c:v>
                </c:pt>
                <c:pt idx="2247">
                  <c:v>1.5015000000000001</c:v>
                </c:pt>
                <c:pt idx="2248">
                  <c:v>1.5002</c:v>
                </c:pt>
                <c:pt idx="2249">
                  <c:v>1.5007999999999999</c:v>
                </c:pt>
                <c:pt idx="2250">
                  <c:v>1.5057</c:v>
                </c:pt>
                <c:pt idx="2251">
                  <c:v>1.4849000000000001</c:v>
                </c:pt>
                <c:pt idx="2252">
                  <c:v>1.4802</c:v>
                </c:pt>
                <c:pt idx="2253">
                  <c:v>1.4814000000000001</c:v>
                </c:pt>
                <c:pt idx="2254">
                  <c:v>1.4939</c:v>
                </c:pt>
                <c:pt idx="2255">
                  <c:v>1.5009999999999999</c:v>
                </c:pt>
                <c:pt idx="2256">
                  <c:v>1.4850000000000001</c:v>
                </c:pt>
                <c:pt idx="2257">
                  <c:v>1.4915</c:v>
                </c:pt>
                <c:pt idx="2258">
                  <c:v>1.5004999999999999</c:v>
                </c:pt>
                <c:pt idx="2259">
                  <c:v>1.4912000000000001</c:v>
                </c:pt>
                <c:pt idx="2260">
                  <c:v>1.4851000000000001</c:v>
                </c:pt>
                <c:pt idx="2261">
                  <c:v>1.4863999999999999</c:v>
                </c:pt>
                <c:pt idx="2262">
                  <c:v>1.4877</c:v>
                </c:pt>
                <c:pt idx="2263">
                  <c:v>1.5008999999999999</c:v>
                </c:pt>
                <c:pt idx="2264">
                  <c:v>1.4844999999999999</c:v>
                </c:pt>
                <c:pt idx="2265">
                  <c:v>1.4977</c:v>
                </c:pt>
                <c:pt idx="2266">
                  <c:v>1.4979</c:v>
                </c:pt>
                <c:pt idx="2267">
                  <c:v>1.4843999999999999</c:v>
                </c:pt>
                <c:pt idx="2268">
                  <c:v>1.492</c:v>
                </c:pt>
                <c:pt idx="2269">
                  <c:v>1.5001</c:v>
                </c:pt>
                <c:pt idx="2270">
                  <c:v>1.4798</c:v>
                </c:pt>
                <c:pt idx="2271">
                  <c:v>1.4930000000000001</c:v>
                </c:pt>
                <c:pt idx="2272">
                  <c:v>1.4833000000000001</c:v>
                </c:pt>
                <c:pt idx="2273">
                  <c:v>1.4836</c:v>
                </c:pt>
                <c:pt idx="2274">
                  <c:v>1.4944</c:v>
                </c:pt>
                <c:pt idx="2275">
                  <c:v>1.4827999999999999</c:v>
                </c:pt>
                <c:pt idx="2276">
                  <c:v>1.4903999999999999</c:v>
                </c:pt>
                <c:pt idx="2277">
                  <c:v>1.5063</c:v>
                </c:pt>
                <c:pt idx="2278">
                  <c:v>1.5049999999999999</c:v>
                </c:pt>
                <c:pt idx="2279">
                  <c:v>1.5019</c:v>
                </c:pt>
                <c:pt idx="2280">
                  <c:v>1.5043</c:v>
                </c:pt>
                <c:pt idx="2281">
                  <c:v>1.5029999999999999</c:v>
                </c:pt>
                <c:pt idx="2282">
                  <c:v>1.4827999999999999</c:v>
                </c:pt>
                <c:pt idx="2283">
                  <c:v>1.4870000000000001</c:v>
                </c:pt>
                <c:pt idx="2284">
                  <c:v>1.4908999999999999</c:v>
                </c:pt>
                <c:pt idx="2285">
                  <c:v>1.5031000000000001</c:v>
                </c:pt>
                <c:pt idx="2286">
                  <c:v>1.5017</c:v>
                </c:pt>
                <c:pt idx="2287">
                  <c:v>1.4790000000000001</c:v>
                </c:pt>
                <c:pt idx="2288">
                  <c:v>1.4975000000000001</c:v>
                </c:pt>
                <c:pt idx="2289">
                  <c:v>1.5024999999999999</c:v>
                </c:pt>
                <c:pt idx="2290">
                  <c:v>1.4982</c:v>
                </c:pt>
                <c:pt idx="2291">
                  <c:v>1.4976</c:v>
                </c:pt>
                <c:pt idx="2292">
                  <c:v>1.4809000000000001</c:v>
                </c:pt>
                <c:pt idx="2293">
                  <c:v>1.4845999999999999</c:v>
                </c:pt>
                <c:pt idx="2294">
                  <c:v>1.4851000000000001</c:v>
                </c:pt>
                <c:pt idx="2295">
                  <c:v>1.4809000000000001</c:v>
                </c:pt>
                <c:pt idx="2296">
                  <c:v>1.4894000000000001</c:v>
                </c:pt>
                <c:pt idx="2297">
                  <c:v>1.4979</c:v>
                </c:pt>
                <c:pt idx="2298">
                  <c:v>1.5012000000000001</c:v>
                </c:pt>
                <c:pt idx="2299">
                  <c:v>1.4884999999999999</c:v>
                </c:pt>
                <c:pt idx="2300">
                  <c:v>1.4937</c:v>
                </c:pt>
                <c:pt idx="2301">
                  <c:v>1.4906999999999999</c:v>
                </c:pt>
                <c:pt idx="2302">
                  <c:v>1.4974000000000001</c:v>
                </c:pt>
                <c:pt idx="2303">
                  <c:v>1.5013000000000001</c:v>
                </c:pt>
                <c:pt idx="2304">
                  <c:v>1.4827999999999999</c:v>
                </c:pt>
                <c:pt idx="2305">
                  <c:v>1.4883999999999999</c:v>
                </c:pt>
                <c:pt idx="2306">
                  <c:v>1.4838</c:v>
                </c:pt>
                <c:pt idx="2307">
                  <c:v>1.4930000000000001</c:v>
                </c:pt>
                <c:pt idx="2308">
                  <c:v>1.4862</c:v>
                </c:pt>
                <c:pt idx="2309">
                  <c:v>1.4994000000000001</c:v>
                </c:pt>
                <c:pt idx="2310">
                  <c:v>1.5044</c:v>
                </c:pt>
                <c:pt idx="2311">
                  <c:v>1.4993000000000001</c:v>
                </c:pt>
                <c:pt idx="2312">
                  <c:v>1.496</c:v>
                </c:pt>
                <c:pt idx="2313">
                  <c:v>1.4903999999999999</c:v>
                </c:pt>
                <c:pt idx="2314">
                  <c:v>1.4988999999999999</c:v>
                </c:pt>
                <c:pt idx="2315">
                  <c:v>1.4967999999999999</c:v>
                </c:pt>
                <c:pt idx="2316">
                  <c:v>1.4951000000000001</c:v>
                </c:pt>
                <c:pt idx="2317">
                  <c:v>1.4899</c:v>
                </c:pt>
                <c:pt idx="2318">
                  <c:v>1.4995000000000001</c:v>
                </c:pt>
                <c:pt idx="2319">
                  <c:v>1.4792000000000001</c:v>
                </c:pt>
                <c:pt idx="2320">
                  <c:v>1.5017</c:v>
                </c:pt>
                <c:pt idx="2321">
                  <c:v>1.4912000000000001</c:v>
                </c:pt>
                <c:pt idx="2322">
                  <c:v>1.4938</c:v>
                </c:pt>
                <c:pt idx="2323">
                  <c:v>1.492</c:v>
                </c:pt>
                <c:pt idx="2324">
                  <c:v>1.4964999999999999</c:v>
                </c:pt>
                <c:pt idx="2325">
                  <c:v>1.4985999999999999</c:v>
                </c:pt>
                <c:pt idx="2326">
                  <c:v>1.4863</c:v>
                </c:pt>
                <c:pt idx="2327">
                  <c:v>1.4966999999999999</c:v>
                </c:pt>
                <c:pt idx="2328">
                  <c:v>1.4937</c:v>
                </c:pt>
                <c:pt idx="2329">
                  <c:v>1.4931000000000001</c:v>
                </c:pt>
                <c:pt idx="2330">
                  <c:v>1.4944</c:v>
                </c:pt>
                <c:pt idx="2331">
                  <c:v>1.4781</c:v>
                </c:pt>
                <c:pt idx="2332">
                  <c:v>1.4923999999999999</c:v>
                </c:pt>
                <c:pt idx="2333">
                  <c:v>1.4850000000000001</c:v>
                </c:pt>
                <c:pt idx="2334">
                  <c:v>1.4944999999999999</c:v>
                </c:pt>
                <c:pt idx="2335">
                  <c:v>1.4973000000000001</c:v>
                </c:pt>
                <c:pt idx="2336">
                  <c:v>1.4992000000000001</c:v>
                </c:pt>
                <c:pt idx="2337">
                  <c:v>1.4799</c:v>
                </c:pt>
                <c:pt idx="2338">
                  <c:v>1.4753000000000001</c:v>
                </c:pt>
                <c:pt idx="2339">
                  <c:v>1.4966999999999999</c:v>
                </c:pt>
                <c:pt idx="2340">
                  <c:v>1.4993000000000001</c:v>
                </c:pt>
                <c:pt idx="2341">
                  <c:v>1.504</c:v>
                </c:pt>
                <c:pt idx="2342">
                  <c:v>1.4999</c:v>
                </c:pt>
                <c:pt idx="2343">
                  <c:v>1.4857</c:v>
                </c:pt>
                <c:pt idx="2344">
                  <c:v>1.5041</c:v>
                </c:pt>
                <c:pt idx="2345">
                  <c:v>1.5029999999999999</c:v>
                </c:pt>
                <c:pt idx="2346">
                  <c:v>1.4892000000000001</c:v>
                </c:pt>
                <c:pt idx="2347">
                  <c:v>1.5051000000000001</c:v>
                </c:pt>
                <c:pt idx="2348">
                  <c:v>1.5046999999999999</c:v>
                </c:pt>
                <c:pt idx="2349">
                  <c:v>1.5011000000000001</c:v>
                </c:pt>
                <c:pt idx="2350">
                  <c:v>1.5027999999999999</c:v>
                </c:pt>
                <c:pt idx="2351">
                  <c:v>1.5025999999999999</c:v>
                </c:pt>
                <c:pt idx="2352">
                  <c:v>1.4878</c:v>
                </c:pt>
                <c:pt idx="2353">
                  <c:v>1.504</c:v>
                </c:pt>
                <c:pt idx="2354">
                  <c:v>1.5016</c:v>
                </c:pt>
                <c:pt idx="2355">
                  <c:v>1.5076000000000001</c:v>
                </c:pt>
                <c:pt idx="2356">
                  <c:v>1.5024</c:v>
                </c:pt>
                <c:pt idx="2357">
                  <c:v>1.4887999999999999</c:v>
                </c:pt>
                <c:pt idx="2358">
                  <c:v>1.5076000000000001</c:v>
                </c:pt>
                <c:pt idx="2359">
                  <c:v>1.4835</c:v>
                </c:pt>
                <c:pt idx="2360">
                  <c:v>1.4915</c:v>
                </c:pt>
                <c:pt idx="2361">
                  <c:v>1.4964999999999999</c:v>
                </c:pt>
                <c:pt idx="2362">
                  <c:v>1.498</c:v>
                </c:pt>
                <c:pt idx="2363">
                  <c:v>1.4937</c:v>
                </c:pt>
                <c:pt idx="2364">
                  <c:v>1.5098</c:v>
                </c:pt>
                <c:pt idx="2365">
                  <c:v>1.4905999999999999</c:v>
                </c:pt>
                <c:pt idx="2366">
                  <c:v>1.5017</c:v>
                </c:pt>
                <c:pt idx="2367">
                  <c:v>1.5086999999999999</c:v>
                </c:pt>
                <c:pt idx="2368">
                  <c:v>1.5088999999999999</c:v>
                </c:pt>
                <c:pt idx="2369">
                  <c:v>1.5048999999999999</c:v>
                </c:pt>
                <c:pt idx="2370">
                  <c:v>1.4964</c:v>
                </c:pt>
                <c:pt idx="2371">
                  <c:v>1.4937</c:v>
                </c:pt>
                <c:pt idx="2372">
                  <c:v>1.5097</c:v>
                </c:pt>
                <c:pt idx="2373">
                  <c:v>1.4997</c:v>
                </c:pt>
                <c:pt idx="2374">
                  <c:v>1.4881</c:v>
                </c:pt>
                <c:pt idx="2375">
                  <c:v>1.5066999999999999</c:v>
                </c:pt>
                <c:pt idx="2376">
                  <c:v>1.5058</c:v>
                </c:pt>
                <c:pt idx="2377">
                  <c:v>1.5058</c:v>
                </c:pt>
                <c:pt idx="2378">
                  <c:v>1.4926999999999999</c:v>
                </c:pt>
                <c:pt idx="2379">
                  <c:v>1.4979</c:v>
                </c:pt>
                <c:pt idx="2380">
                  <c:v>1.492</c:v>
                </c:pt>
                <c:pt idx="2381">
                  <c:v>1.5097</c:v>
                </c:pt>
                <c:pt idx="2382">
                  <c:v>1.4950000000000001</c:v>
                </c:pt>
                <c:pt idx="2383">
                  <c:v>1.4992000000000001</c:v>
                </c:pt>
                <c:pt idx="2384">
                  <c:v>1.5008999999999999</c:v>
                </c:pt>
                <c:pt idx="2385">
                  <c:v>1.5124</c:v>
                </c:pt>
                <c:pt idx="2386">
                  <c:v>1.5125999999999999</c:v>
                </c:pt>
                <c:pt idx="2387">
                  <c:v>1.4979</c:v>
                </c:pt>
                <c:pt idx="2388">
                  <c:v>1.4975000000000001</c:v>
                </c:pt>
                <c:pt idx="2389">
                  <c:v>1.5118</c:v>
                </c:pt>
                <c:pt idx="2390">
                  <c:v>1.5133000000000001</c:v>
                </c:pt>
                <c:pt idx="2391">
                  <c:v>1.4982</c:v>
                </c:pt>
                <c:pt idx="2392">
                  <c:v>1.4979</c:v>
                </c:pt>
                <c:pt idx="2393">
                  <c:v>1.4908999999999999</c:v>
                </c:pt>
                <c:pt idx="2394">
                  <c:v>1.5082</c:v>
                </c:pt>
                <c:pt idx="2395">
                  <c:v>1.5043</c:v>
                </c:pt>
                <c:pt idx="2396">
                  <c:v>1.5085</c:v>
                </c:pt>
                <c:pt idx="2397">
                  <c:v>1.4861</c:v>
                </c:pt>
                <c:pt idx="2398">
                  <c:v>1.5063</c:v>
                </c:pt>
                <c:pt idx="2399">
                  <c:v>1.5046999999999999</c:v>
                </c:pt>
                <c:pt idx="2400">
                  <c:v>1.5092000000000001</c:v>
                </c:pt>
                <c:pt idx="2401">
                  <c:v>1.5004999999999999</c:v>
                </c:pt>
                <c:pt idx="2402">
                  <c:v>1.4915</c:v>
                </c:pt>
                <c:pt idx="2403">
                  <c:v>1.4936</c:v>
                </c:pt>
                <c:pt idx="2404">
                  <c:v>1.4883999999999999</c:v>
                </c:pt>
                <c:pt idx="2405">
                  <c:v>1.4905999999999999</c:v>
                </c:pt>
                <c:pt idx="2406">
                  <c:v>1.4925999999999999</c:v>
                </c:pt>
                <c:pt idx="2407">
                  <c:v>1.4926999999999999</c:v>
                </c:pt>
                <c:pt idx="2408">
                  <c:v>1.5076000000000001</c:v>
                </c:pt>
                <c:pt idx="2409">
                  <c:v>1.4925999999999999</c:v>
                </c:pt>
                <c:pt idx="2410">
                  <c:v>1.4903999999999999</c:v>
                </c:pt>
                <c:pt idx="2411">
                  <c:v>1.4936</c:v>
                </c:pt>
                <c:pt idx="2412">
                  <c:v>1.5077</c:v>
                </c:pt>
                <c:pt idx="2413">
                  <c:v>1.4924999999999999</c:v>
                </c:pt>
                <c:pt idx="2414">
                  <c:v>1.4883999999999999</c:v>
                </c:pt>
                <c:pt idx="2415">
                  <c:v>1.4926999999999999</c:v>
                </c:pt>
                <c:pt idx="2416">
                  <c:v>1.5102</c:v>
                </c:pt>
                <c:pt idx="2417">
                  <c:v>1.49</c:v>
                </c:pt>
                <c:pt idx="2418">
                  <c:v>1.4896</c:v>
                </c:pt>
                <c:pt idx="2419">
                  <c:v>1.5084</c:v>
                </c:pt>
                <c:pt idx="2420">
                  <c:v>1.4921</c:v>
                </c:pt>
                <c:pt idx="2421">
                  <c:v>1.4962</c:v>
                </c:pt>
                <c:pt idx="2422">
                  <c:v>1.5105</c:v>
                </c:pt>
                <c:pt idx="2423">
                  <c:v>1.5097</c:v>
                </c:pt>
                <c:pt idx="2424">
                  <c:v>1.4931000000000001</c:v>
                </c:pt>
                <c:pt idx="2425">
                  <c:v>1.5055000000000001</c:v>
                </c:pt>
                <c:pt idx="2426">
                  <c:v>1.4875</c:v>
                </c:pt>
                <c:pt idx="2427">
                  <c:v>1.4814000000000001</c:v>
                </c:pt>
                <c:pt idx="2428">
                  <c:v>1.4956</c:v>
                </c:pt>
                <c:pt idx="2429">
                  <c:v>1.4862</c:v>
                </c:pt>
                <c:pt idx="2430">
                  <c:v>1.4767999999999999</c:v>
                </c:pt>
                <c:pt idx="2431">
                  <c:v>1.4697</c:v>
                </c:pt>
                <c:pt idx="2432">
                  <c:v>1.4943</c:v>
                </c:pt>
                <c:pt idx="2433">
                  <c:v>1.478</c:v>
                </c:pt>
                <c:pt idx="2434">
                  <c:v>1.4957</c:v>
                </c:pt>
                <c:pt idx="2435">
                  <c:v>1.4939</c:v>
                </c:pt>
                <c:pt idx="2436">
                  <c:v>1.4751000000000001</c:v>
                </c:pt>
                <c:pt idx="2437">
                  <c:v>1.4794</c:v>
                </c:pt>
                <c:pt idx="2438">
                  <c:v>1.4903</c:v>
                </c:pt>
                <c:pt idx="2439">
                  <c:v>1.4987999999999999</c:v>
                </c:pt>
                <c:pt idx="2440">
                  <c:v>1.5036</c:v>
                </c:pt>
                <c:pt idx="2441">
                  <c:v>1.5026999999999999</c:v>
                </c:pt>
                <c:pt idx="2442">
                  <c:v>1.4878</c:v>
                </c:pt>
                <c:pt idx="2443">
                  <c:v>1.5039</c:v>
                </c:pt>
                <c:pt idx="2444">
                  <c:v>1.4846999999999999</c:v>
                </c:pt>
                <c:pt idx="2445">
                  <c:v>1.5048999999999999</c:v>
                </c:pt>
                <c:pt idx="2446">
                  <c:v>1.5012000000000001</c:v>
                </c:pt>
                <c:pt idx="2447">
                  <c:v>1.4863999999999999</c:v>
                </c:pt>
                <c:pt idx="2448">
                  <c:v>1.5012000000000001</c:v>
                </c:pt>
                <c:pt idx="2449">
                  <c:v>1.5066999999999999</c:v>
                </c:pt>
                <c:pt idx="2450">
                  <c:v>1.5043</c:v>
                </c:pt>
                <c:pt idx="2451">
                  <c:v>1.4998</c:v>
                </c:pt>
                <c:pt idx="2452">
                  <c:v>1.4983</c:v>
                </c:pt>
                <c:pt idx="2453">
                  <c:v>1.4859</c:v>
                </c:pt>
                <c:pt idx="2454">
                  <c:v>1.4842</c:v>
                </c:pt>
                <c:pt idx="2455">
                  <c:v>1.4992000000000001</c:v>
                </c:pt>
                <c:pt idx="2456">
                  <c:v>1.4869000000000001</c:v>
                </c:pt>
                <c:pt idx="2457">
                  <c:v>1.5051000000000001</c:v>
                </c:pt>
                <c:pt idx="2458">
                  <c:v>1.4835</c:v>
                </c:pt>
                <c:pt idx="2459">
                  <c:v>1.5063</c:v>
                </c:pt>
                <c:pt idx="2460">
                  <c:v>1.5045999999999999</c:v>
                </c:pt>
                <c:pt idx="2461">
                  <c:v>1.4858</c:v>
                </c:pt>
                <c:pt idx="2462">
                  <c:v>1.4881</c:v>
                </c:pt>
                <c:pt idx="2463">
                  <c:v>1.5005999999999999</c:v>
                </c:pt>
                <c:pt idx="2464">
                  <c:v>1.5026999999999999</c:v>
                </c:pt>
                <c:pt idx="2465">
                  <c:v>1.4886999999999999</c:v>
                </c:pt>
                <c:pt idx="2466">
                  <c:v>1.486</c:v>
                </c:pt>
                <c:pt idx="2467">
                  <c:v>1.4849000000000001</c:v>
                </c:pt>
                <c:pt idx="2468">
                  <c:v>1.4887999999999999</c:v>
                </c:pt>
                <c:pt idx="2469">
                  <c:v>1.4982</c:v>
                </c:pt>
                <c:pt idx="2470">
                  <c:v>1.5026999999999999</c:v>
                </c:pt>
                <c:pt idx="2471">
                  <c:v>1.4876</c:v>
                </c:pt>
                <c:pt idx="2472">
                  <c:v>1.5035000000000001</c:v>
                </c:pt>
                <c:pt idx="2473">
                  <c:v>1.5023</c:v>
                </c:pt>
                <c:pt idx="2474">
                  <c:v>1.5046999999999999</c:v>
                </c:pt>
                <c:pt idx="2475">
                  <c:v>1.4850000000000001</c:v>
                </c:pt>
                <c:pt idx="2476">
                  <c:v>1.4855</c:v>
                </c:pt>
                <c:pt idx="2477">
                  <c:v>1.5022</c:v>
                </c:pt>
                <c:pt idx="2478">
                  <c:v>1.5054000000000001</c:v>
                </c:pt>
                <c:pt idx="2479">
                  <c:v>1.4999</c:v>
                </c:pt>
                <c:pt idx="2480">
                  <c:v>1.5056</c:v>
                </c:pt>
                <c:pt idx="2481">
                  <c:v>1.4884999999999999</c:v>
                </c:pt>
                <c:pt idx="2482">
                  <c:v>1.4824999999999999</c:v>
                </c:pt>
                <c:pt idx="2483">
                  <c:v>1.5102</c:v>
                </c:pt>
                <c:pt idx="2484">
                  <c:v>1.4993000000000001</c:v>
                </c:pt>
                <c:pt idx="2485">
                  <c:v>1.4937</c:v>
                </c:pt>
                <c:pt idx="2486">
                  <c:v>1.4891000000000001</c:v>
                </c:pt>
                <c:pt idx="2487">
                  <c:v>1.5084</c:v>
                </c:pt>
                <c:pt idx="2488">
                  <c:v>1.4931000000000001</c:v>
                </c:pt>
                <c:pt idx="2489">
                  <c:v>1.5108999999999999</c:v>
                </c:pt>
                <c:pt idx="2490">
                  <c:v>1.4888999999999999</c:v>
                </c:pt>
                <c:pt idx="2491">
                  <c:v>1.5085</c:v>
                </c:pt>
                <c:pt idx="2492">
                  <c:v>1.4881</c:v>
                </c:pt>
                <c:pt idx="2493">
                  <c:v>1.4895</c:v>
                </c:pt>
                <c:pt idx="2494">
                  <c:v>1.4911000000000001</c:v>
                </c:pt>
                <c:pt idx="2495">
                  <c:v>1.5124</c:v>
                </c:pt>
                <c:pt idx="2496">
                  <c:v>1.5106999999999999</c:v>
                </c:pt>
                <c:pt idx="2497">
                  <c:v>1.4925999999999999</c:v>
                </c:pt>
                <c:pt idx="2498">
                  <c:v>1.4906999999999999</c:v>
                </c:pt>
                <c:pt idx="2499">
                  <c:v>1.5106999999999999</c:v>
                </c:pt>
                <c:pt idx="2500">
                  <c:v>1.5073000000000001</c:v>
                </c:pt>
                <c:pt idx="2501">
                  <c:v>1.5115000000000001</c:v>
                </c:pt>
                <c:pt idx="2502">
                  <c:v>1.5075000000000001</c:v>
                </c:pt>
                <c:pt idx="2503">
                  <c:v>1.4877</c:v>
                </c:pt>
                <c:pt idx="2504">
                  <c:v>1.5069999999999999</c:v>
                </c:pt>
                <c:pt idx="2505">
                  <c:v>1.4921</c:v>
                </c:pt>
                <c:pt idx="2506">
                  <c:v>1.4946999999999999</c:v>
                </c:pt>
                <c:pt idx="2507">
                  <c:v>1.4947999999999999</c:v>
                </c:pt>
                <c:pt idx="2508">
                  <c:v>1.5139</c:v>
                </c:pt>
                <c:pt idx="2509">
                  <c:v>1.5118</c:v>
                </c:pt>
                <c:pt idx="2510">
                  <c:v>1.5091000000000001</c:v>
                </c:pt>
                <c:pt idx="2511">
                  <c:v>1.4888999999999999</c:v>
                </c:pt>
                <c:pt idx="2512">
                  <c:v>1.5145999999999999</c:v>
                </c:pt>
                <c:pt idx="2513">
                  <c:v>1.5106999999999999</c:v>
                </c:pt>
                <c:pt idx="2514">
                  <c:v>1.4968999999999999</c:v>
                </c:pt>
                <c:pt idx="2515">
                  <c:v>1.5097</c:v>
                </c:pt>
                <c:pt idx="2516">
                  <c:v>1.5067999999999999</c:v>
                </c:pt>
                <c:pt idx="2517">
                  <c:v>1.5112000000000001</c:v>
                </c:pt>
                <c:pt idx="2518">
                  <c:v>1.4935</c:v>
                </c:pt>
                <c:pt idx="2519">
                  <c:v>1.4952000000000001</c:v>
                </c:pt>
                <c:pt idx="2520">
                  <c:v>1.5105</c:v>
                </c:pt>
                <c:pt idx="2521">
                  <c:v>1.5125999999999999</c:v>
                </c:pt>
                <c:pt idx="2522">
                  <c:v>1.4988999999999999</c:v>
                </c:pt>
                <c:pt idx="2523">
                  <c:v>1.5049999999999999</c:v>
                </c:pt>
                <c:pt idx="2524">
                  <c:v>1.4913000000000001</c:v>
                </c:pt>
                <c:pt idx="2525">
                  <c:v>1.4994000000000001</c:v>
                </c:pt>
                <c:pt idx="2526">
                  <c:v>1.5099</c:v>
                </c:pt>
                <c:pt idx="2527">
                  <c:v>1.514</c:v>
                </c:pt>
                <c:pt idx="2528">
                  <c:v>1.4975000000000001</c:v>
                </c:pt>
                <c:pt idx="2529">
                  <c:v>1.5066999999999999</c:v>
                </c:pt>
                <c:pt idx="2530">
                  <c:v>1.4948999999999999</c:v>
                </c:pt>
                <c:pt idx="2531">
                  <c:v>1.5173000000000001</c:v>
                </c:pt>
                <c:pt idx="2532">
                  <c:v>1.5105</c:v>
                </c:pt>
                <c:pt idx="2533">
                  <c:v>1.5137</c:v>
                </c:pt>
                <c:pt idx="2534">
                  <c:v>1.4958</c:v>
                </c:pt>
                <c:pt idx="2535">
                  <c:v>1.4919</c:v>
                </c:pt>
                <c:pt idx="2536">
                  <c:v>1.4926999999999999</c:v>
                </c:pt>
                <c:pt idx="2537">
                  <c:v>1.5069999999999999</c:v>
                </c:pt>
                <c:pt idx="2538">
                  <c:v>1.4951000000000001</c:v>
                </c:pt>
                <c:pt idx="2539">
                  <c:v>1.4942</c:v>
                </c:pt>
                <c:pt idx="2540">
                  <c:v>1.5064</c:v>
                </c:pt>
                <c:pt idx="2541">
                  <c:v>1.4955000000000001</c:v>
                </c:pt>
                <c:pt idx="2542">
                  <c:v>1.5103</c:v>
                </c:pt>
                <c:pt idx="2543">
                  <c:v>1.5086999999999999</c:v>
                </c:pt>
                <c:pt idx="2544">
                  <c:v>1.4956</c:v>
                </c:pt>
                <c:pt idx="2545">
                  <c:v>1.4912000000000001</c:v>
                </c:pt>
                <c:pt idx="2546">
                  <c:v>1.4991000000000001</c:v>
                </c:pt>
                <c:pt idx="2547">
                  <c:v>1.4802</c:v>
                </c:pt>
                <c:pt idx="2548">
                  <c:v>1.4857</c:v>
                </c:pt>
                <c:pt idx="2549">
                  <c:v>1.4762</c:v>
                </c:pt>
                <c:pt idx="2550">
                  <c:v>1.4843</c:v>
                </c:pt>
                <c:pt idx="2551">
                  <c:v>1.4859</c:v>
                </c:pt>
                <c:pt idx="2552">
                  <c:v>1.4849000000000001</c:v>
                </c:pt>
                <c:pt idx="2553">
                  <c:v>1.4959</c:v>
                </c:pt>
                <c:pt idx="2554">
                  <c:v>1.4886999999999999</c:v>
                </c:pt>
                <c:pt idx="2555">
                  <c:v>1.4934000000000001</c:v>
                </c:pt>
                <c:pt idx="2556">
                  <c:v>1.4870000000000001</c:v>
                </c:pt>
                <c:pt idx="2557">
                  <c:v>1.4865999999999999</c:v>
                </c:pt>
                <c:pt idx="2558">
                  <c:v>1.4952000000000001</c:v>
                </c:pt>
                <c:pt idx="2559">
                  <c:v>1.4975000000000001</c:v>
                </c:pt>
                <c:pt idx="2560">
                  <c:v>1.4812000000000001</c:v>
                </c:pt>
                <c:pt idx="2561">
                  <c:v>1.4792000000000001</c:v>
                </c:pt>
                <c:pt idx="2562">
                  <c:v>1.4834000000000001</c:v>
                </c:pt>
                <c:pt idx="2563">
                  <c:v>1.4844999999999999</c:v>
                </c:pt>
                <c:pt idx="2564">
                  <c:v>1.4996</c:v>
                </c:pt>
                <c:pt idx="2565">
                  <c:v>1.4827999999999999</c:v>
                </c:pt>
                <c:pt idx="2566">
                  <c:v>1.4813000000000001</c:v>
                </c:pt>
                <c:pt idx="2567">
                  <c:v>1.4865999999999999</c:v>
                </c:pt>
                <c:pt idx="2568">
                  <c:v>1.486</c:v>
                </c:pt>
                <c:pt idx="2569">
                  <c:v>1.4984</c:v>
                </c:pt>
                <c:pt idx="2570">
                  <c:v>1.4948999999999999</c:v>
                </c:pt>
                <c:pt idx="2571">
                  <c:v>1.5014000000000001</c:v>
                </c:pt>
                <c:pt idx="2572">
                  <c:v>1.4972000000000001</c:v>
                </c:pt>
                <c:pt idx="2573">
                  <c:v>1.4856</c:v>
                </c:pt>
                <c:pt idx="2574">
                  <c:v>1.496</c:v>
                </c:pt>
                <c:pt idx="2575">
                  <c:v>1.5024</c:v>
                </c:pt>
                <c:pt idx="2576">
                  <c:v>1.4937</c:v>
                </c:pt>
                <c:pt idx="2577">
                  <c:v>1.4914000000000001</c:v>
                </c:pt>
                <c:pt idx="2578">
                  <c:v>1.4925999999999999</c:v>
                </c:pt>
                <c:pt idx="2579">
                  <c:v>1.4921</c:v>
                </c:pt>
                <c:pt idx="2580">
                  <c:v>1.4915</c:v>
                </c:pt>
                <c:pt idx="2581">
                  <c:v>1.5071000000000001</c:v>
                </c:pt>
                <c:pt idx="2582">
                  <c:v>1.4964</c:v>
                </c:pt>
                <c:pt idx="2583">
                  <c:v>1.4903</c:v>
                </c:pt>
                <c:pt idx="2584">
                  <c:v>1.4947999999999999</c:v>
                </c:pt>
                <c:pt idx="2585">
                  <c:v>1.4957</c:v>
                </c:pt>
                <c:pt idx="2586">
                  <c:v>1.5142</c:v>
                </c:pt>
                <c:pt idx="2587">
                  <c:v>1.5087999999999999</c:v>
                </c:pt>
                <c:pt idx="2588">
                  <c:v>1.4998</c:v>
                </c:pt>
                <c:pt idx="2589">
                  <c:v>1.4948999999999999</c:v>
                </c:pt>
                <c:pt idx="2590">
                  <c:v>1.4899</c:v>
                </c:pt>
                <c:pt idx="2591">
                  <c:v>1.5154000000000001</c:v>
                </c:pt>
                <c:pt idx="2592">
                  <c:v>1.5058</c:v>
                </c:pt>
                <c:pt idx="2593">
                  <c:v>1.5026999999999999</c:v>
                </c:pt>
                <c:pt idx="2594">
                  <c:v>1.5101</c:v>
                </c:pt>
                <c:pt idx="2595">
                  <c:v>1.5143</c:v>
                </c:pt>
                <c:pt idx="2596">
                  <c:v>1.5158</c:v>
                </c:pt>
                <c:pt idx="2597">
                  <c:v>1.5127999999999999</c:v>
                </c:pt>
                <c:pt idx="2598">
                  <c:v>1.5045999999999999</c:v>
                </c:pt>
                <c:pt idx="2599">
                  <c:v>1.5055000000000001</c:v>
                </c:pt>
                <c:pt idx="2600">
                  <c:v>1.5152000000000001</c:v>
                </c:pt>
                <c:pt idx="2601">
                  <c:v>1.5156000000000001</c:v>
                </c:pt>
                <c:pt idx="2602">
                  <c:v>1.4932000000000001</c:v>
                </c:pt>
                <c:pt idx="2603">
                  <c:v>1.5093000000000001</c:v>
                </c:pt>
                <c:pt idx="2604">
                  <c:v>1.5054000000000001</c:v>
                </c:pt>
                <c:pt idx="2605">
                  <c:v>1.5066999999999999</c:v>
                </c:pt>
                <c:pt idx="2606">
                  <c:v>1.5157</c:v>
                </c:pt>
                <c:pt idx="2607">
                  <c:v>1.4953000000000001</c:v>
                </c:pt>
                <c:pt idx="2608">
                  <c:v>1.4965999999999999</c:v>
                </c:pt>
                <c:pt idx="2609">
                  <c:v>1.4934000000000001</c:v>
                </c:pt>
                <c:pt idx="2610">
                  <c:v>1.5178</c:v>
                </c:pt>
                <c:pt idx="2611">
                  <c:v>1.5025999999999999</c:v>
                </c:pt>
                <c:pt idx="2612">
                  <c:v>1.5144</c:v>
                </c:pt>
                <c:pt idx="2613">
                  <c:v>1.4884999999999999</c:v>
                </c:pt>
                <c:pt idx="2614">
                  <c:v>1.4939</c:v>
                </c:pt>
                <c:pt idx="2615">
                  <c:v>1.494</c:v>
                </c:pt>
                <c:pt idx="2616">
                  <c:v>1.4999</c:v>
                </c:pt>
                <c:pt idx="2617">
                  <c:v>1.5125</c:v>
                </c:pt>
                <c:pt idx="2618">
                  <c:v>1.5046999999999999</c:v>
                </c:pt>
                <c:pt idx="2619">
                  <c:v>1.5089999999999999</c:v>
                </c:pt>
                <c:pt idx="2620">
                  <c:v>1.4922</c:v>
                </c:pt>
                <c:pt idx="2621">
                  <c:v>1.5145</c:v>
                </c:pt>
                <c:pt idx="2622">
                  <c:v>1.4885999999999999</c:v>
                </c:pt>
                <c:pt idx="2623">
                  <c:v>1.4877</c:v>
                </c:pt>
                <c:pt idx="2624">
                  <c:v>1.4844999999999999</c:v>
                </c:pt>
                <c:pt idx="2625">
                  <c:v>1.4937</c:v>
                </c:pt>
                <c:pt idx="2626">
                  <c:v>1.49</c:v>
                </c:pt>
                <c:pt idx="2627">
                  <c:v>1.5073000000000001</c:v>
                </c:pt>
                <c:pt idx="2628">
                  <c:v>1.5026999999999999</c:v>
                </c:pt>
                <c:pt idx="2629">
                  <c:v>1.4899</c:v>
                </c:pt>
                <c:pt idx="2630">
                  <c:v>1.5044</c:v>
                </c:pt>
                <c:pt idx="2631">
                  <c:v>1.5025999999999999</c:v>
                </c:pt>
                <c:pt idx="2632">
                  <c:v>1.4923</c:v>
                </c:pt>
                <c:pt idx="2633">
                  <c:v>1.5037</c:v>
                </c:pt>
                <c:pt idx="2634">
                  <c:v>1.5052000000000001</c:v>
                </c:pt>
                <c:pt idx="2635">
                  <c:v>1.5016</c:v>
                </c:pt>
                <c:pt idx="2636">
                  <c:v>1.5032000000000001</c:v>
                </c:pt>
                <c:pt idx="2637">
                  <c:v>1.5002</c:v>
                </c:pt>
                <c:pt idx="2638">
                  <c:v>1.4896</c:v>
                </c:pt>
                <c:pt idx="2639">
                  <c:v>1.5069999999999999</c:v>
                </c:pt>
                <c:pt idx="2640">
                  <c:v>1.488</c:v>
                </c:pt>
                <c:pt idx="2641">
                  <c:v>1.4883</c:v>
                </c:pt>
                <c:pt idx="2642">
                  <c:v>1.5076000000000001</c:v>
                </c:pt>
                <c:pt idx="2643">
                  <c:v>1.4846999999999999</c:v>
                </c:pt>
                <c:pt idx="2644">
                  <c:v>1.49</c:v>
                </c:pt>
                <c:pt idx="2645">
                  <c:v>1.4916</c:v>
                </c:pt>
                <c:pt idx="2646">
                  <c:v>1.4851000000000001</c:v>
                </c:pt>
                <c:pt idx="2647">
                  <c:v>1.484</c:v>
                </c:pt>
                <c:pt idx="2648">
                  <c:v>1.5042</c:v>
                </c:pt>
                <c:pt idx="2649">
                  <c:v>1.5044</c:v>
                </c:pt>
                <c:pt idx="2650">
                  <c:v>1.5049999999999999</c:v>
                </c:pt>
                <c:pt idx="2651">
                  <c:v>1.4981</c:v>
                </c:pt>
                <c:pt idx="2652">
                  <c:v>1.5051000000000001</c:v>
                </c:pt>
                <c:pt idx="2653">
                  <c:v>1.5052000000000001</c:v>
                </c:pt>
                <c:pt idx="2654">
                  <c:v>1.4912000000000001</c:v>
                </c:pt>
                <c:pt idx="2655">
                  <c:v>1.4895</c:v>
                </c:pt>
                <c:pt idx="2656">
                  <c:v>1.5061</c:v>
                </c:pt>
                <c:pt idx="2657">
                  <c:v>1.5076000000000001</c:v>
                </c:pt>
                <c:pt idx="2658">
                  <c:v>1.4916</c:v>
                </c:pt>
                <c:pt idx="2659">
                  <c:v>1.5068999999999999</c:v>
                </c:pt>
                <c:pt idx="2660">
                  <c:v>1.4892000000000001</c:v>
                </c:pt>
                <c:pt idx="2661">
                  <c:v>1.5017</c:v>
                </c:pt>
                <c:pt idx="2662">
                  <c:v>1.4924999999999999</c:v>
                </c:pt>
                <c:pt idx="2663">
                  <c:v>1.5013000000000001</c:v>
                </c:pt>
                <c:pt idx="2664">
                  <c:v>1.4904999999999999</c:v>
                </c:pt>
                <c:pt idx="2665">
                  <c:v>1.5059</c:v>
                </c:pt>
                <c:pt idx="2666">
                  <c:v>1.4863</c:v>
                </c:pt>
                <c:pt idx="2667">
                  <c:v>1.4903999999999999</c:v>
                </c:pt>
                <c:pt idx="2668">
                  <c:v>1.4874000000000001</c:v>
                </c:pt>
                <c:pt idx="2669">
                  <c:v>1.5116000000000001</c:v>
                </c:pt>
                <c:pt idx="2670">
                  <c:v>1.5047999999999999</c:v>
                </c:pt>
                <c:pt idx="2671">
                  <c:v>1.4903</c:v>
                </c:pt>
                <c:pt idx="2672">
                  <c:v>1.51</c:v>
                </c:pt>
                <c:pt idx="2673">
                  <c:v>1.5092000000000001</c:v>
                </c:pt>
                <c:pt idx="2674">
                  <c:v>1.4886999999999999</c:v>
                </c:pt>
                <c:pt idx="2675">
                  <c:v>1.494</c:v>
                </c:pt>
                <c:pt idx="2676">
                  <c:v>1.4964</c:v>
                </c:pt>
                <c:pt idx="2677">
                  <c:v>1.5081</c:v>
                </c:pt>
                <c:pt idx="2678">
                  <c:v>1.5149999999999999</c:v>
                </c:pt>
                <c:pt idx="2679">
                  <c:v>1.5079</c:v>
                </c:pt>
                <c:pt idx="2680">
                  <c:v>1.512</c:v>
                </c:pt>
                <c:pt idx="2681">
                  <c:v>1.5086999999999999</c:v>
                </c:pt>
                <c:pt idx="2682">
                  <c:v>1.5134000000000001</c:v>
                </c:pt>
                <c:pt idx="2683">
                  <c:v>1.5047999999999999</c:v>
                </c:pt>
                <c:pt idx="2684">
                  <c:v>1.5102</c:v>
                </c:pt>
                <c:pt idx="2685">
                  <c:v>1.5052000000000001</c:v>
                </c:pt>
                <c:pt idx="2686">
                  <c:v>1.5096000000000001</c:v>
                </c:pt>
                <c:pt idx="2687">
                  <c:v>1.5082</c:v>
                </c:pt>
                <c:pt idx="2688">
                  <c:v>1.4977</c:v>
                </c:pt>
                <c:pt idx="2689">
                  <c:v>1.5108999999999999</c:v>
                </c:pt>
                <c:pt idx="2690">
                  <c:v>1.4914000000000001</c:v>
                </c:pt>
                <c:pt idx="2691">
                  <c:v>1.4982</c:v>
                </c:pt>
                <c:pt idx="2692">
                  <c:v>1.5071000000000001</c:v>
                </c:pt>
                <c:pt idx="2693">
                  <c:v>1.5092000000000001</c:v>
                </c:pt>
                <c:pt idx="2694">
                  <c:v>1.5076000000000001</c:v>
                </c:pt>
                <c:pt idx="2695">
                  <c:v>1.5154000000000001</c:v>
                </c:pt>
                <c:pt idx="2696">
                  <c:v>1.5136000000000001</c:v>
                </c:pt>
                <c:pt idx="2697">
                  <c:v>1.4984999999999999</c:v>
                </c:pt>
                <c:pt idx="2698">
                  <c:v>1.4941</c:v>
                </c:pt>
                <c:pt idx="2699">
                  <c:v>1.5084</c:v>
                </c:pt>
                <c:pt idx="2700">
                  <c:v>1.5114000000000001</c:v>
                </c:pt>
                <c:pt idx="2701">
                  <c:v>1.5163</c:v>
                </c:pt>
                <c:pt idx="2702">
                  <c:v>1.4908999999999999</c:v>
                </c:pt>
                <c:pt idx="2703">
                  <c:v>1.5137</c:v>
                </c:pt>
                <c:pt idx="2704">
                  <c:v>1.5097</c:v>
                </c:pt>
                <c:pt idx="2705">
                  <c:v>1.4963</c:v>
                </c:pt>
                <c:pt idx="2706">
                  <c:v>1.5086999999999999</c:v>
                </c:pt>
                <c:pt idx="2707">
                  <c:v>1.5112000000000001</c:v>
                </c:pt>
                <c:pt idx="2708">
                  <c:v>1.5093000000000001</c:v>
                </c:pt>
                <c:pt idx="2709">
                  <c:v>1.4962</c:v>
                </c:pt>
                <c:pt idx="2710">
                  <c:v>1.4968999999999999</c:v>
                </c:pt>
                <c:pt idx="2711">
                  <c:v>1.5116000000000001</c:v>
                </c:pt>
                <c:pt idx="2712">
                  <c:v>1.5096000000000001</c:v>
                </c:pt>
                <c:pt idx="2713">
                  <c:v>1.514</c:v>
                </c:pt>
                <c:pt idx="2714">
                  <c:v>1.5149999999999999</c:v>
                </c:pt>
                <c:pt idx="2715">
                  <c:v>1.5184</c:v>
                </c:pt>
                <c:pt idx="2716">
                  <c:v>1.5147999999999999</c:v>
                </c:pt>
                <c:pt idx="2717">
                  <c:v>1.5012000000000001</c:v>
                </c:pt>
                <c:pt idx="2718">
                  <c:v>1.5005999999999999</c:v>
                </c:pt>
                <c:pt idx="2719">
                  <c:v>1.5227999999999999</c:v>
                </c:pt>
                <c:pt idx="2720">
                  <c:v>1.5033000000000001</c:v>
                </c:pt>
                <c:pt idx="2721">
                  <c:v>1.5015000000000001</c:v>
                </c:pt>
                <c:pt idx="2722">
                  <c:v>1.5036</c:v>
                </c:pt>
                <c:pt idx="2723">
                  <c:v>1.4987999999999999</c:v>
                </c:pt>
                <c:pt idx="2724">
                  <c:v>1.4988999999999999</c:v>
                </c:pt>
                <c:pt idx="2725">
                  <c:v>1.5061</c:v>
                </c:pt>
                <c:pt idx="2726">
                  <c:v>1.5028999999999999</c:v>
                </c:pt>
                <c:pt idx="2727">
                  <c:v>1.5167999999999999</c:v>
                </c:pt>
                <c:pt idx="2728">
                  <c:v>1.4991000000000001</c:v>
                </c:pt>
                <c:pt idx="2729">
                  <c:v>1.4983</c:v>
                </c:pt>
                <c:pt idx="2730">
                  <c:v>1.4919</c:v>
                </c:pt>
                <c:pt idx="2731">
                  <c:v>1.5118</c:v>
                </c:pt>
                <c:pt idx="2732">
                  <c:v>1.4978</c:v>
                </c:pt>
                <c:pt idx="2733">
                  <c:v>1.506</c:v>
                </c:pt>
                <c:pt idx="2734">
                  <c:v>1.5098</c:v>
                </c:pt>
                <c:pt idx="2735">
                  <c:v>1.5004999999999999</c:v>
                </c:pt>
                <c:pt idx="2736">
                  <c:v>1.5073000000000001</c:v>
                </c:pt>
                <c:pt idx="2737">
                  <c:v>1.4903999999999999</c:v>
                </c:pt>
                <c:pt idx="2738">
                  <c:v>1.4915</c:v>
                </c:pt>
                <c:pt idx="2739">
                  <c:v>1.4964999999999999</c:v>
                </c:pt>
                <c:pt idx="2740">
                  <c:v>1.5001</c:v>
                </c:pt>
                <c:pt idx="2741">
                  <c:v>1.516</c:v>
                </c:pt>
                <c:pt idx="2742">
                  <c:v>1.5062</c:v>
                </c:pt>
                <c:pt idx="2743">
                  <c:v>1.5036</c:v>
                </c:pt>
                <c:pt idx="2744">
                  <c:v>1.5083</c:v>
                </c:pt>
                <c:pt idx="2745">
                  <c:v>1.5127999999999999</c:v>
                </c:pt>
                <c:pt idx="2746">
                  <c:v>1.5142</c:v>
                </c:pt>
                <c:pt idx="2747">
                  <c:v>1.5114000000000001</c:v>
                </c:pt>
                <c:pt idx="2748">
                  <c:v>1.5156000000000001</c:v>
                </c:pt>
                <c:pt idx="2749">
                  <c:v>1.4986999999999999</c:v>
                </c:pt>
                <c:pt idx="2750">
                  <c:v>1.5128999999999999</c:v>
                </c:pt>
                <c:pt idx="2751">
                  <c:v>1.4962</c:v>
                </c:pt>
                <c:pt idx="2752">
                  <c:v>1.5138</c:v>
                </c:pt>
                <c:pt idx="2753">
                  <c:v>1.5064</c:v>
                </c:pt>
                <c:pt idx="2754">
                  <c:v>1.51</c:v>
                </c:pt>
                <c:pt idx="2755">
                  <c:v>1.5077</c:v>
                </c:pt>
                <c:pt idx="2756">
                  <c:v>1.5132000000000001</c:v>
                </c:pt>
                <c:pt idx="2757">
                  <c:v>1.4959</c:v>
                </c:pt>
                <c:pt idx="2758">
                  <c:v>1.4972000000000001</c:v>
                </c:pt>
                <c:pt idx="2759">
                  <c:v>1.5133000000000001</c:v>
                </c:pt>
                <c:pt idx="2760">
                  <c:v>1.5129999999999999</c:v>
                </c:pt>
                <c:pt idx="2761">
                  <c:v>1.5136000000000001</c:v>
                </c:pt>
                <c:pt idx="2762">
                  <c:v>1.5116000000000001</c:v>
                </c:pt>
                <c:pt idx="2763">
                  <c:v>1.4926999999999999</c:v>
                </c:pt>
                <c:pt idx="2764">
                  <c:v>1.4870000000000001</c:v>
                </c:pt>
                <c:pt idx="2765">
                  <c:v>1.5145999999999999</c:v>
                </c:pt>
                <c:pt idx="2766">
                  <c:v>1.5108999999999999</c:v>
                </c:pt>
                <c:pt idx="2767">
                  <c:v>1.5092000000000001</c:v>
                </c:pt>
                <c:pt idx="2768">
                  <c:v>1.5092000000000001</c:v>
                </c:pt>
                <c:pt idx="2769">
                  <c:v>1.5004</c:v>
                </c:pt>
                <c:pt idx="2770">
                  <c:v>1.5052000000000001</c:v>
                </c:pt>
                <c:pt idx="2771">
                  <c:v>1.494</c:v>
                </c:pt>
                <c:pt idx="2772">
                  <c:v>1.4976</c:v>
                </c:pt>
                <c:pt idx="2773">
                  <c:v>1.5023</c:v>
                </c:pt>
                <c:pt idx="2774">
                  <c:v>1.5153000000000001</c:v>
                </c:pt>
                <c:pt idx="2775">
                  <c:v>1.5142</c:v>
                </c:pt>
                <c:pt idx="2776">
                  <c:v>1.4999</c:v>
                </c:pt>
                <c:pt idx="2777">
                  <c:v>1.4965999999999999</c:v>
                </c:pt>
                <c:pt idx="2778">
                  <c:v>1.514</c:v>
                </c:pt>
                <c:pt idx="2779">
                  <c:v>1.5102</c:v>
                </c:pt>
                <c:pt idx="2780">
                  <c:v>1.4999</c:v>
                </c:pt>
                <c:pt idx="2781">
                  <c:v>1.5142</c:v>
                </c:pt>
                <c:pt idx="2782">
                  <c:v>1.4993000000000001</c:v>
                </c:pt>
                <c:pt idx="2783">
                  <c:v>1.4967999999999999</c:v>
                </c:pt>
                <c:pt idx="2784">
                  <c:v>1.4997</c:v>
                </c:pt>
                <c:pt idx="2785">
                  <c:v>1.5138</c:v>
                </c:pt>
                <c:pt idx="2786">
                  <c:v>1.4973000000000001</c:v>
                </c:pt>
                <c:pt idx="2787">
                  <c:v>1.4987999999999999</c:v>
                </c:pt>
                <c:pt idx="2788">
                  <c:v>1.5149999999999999</c:v>
                </c:pt>
                <c:pt idx="2789">
                  <c:v>1.5167999999999999</c:v>
                </c:pt>
                <c:pt idx="2790">
                  <c:v>1.5153000000000001</c:v>
                </c:pt>
                <c:pt idx="2791">
                  <c:v>1.4978</c:v>
                </c:pt>
                <c:pt idx="2792">
                  <c:v>1.5135000000000001</c:v>
                </c:pt>
                <c:pt idx="2793">
                  <c:v>1.4817</c:v>
                </c:pt>
                <c:pt idx="2794">
                  <c:v>1.4738</c:v>
                </c:pt>
                <c:pt idx="2795">
                  <c:v>1.4798</c:v>
                </c:pt>
                <c:pt idx="2796">
                  <c:v>1.4966999999999999</c:v>
                </c:pt>
                <c:pt idx="2797">
                  <c:v>1.4974000000000001</c:v>
                </c:pt>
                <c:pt idx="2798">
                  <c:v>1.4844999999999999</c:v>
                </c:pt>
                <c:pt idx="2799">
                  <c:v>1.4831000000000001</c:v>
                </c:pt>
                <c:pt idx="2800">
                  <c:v>1.4823</c:v>
                </c:pt>
                <c:pt idx="2801">
                  <c:v>1.4997</c:v>
                </c:pt>
                <c:pt idx="2802">
                  <c:v>1.4690000000000001</c:v>
                </c:pt>
                <c:pt idx="2803">
                  <c:v>1.4782</c:v>
                </c:pt>
                <c:pt idx="2804">
                  <c:v>1.4641999999999999</c:v>
                </c:pt>
                <c:pt idx="2805">
                  <c:v>1.4630000000000001</c:v>
                </c:pt>
                <c:pt idx="2806">
                  <c:v>1.4762</c:v>
                </c:pt>
                <c:pt idx="2807">
                  <c:v>1.4776</c:v>
                </c:pt>
                <c:pt idx="2808">
                  <c:v>1.4841</c:v>
                </c:pt>
                <c:pt idx="2809">
                  <c:v>1.4798</c:v>
                </c:pt>
                <c:pt idx="2810">
                  <c:v>1.4593</c:v>
                </c:pt>
                <c:pt idx="2811">
                  <c:v>1.4784999999999999</c:v>
                </c:pt>
                <c:pt idx="2812">
                  <c:v>1.4610000000000001</c:v>
                </c:pt>
                <c:pt idx="2813">
                  <c:v>1.4752000000000001</c:v>
                </c:pt>
                <c:pt idx="2814">
                  <c:v>1.4813000000000001</c:v>
                </c:pt>
                <c:pt idx="2815">
                  <c:v>1.4641999999999999</c:v>
                </c:pt>
                <c:pt idx="2816">
                  <c:v>1.4610000000000001</c:v>
                </c:pt>
                <c:pt idx="2817">
                  <c:v>1.4805999999999999</c:v>
                </c:pt>
                <c:pt idx="2818">
                  <c:v>1.4682999999999999</c:v>
                </c:pt>
                <c:pt idx="2819">
                  <c:v>1.4676</c:v>
                </c:pt>
                <c:pt idx="2820">
                  <c:v>1.4678</c:v>
                </c:pt>
                <c:pt idx="2821">
                  <c:v>1.4554</c:v>
                </c:pt>
                <c:pt idx="2822">
                  <c:v>1.4562999999999999</c:v>
                </c:pt>
                <c:pt idx="2823">
                  <c:v>1.4791000000000001</c:v>
                </c:pt>
                <c:pt idx="2824">
                  <c:v>1.4832000000000001</c:v>
                </c:pt>
                <c:pt idx="2825">
                  <c:v>1.4637</c:v>
                </c:pt>
                <c:pt idx="2826">
                  <c:v>1.4701</c:v>
                </c:pt>
                <c:pt idx="2827">
                  <c:v>1.4865999999999999</c:v>
                </c:pt>
                <c:pt idx="2828">
                  <c:v>1.4871000000000001</c:v>
                </c:pt>
                <c:pt idx="2829">
                  <c:v>1.4790000000000001</c:v>
                </c:pt>
                <c:pt idx="2830">
                  <c:v>1.4612000000000001</c:v>
                </c:pt>
                <c:pt idx="2831">
                  <c:v>1.4810000000000001</c:v>
                </c:pt>
                <c:pt idx="2832">
                  <c:v>1.4867999999999999</c:v>
                </c:pt>
                <c:pt idx="2833">
                  <c:v>1.4767999999999999</c:v>
                </c:pt>
                <c:pt idx="2834">
                  <c:v>1.4819</c:v>
                </c:pt>
                <c:pt idx="2835">
                  <c:v>1.4799</c:v>
                </c:pt>
                <c:pt idx="2836">
                  <c:v>1.4883</c:v>
                </c:pt>
                <c:pt idx="2837">
                  <c:v>1.4835</c:v>
                </c:pt>
                <c:pt idx="2838">
                  <c:v>1.4825999999999999</c:v>
                </c:pt>
                <c:pt idx="2839">
                  <c:v>1.4852000000000001</c:v>
                </c:pt>
                <c:pt idx="2840">
                  <c:v>1.4856</c:v>
                </c:pt>
                <c:pt idx="2841">
                  <c:v>1.4837</c:v>
                </c:pt>
                <c:pt idx="2842">
                  <c:v>1.4717</c:v>
                </c:pt>
                <c:pt idx="2843">
                  <c:v>1.4596</c:v>
                </c:pt>
                <c:pt idx="2844">
                  <c:v>1.4693000000000001</c:v>
                </c:pt>
                <c:pt idx="2845">
                  <c:v>1.4864999999999999</c:v>
                </c:pt>
                <c:pt idx="2846">
                  <c:v>1.4810000000000001</c:v>
                </c:pt>
                <c:pt idx="2847">
                  <c:v>1.4958</c:v>
                </c:pt>
                <c:pt idx="2848">
                  <c:v>1.4928999999999999</c:v>
                </c:pt>
                <c:pt idx="2849">
                  <c:v>1.4944999999999999</c:v>
                </c:pt>
                <c:pt idx="2850">
                  <c:v>1.4841</c:v>
                </c:pt>
                <c:pt idx="2851">
                  <c:v>1.4996</c:v>
                </c:pt>
                <c:pt idx="2852">
                  <c:v>1.4759</c:v>
                </c:pt>
                <c:pt idx="2853">
                  <c:v>1.4742999999999999</c:v>
                </c:pt>
                <c:pt idx="2854">
                  <c:v>1.4799</c:v>
                </c:pt>
                <c:pt idx="2855">
                  <c:v>1.4833000000000001</c:v>
                </c:pt>
                <c:pt idx="2856">
                  <c:v>1.4786999999999999</c:v>
                </c:pt>
                <c:pt idx="2857">
                  <c:v>1.4835</c:v>
                </c:pt>
                <c:pt idx="2858">
                  <c:v>1.4863</c:v>
                </c:pt>
                <c:pt idx="2859">
                  <c:v>1.5013000000000001</c:v>
                </c:pt>
                <c:pt idx="2860">
                  <c:v>1.48</c:v>
                </c:pt>
                <c:pt idx="2861">
                  <c:v>1.5024</c:v>
                </c:pt>
                <c:pt idx="2862">
                  <c:v>1.4802999999999999</c:v>
                </c:pt>
                <c:pt idx="2863">
                  <c:v>1.4877</c:v>
                </c:pt>
                <c:pt idx="2864">
                  <c:v>1.5016</c:v>
                </c:pt>
                <c:pt idx="2865">
                  <c:v>1.4837</c:v>
                </c:pt>
                <c:pt idx="2866">
                  <c:v>1.5007999999999999</c:v>
                </c:pt>
                <c:pt idx="2867">
                  <c:v>1.4835</c:v>
                </c:pt>
                <c:pt idx="2868">
                  <c:v>1.4852000000000001</c:v>
                </c:pt>
                <c:pt idx="2869">
                  <c:v>1.4885999999999999</c:v>
                </c:pt>
                <c:pt idx="2870">
                  <c:v>1.4998</c:v>
                </c:pt>
                <c:pt idx="2871">
                  <c:v>1.4988999999999999</c:v>
                </c:pt>
                <c:pt idx="2872">
                  <c:v>1.4973000000000001</c:v>
                </c:pt>
                <c:pt idx="2873">
                  <c:v>1.4830000000000001</c:v>
                </c:pt>
                <c:pt idx="2874">
                  <c:v>1.4956</c:v>
                </c:pt>
                <c:pt idx="2875">
                  <c:v>1.4997</c:v>
                </c:pt>
                <c:pt idx="2876">
                  <c:v>1.5017</c:v>
                </c:pt>
                <c:pt idx="2877">
                  <c:v>1.4843</c:v>
                </c:pt>
                <c:pt idx="2878">
                  <c:v>1.4936</c:v>
                </c:pt>
                <c:pt idx="2879">
                  <c:v>1.4892000000000001</c:v>
                </c:pt>
                <c:pt idx="2880">
                  <c:v>1.4937</c:v>
                </c:pt>
                <c:pt idx="2881">
                  <c:v>1.4948999999999999</c:v>
                </c:pt>
                <c:pt idx="2882">
                  <c:v>1.4932000000000001</c:v>
                </c:pt>
                <c:pt idx="2883">
                  <c:v>1.4907999999999999</c:v>
                </c:pt>
                <c:pt idx="2884">
                  <c:v>1.4951000000000001</c:v>
                </c:pt>
                <c:pt idx="2885">
                  <c:v>1.4795</c:v>
                </c:pt>
                <c:pt idx="2886">
                  <c:v>1.4943</c:v>
                </c:pt>
                <c:pt idx="2887">
                  <c:v>1.4728000000000001</c:v>
                </c:pt>
                <c:pt idx="2888">
                  <c:v>1.4742999999999999</c:v>
                </c:pt>
                <c:pt idx="2889">
                  <c:v>1.4953000000000001</c:v>
                </c:pt>
                <c:pt idx="2890">
                  <c:v>1.4769000000000001</c:v>
                </c:pt>
                <c:pt idx="2891">
                  <c:v>1.4921</c:v>
                </c:pt>
                <c:pt idx="2892">
                  <c:v>1.4762999999999999</c:v>
                </c:pt>
                <c:pt idx="2893">
                  <c:v>1.4782</c:v>
                </c:pt>
                <c:pt idx="2894">
                  <c:v>1.4945999999999999</c:v>
                </c:pt>
                <c:pt idx="2895">
                  <c:v>1.4924999999999999</c:v>
                </c:pt>
                <c:pt idx="2896">
                  <c:v>1.4712000000000001</c:v>
                </c:pt>
                <c:pt idx="2897">
                  <c:v>1.4923999999999999</c:v>
                </c:pt>
                <c:pt idx="2898">
                  <c:v>1.4775</c:v>
                </c:pt>
                <c:pt idx="2899">
                  <c:v>1.4966999999999999</c:v>
                </c:pt>
                <c:pt idx="2900">
                  <c:v>1.488</c:v>
                </c:pt>
                <c:pt idx="2901">
                  <c:v>1.4930000000000001</c:v>
                </c:pt>
                <c:pt idx="2902">
                  <c:v>1.4921</c:v>
                </c:pt>
                <c:pt idx="2903">
                  <c:v>1.4790000000000001</c:v>
                </c:pt>
                <c:pt idx="2904">
                  <c:v>1.4903</c:v>
                </c:pt>
                <c:pt idx="2905">
                  <c:v>1.4946999999999999</c:v>
                </c:pt>
                <c:pt idx="2906">
                  <c:v>1.4722999999999999</c:v>
                </c:pt>
                <c:pt idx="2907">
                  <c:v>1.4903</c:v>
                </c:pt>
                <c:pt idx="2908">
                  <c:v>1.4936</c:v>
                </c:pt>
                <c:pt idx="2909">
                  <c:v>1.4749000000000001</c:v>
                </c:pt>
                <c:pt idx="2910">
                  <c:v>1.4934000000000001</c:v>
                </c:pt>
                <c:pt idx="2911">
                  <c:v>1.4728000000000001</c:v>
                </c:pt>
                <c:pt idx="2912">
                  <c:v>1.4901</c:v>
                </c:pt>
                <c:pt idx="2913">
                  <c:v>1.4738</c:v>
                </c:pt>
                <c:pt idx="2914">
                  <c:v>1.4879</c:v>
                </c:pt>
                <c:pt idx="2915">
                  <c:v>1.4741</c:v>
                </c:pt>
                <c:pt idx="2916">
                  <c:v>1.4876</c:v>
                </c:pt>
                <c:pt idx="2917">
                  <c:v>1.4838</c:v>
                </c:pt>
                <c:pt idx="2918">
                  <c:v>1.4875</c:v>
                </c:pt>
                <c:pt idx="2919">
                  <c:v>1.4933000000000001</c:v>
                </c:pt>
                <c:pt idx="2920">
                  <c:v>1.4934000000000001</c:v>
                </c:pt>
                <c:pt idx="2921">
                  <c:v>1.4936</c:v>
                </c:pt>
                <c:pt idx="2922">
                  <c:v>1.4853000000000001</c:v>
                </c:pt>
                <c:pt idx="2923">
                  <c:v>1.4893000000000001</c:v>
                </c:pt>
                <c:pt idx="2924">
                  <c:v>1.4677</c:v>
                </c:pt>
                <c:pt idx="2925">
                  <c:v>1.4643999999999999</c:v>
                </c:pt>
                <c:pt idx="2926">
                  <c:v>1.4826999999999999</c:v>
                </c:pt>
                <c:pt idx="2927">
                  <c:v>1.4843999999999999</c:v>
                </c:pt>
                <c:pt idx="2928">
                  <c:v>1.4910000000000001</c:v>
                </c:pt>
                <c:pt idx="2929">
                  <c:v>1.4705999999999999</c:v>
                </c:pt>
                <c:pt idx="2930">
                  <c:v>1.4735</c:v>
                </c:pt>
                <c:pt idx="2931">
                  <c:v>1.4871000000000001</c:v>
                </c:pt>
                <c:pt idx="2932">
                  <c:v>1.4824999999999999</c:v>
                </c:pt>
                <c:pt idx="2933">
                  <c:v>1.4823</c:v>
                </c:pt>
                <c:pt idx="2934">
                  <c:v>1.4678</c:v>
                </c:pt>
                <c:pt idx="2935">
                  <c:v>1.4870000000000001</c:v>
                </c:pt>
                <c:pt idx="2936">
                  <c:v>1.4822</c:v>
                </c:pt>
                <c:pt idx="2937">
                  <c:v>1.4863999999999999</c:v>
                </c:pt>
                <c:pt idx="2938">
                  <c:v>1.4708000000000001</c:v>
                </c:pt>
                <c:pt idx="2939">
                  <c:v>1.4884999999999999</c:v>
                </c:pt>
                <c:pt idx="2940">
                  <c:v>1.4721</c:v>
                </c:pt>
                <c:pt idx="2941">
                  <c:v>1.4883</c:v>
                </c:pt>
                <c:pt idx="2942">
                  <c:v>1.4839</c:v>
                </c:pt>
                <c:pt idx="2943">
                  <c:v>1.4759</c:v>
                </c:pt>
                <c:pt idx="2944">
                  <c:v>1.4732000000000001</c:v>
                </c:pt>
                <c:pt idx="2945">
                  <c:v>1.4783999999999999</c:v>
                </c:pt>
                <c:pt idx="2946">
                  <c:v>1.4711000000000001</c:v>
                </c:pt>
                <c:pt idx="2947">
                  <c:v>1.4887999999999999</c:v>
                </c:pt>
                <c:pt idx="2948">
                  <c:v>1.4742</c:v>
                </c:pt>
                <c:pt idx="2949">
                  <c:v>1.4875</c:v>
                </c:pt>
                <c:pt idx="2950">
                  <c:v>1.4867999999999999</c:v>
                </c:pt>
                <c:pt idx="2951">
                  <c:v>1.4804999999999999</c:v>
                </c:pt>
                <c:pt idx="2952">
                  <c:v>1.488</c:v>
                </c:pt>
                <c:pt idx="2953">
                  <c:v>1.4916</c:v>
                </c:pt>
                <c:pt idx="2954">
                  <c:v>1.4903</c:v>
                </c:pt>
                <c:pt idx="2955">
                  <c:v>1.4923</c:v>
                </c:pt>
                <c:pt idx="2956">
                  <c:v>1.4772000000000001</c:v>
                </c:pt>
                <c:pt idx="2957">
                  <c:v>1.4902</c:v>
                </c:pt>
                <c:pt idx="2958">
                  <c:v>1.4923</c:v>
                </c:pt>
                <c:pt idx="2959">
                  <c:v>1.4890000000000001</c:v>
                </c:pt>
                <c:pt idx="2960">
                  <c:v>1.4835</c:v>
                </c:pt>
                <c:pt idx="2961">
                  <c:v>1.4699</c:v>
                </c:pt>
                <c:pt idx="2962">
                  <c:v>1.4833000000000001</c:v>
                </c:pt>
                <c:pt idx="2963">
                  <c:v>1.4835</c:v>
                </c:pt>
                <c:pt idx="2964">
                  <c:v>1.4709000000000001</c:v>
                </c:pt>
                <c:pt idx="2965">
                  <c:v>1.4846999999999999</c:v>
                </c:pt>
                <c:pt idx="2966">
                  <c:v>1.486</c:v>
                </c:pt>
                <c:pt idx="2967">
                  <c:v>1.4741</c:v>
                </c:pt>
                <c:pt idx="2968">
                  <c:v>1.4843999999999999</c:v>
                </c:pt>
                <c:pt idx="2969">
                  <c:v>1.486</c:v>
                </c:pt>
                <c:pt idx="2970">
                  <c:v>1.4719</c:v>
                </c:pt>
                <c:pt idx="2971">
                  <c:v>1.4863</c:v>
                </c:pt>
                <c:pt idx="2972">
                  <c:v>1.494</c:v>
                </c:pt>
                <c:pt idx="2973">
                  <c:v>1.4739</c:v>
                </c:pt>
                <c:pt idx="2974">
                  <c:v>1.4850000000000001</c:v>
                </c:pt>
                <c:pt idx="2975">
                  <c:v>1.4855</c:v>
                </c:pt>
                <c:pt idx="2976">
                  <c:v>1.4730000000000001</c:v>
                </c:pt>
                <c:pt idx="2977">
                  <c:v>1.4863</c:v>
                </c:pt>
                <c:pt idx="2978">
                  <c:v>1.4858</c:v>
                </c:pt>
                <c:pt idx="2979">
                  <c:v>1.4887999999999999</c:v>
                </c:pt>
                <c:pt idx="2980">
                  <c:v>1.4757</c:v>
                </c:pt>
                <c:pt idx="2981">
                  <c:v>1.4722</c:v>
                </c:pt>
                <c:pt idx="2982">
                  <c:v>1.4716</c:v>
                </c:pt>
                <c:pt idx="2983">
                  <c:v>1.4888999999999999</c:v>
                </c:pt>
                <c:pt idx="2984">
                  <c:v>1.4815</c:v>
                </c:pt>
                <c:pt idx="2985">
                  <c:v>1.4753000000000001</c:v>
                </c:pt>
                <c:pt idx="2986">
                  <c:v>1.4691000000000001</c:v>
                </c:pt>
                <c:pt idx="2987">
                  <c:v>1.4901</c:v>
                </c:pt>
                <c:pt idx="2988">
                  <c:v>1.4922</c:v>
                </c:pt>
                <c:pt idx="2989">
                  <c:v>1.4874000000000001</c:v>
                </c:pt>
                <c:pt idx="2990">
                  <c:v>1.4910000000000001</c:v>
                </c:pt>
                <c:pt idx="2991">
                  <c:v>1.4923</c:v>
                </c:pt>
                <c:pt idx="2992">
                  <c:v>1.4742</c:v>
                </c:pt>
                <c:pt idx="2993">
                  <c:v>1.4939</c:v>
                </c:pt>
                <c:pt idx="2994">
                  <c:v>1.4829000000000001</c:v>
                </c:pt>
                <c:pt idx="2995">
                  <c:v>1.4964</c:v>
                </c:pt>
                <c:pt idx="2996">
                  <c:v>1.4824999999999999</c:v>
                </c:pt>
                <c:pt idx="2997">
                  <c:v>1.4967999999999999</c:v>
                </c:pt>
                <c:pt idx="2998">
                  <c:v>1.4906999999999999</c:v>
                </c:pt>
                <c:pt idx="2999">
                  <c:v>1.4825999999999999</c:v>
                </c:pt>
                <c:pt idx="3000">
                  <c:v>1.4803999999999999</c:v>
                </c:pt>
                <c:pt idx="3001">
                  <c:v>1.4859</c:v>
                </c:pt>
                <c:pt idx="3002">
                  <c:v>1.4825999999999999</c:v>
                </c:pt>
                <c:pt idx="3003">
                  <c:v>1.476</c:v>
                </c:pt>
                <c:pt idx="3004">
                  <c:v>1.4990000000000001</c:v>
                </c:pt>
                <c:pt idx="3005">
                  <c:v>1.494</c:v>
                </c:pt>
                <c:pt idx="3006">
                  <c:v>1.4947999999999999</c:v>
                </c:pt>
                <c:pt idx="3007">
                  <c:v>1.4930000000000001</c:v>
                </c:pt>
                <c:pt idx="3008">
                  <c:v>1.4817</c:v>
                </c:pt>
                <c:pt idx="3009">
                  <c:v>1.4823999999999999</c:v>
                </c:pt>
                <c:pt idx="3010">
                  <c:v>1.4976</c:v>
                </c:pt>
                <c:pt idx="3011">
                  <c:v>1.4967999999999999</c:v>
                </c:pt>
                <c:pt idx="3012">
                  <c:v>1.4809000000000001</c:v>
                </c:pt>
                <c:pt idx="3013">
                  <c:v>1.4996</c:v>
                </c:pt>
                <c:pt idx="3014">
                  <c:v>1.4950000000000001</c:v>
                </c:pt>
                <c:pt idx="3015">
                  <c:v>1.494</c:v>
                </c:pt>
                <c:pt idx="3016">
                  <c:v>1.4818</c:v>
                </c:pt>
                <c:pt idx="3017">
                  <c:v>1.4959</c:v>
                </c:pt>
                <c:pt idx="3018">
                  <c:v>1.4827999999999999</c:v>
                </c:pt>
                <c:pt idx="3019">
                  <c:v>1.4972000000000001</c:v>
                </c:pt>
                <c:pt idx="3020">
                  <c:v>1.4938</c:v>
                </c:pt>
                <c:pt idx="3021">
                  <c:v>1.4815</c:v>
                </c:pt>
                <c:pt idx="3022">
                  <c:v>1.4863</c:v>
                </c:pt>
                <c:pt idx="3023">
                  <c:v>1.49</c:v>
                </c:pt>
                <c:pt idx="3024">
                  <c:v>1.4898</c:v>
                </c:pt>
                <c:pt idx="3025">
                  <c:v>1.4999</c:v>
                </c:pt>
                <c:pt idx="3026">
                  <c:v>1.4951000000000001</c:v>
                </c:pt>
                <c:pt idx="3027">
                  <c:v>1.4964999999999999</c:v>
                </c:pt>
                <c:pt idx="3028">
                  <c:v>1.4892000000000001</c:v>
                </c:pt>
                <c:pt idx="3029">
                  <c:v>1.4775</c:v>
                </c:pt>
                <c:pt idx="3030">
                  <c:v>1.4925999999999999</c:v>
                </c:pt>
                <c:pt idx="3031">
                  <c:v>1.4937</c:v>
                </c:pt>
                <c:pt idx="3032">
                  <c:v>1.4883</c:v>
                </c:pt>
                <c:pt idx="3033">
                  <c:v>1.4765999999999999</c:v>
                </c:pt>
                <c:pt idx="3034">
                  <c:v>1.4782</c:v>
                </c:pt>
                <c:pt idx="3035">
                  <c:v>1.4882</c:v>
                </c:pt>
                <c:pt idx="3036">
                  <c:v>1.4822</c:v>
                </c:pt>
                <c:pt idx="3037">
                  <c:v>1.4850000000000001</c:v>
                </c:pt>
                <c:pt idx="3038">
                  <c:v>1.4795</c:v>
                </c:pt>
                <c:pt idx="3039">
                  <c:v>1.4903999999999999</c:v>
                </c:pt>
                <c:pt idx="3040">
                  <c:v>1.4878</c:v>
                </c:pt>
                <c:pt idx="3041">
                  <c:v>1.5048999999999999</c:v>
                </c:pt>
                <c:pt idx="3042">
                  <c:v>1.4893000000000001</c:v>
                </c:pt>
                <c:pt idx="3043">
                  <c:v>1.4814000000000001</c:v>
                </c:pt>
                <c:pt idx="3044">
                  <c:v>1.4948999999999999</c:v>
                </c:pt>
                <c:pt idx="3045">
                  <c:v>1.4770000000000001</c:v>
                </c:pt>
                <c:pt idx="3046">
                  <c:v>1.4817</c:v>
                </c:pt>
                <c:pt idx="3047">
                  <c:v>1.4907999999999999</c:v>
                </c:pt>
                <c:pt idx="3048">
                  <c:v>1.4831000000000001</c:v>
                </c:pt>
                <c:pt idx="3049">
                  <c:v>1.4829000000000001</c:v>
                </c:pt>
                <c:pt idx="3050">
                  <c:v>1.4686999999999999</c:v>
                </c:pt>
                <c:pt idx="3051">
                  <c:v>1.4869000000000001</c:v>
                </c:pt>
                <c:pt idx="3052">
                  <c:v>1.4847999999999999</c:v>
                </c:pt>
                <c:pt idx="3053">
                  <c:v>1.4826999999999999</c:v>
                </c:pt>
                <c:pt idx="3054">
                  <c:v>1.4870000000000001</c:v>
                </c:pt>
                <c:pt idx="3055">
                  <c:v>1.4834000000000001</c:v>
                </c:pt>
                <c:pt idx="3056">
                  <c:v>1.4762</c:v>
                </c:pt>
                <c:pt idx="3057">
                  <c:v>1.4887999999999999</c:v>
                </c:pt>
                <c:pt idx="3058">
                  <c:v>1.4959</c:v>
                </c:pt>
                <c:pt idx="3059">
                  <c:v>1.4933000000000001</c:v>
                </c:pt>
                <c:pt idx="3060">
                  <c:v>1.4814000000000001</c:v>
                </c:pt>
                <c:pt idx="3061">
                  <c:v>1.4782</c:v>
                </c:pt>
                <c:pt idx="3062">
                  <c:v>1.4928999999999999</c:v>
                </c:pt>
                <c:pt idx="3063">
                  <c:v>1.4781</c:v>
                </c:pt>
                <c:pt idx="3064">
                  <c:v>1.4793000000000001</c:v>
                </c:pt>
                <c:pt idx="3065">
                  <c:v>1.4934000000000001</c:v>
                </c:pt>
                <c:pt idx="3066">
                  <c:v>1.4775</c:v>
                </c:pt>
                <c:pt idx="3067">
                  <c:v>1.4888999999999999</c:v>
                </c:pt>
                <c:pt idx="3068">
                  <c:v>1.4796</c:v>
                </c:pt>
                <c:pt idx="3069">
                  <c:v>1.4973000000000001</c:v>
                </c:pt>
                <c:pt idx="3070">
                  <c:v>1.4916</c:v>
                </c:pt>
                <c:pt idx="3071">
                  <c:v>1.4962</c:v>
                </c:pt>
                <c:pt idx="3072">
                  <c:v>1.4913000000000001</c:v>
                </c:pt>
                <c:pt idx="3073">
                  <c:v>1.4965999999999999</c:v>
                </c:pt>
                <c:pt idx="3074">
                  <c:v>1.4962</c:v>
                </c:pt>
                <c:pt idx="3075">
                  <c:v>1.4985999999999999</c:v>
                </c:pt>
                <c:pt idx="3076">
                  <c:v>1.4945999999999999</c:v>
                </c:pt>
                <c:pt idx="3077">
                  <c:v>1.4962</c:v>
                </c:pt>
                <c:pt idx="3078">
                  <c:v>1.4997</c:v>
                </c:pt>
                <c:pt idx="3079">
                  <c:v>1.4978</c:v>
                </c:pt>
                <c:pt idx="3080">
                  <c:v>1.4939</c:v>
                </c:pt>
                <c:pt idx="3081">
                  <c:v>1.4822</c:v>
                </c:pt>
                <c:pt idx="3082">
                  <c:v>1.4923</c:v>
                </c:pt>
                <c:pt idx="3083">
                  <c:v>1.4789000000000001</c:v>
                </c:pt>
                <c:pt idx="3084">
                  <c:v>1.4826999999999999</c:v>
                </c:pt>
                <c:pt idx="3085">
                  <c:v>1.4789000000000001</c:v>
                </c:pt>
                <c:pt idx="3086">
                  <c:v>1.494</c:v>
                </c:pt>
                <c:pt idx="3087">
                  <c:v>1.4785999999999999</c:v>
                </c:pt>
                <c:pt idx="3088">
                  <c:v>1.5001</c:v>
                </c:pt>
                <c:pt idx="3089">
                  <c:v>1.4946999999999999</c:v>
                </c:pt>
                <c:pt idx="3090">
                  <c:v>1.4978</c:v>
                </c:pt>
                <c:pt idx="3091">
                  <c:v>1.4973000000000001</c:v>
                </c:pt>
                <c:pt idx="3092">
                  <c:v>1.4991000000000001</c:v>
                </c:pt>
                <c:pt idx="3093">
                  <c:v>1.4958</c:v>
                </c:pt>
                <c:pt idx="3094">
                  <c:v>1.4982</c:v>
                </c:pt>
                <c:pt idx="3095">
                  <c:v>1.4812000000000001</c:v>
                </c:pt>
                <c:pt idx="3096">
                  <c:v>1.5014000000000001</c:v>
                </c:pt>
                <c:pt idx="3097">
                  <c:v>1.4813000000000001</c:v>
                </c:pt>
                <c:pt idx="3098">
                  <c:v>1.502</c:v>
                </c:pt>
                <c:pt idx="3099">
                  <c:v>1.4957</c:v>
                </c:pt>
                <c:pt idx="3100">
                  <c:v>1.4953000000000001</c:v>
                </c:pt>
                <c:pt idx="3101">
                  <c:v>1.4996</c:v>
                </c:pt>
                <c:pt idx="3102">
                  <c:v>1.4979</c:v>
                </c:pt>
                <c:pt idx="3103">
                  <c:v>1.4948999999999999</c:v>
                </c:pt>
                <c:pt idx="3104">
                  <c:v>1.4984</c:v>
                </c:pt>
                <c:pt idx="3105">
                  <c:v>1.4932000000000001</c:v>
                </c:pt>
                <c:pt idx="3106">
                  <c:v>1.4874000000000001</c:v>
                </c:pt>
                <c:pt idx="3107">
                  <c:v>1.4987999999999999</c:v>
                </c:pt>
                <c:pt idx="3108">
                  <c:v>1.4795</c:v>
                </c:pt>
                <c:pt idx="3109">
                  <c:v>1.4965999999999999</c:v>
                </c:pt>
                <c:pt idx="3110">
                  <c:v>1.4794</c:v>
                </c:pt>
                <c:pt idx="3111">
                  <c:v>1.5017</c:v>
                </c:pt>
                <c:pt idx="3112">
                  <c:v>1.5005999999999999</c:v>
                </c:pt>
                <c:pt idx="3113">
                  <c:v>1.4946999999999999</c:v>
                </c:pt>
                <c:pt idx="3114">
                  <c:v>1.4933000000000001</c:v>
                </c:pt>
                <c:pt idx="3115">
                  <c:v>1.4979</c:v>
                </c:pt>
                <c:pt idx="3116">
                  <c:v>1.4987999999999999</c:v>
                </c:pt>
                <c:pt idx="3117">
                  <c:v>1.502</c:v>
                </c:pt>
                <c:pt idx="3118">
                  <c:v>1.4849000000000001</c:v>
                </c:pt>
                <c:pt idx="3119">
                  <c:v>1.4899</c:v>
                </c:pt>
                <c:pt idx="3120">
                  <c:v>1.4953000000000001</c:v>
                </c:pt>
                <c:pt idx="3121">
                  <c:v>1.4794</c:v>
                </c:pt>
                <c:pt idx="3122">
                  <c:v>1.4771000000000001</c:v>
                </c:pt>
                <c:pt idx="3123">
                  <c:v>1.4984</c:v>
                </c:pt>
                <c:pt idx="3124">
                  <c:v>1.4971000000000001</c:v>
                </c:pt>
                <c:pt idx="3125">
                  <c:v>1.4818</c:v>
                </c:pt>
                <c:pt idx="3126">
                  <c:v>1.4789000000000001</c:v>
                </c:pt>
                <c:pt idx="3127">
                  <c:v>1.4794</c:v>
                </c:pt>
                <c:pt idx="3128">
                  <c:v>1.4946999999999999</c:v>
                </c:pt>
                <c:pt idx="3129">
                  <c:v>1.4922</c:v>
                </c:pt>
                <c:pt idx="3130">
                  <c:v>1.4953000000000001</c:v>
                </c:pt>
                <c:pt idx="3131">
                  <c:v>1.4809000000000001</c:v>
                </c:pt>
                <c:pt idx="3132">
                  <c:v>1.4950000000000001</c:v>
                </c:pt>
                <c:pt idx="3133">
                  <c:v>1.4939</c:v>
                </c:pt>
                <c:pt idx="3134">
                  <c:v>1.4866999999999999</c:v>
                </c:pt>
                <c:pt idx="3135">
                  <c:v>1.4955000000000001</c:v>
                </c:pt>
                <c:pt idx="3136">
                  <c:v>1.4964999999999999</c:v>
                </c:pt>
                <c:pt idx="3137">
                  <c:v>1.4778</c:v>
                </c:pt>
                <c:pt idx="3138">
                  <c:v>1.4962</c:v>
                </c:pt>
                <c:pt idx="3139">
                  <c:v>1.4984999999999999</c:v>
                </c:pt>
                <c:pt idx="3140">
                  <c:v>1.478</c:v>
                </c:pt>
                <c:pt idx="3141">
                  <c:v>1.5004</c:v>
                </c:pt>
                <c:pt idx="3142">
                  <c:v>1.4789000000000001</c:v>
                </c:pt>
                <c:pt idx="3143">
                  <c:v>1.4961</c:v>
                </c:pt>
                <c:pt idx="3144">
                  <c:v>1.4977</c:v>
                </c:pt>
                <c:pt idx="3145">
                  <c:v>1.4978</c:v>
                </c:pt>
                <c:pt idx="3146">
                  <c:v>1.494</c:v>
                </c:pt>
                <c:pt idx="3147">
                  <c:v>1.4773000000000001</c:v>
                </c:pt>
                <c:pt idx="3148">
                  <c:v>1.4970000000000001</c:v>
                </c:pt>
                <c:pt idx="3149">
                  <c:v>1.4785999999999999</c:v>
                </c:pt>
                <c:pt idx="3150">
                  <c:v>1.4802</c:v>
                </c:pt>
                <c:pt idx="3151">
                  <c:v>1.4776</c:v>
                </c:pt>
                <c:pt idx="3152">
                  <c:v>1.4881</c:v>
                </c:pt>
                <c:pt idx="3153">
                  <c:v>1.4965999999999999</c:v>
                </c:pt>
                <c:pt idx="3154">
                  <c:v>1.4952000000000001</c:v>
                </c:pt>
                <c:pt idx="3155">
                  <c:v>1.4997</c:v>
                </c:pt>
                <c:pt idx="3156">
                  <c:v>1.4791000000000001</c:v>
                </c:pt>
                <c:pt idx="3157">
                  <c:v>1.4742999999999999</c:v>
                </c:pt>
                <c:pt idx="3158">
                  <c:v>1.4843999999999999</c:v>
                </c:pt>
                <c:pt idx="3159">
                  <c:v>1.4882</c:v>
                </c:pt>
                <c:pt idx="3160">
                  <c:v>1.4699</c:v>
                </c:pt>
                <c:pt idx="3161">
                  <c:v>1.4728000000000001</c:v>
                </c:pt>
                <c:pt idx="3162">
                  <c:v>1.4914000000000001</c:v>
                </c:pt>
                <c:pt idx="3163">
                  <c:v>1.4825999999999999</c:v>
                </c:pt>
                <c:pt idx="3164">
                  <c:v>1.4823999999999999</c:v>
                </c:pt>
                <c:pt idx="3165">
                  <c:v>1.4716</c:v>
                </c:pt>
                <c:pt idx="3166">
                  <c:v>1.4887999999999999</c:v>
                </c:pt>
                <c:pt idx="3167">
                  <c:v>1.4741</c:v>
                </c:pt>
                <c:pt idx="3168">
                  <c:v>1.4823999999999999</c:v>
                </c:pt>
                <c:pt idx="3169">
                  <c:v>1.4754</c:v>
                </c:pt>
                <c:pt idx="3170">
                  <c:v>1.4911000000000001</c:v>
                </c:pt>
                <c:pt idx="3171">
                  <c:v>1.4951000000000001</c:v>
                </c:pt>
                <c:pt idx="3172">
                  <c:v>1.4752000000000001</c:v>
                </c:pt>
                <c:pt idx="3173">
                  <c:v>1.4766999999999999</c:v>
                </c:pt>
                <c:pt idx="3174">
                  <c:v>1.4634</c:v>
                </c:pt>
                <c:pt idx="3175">
                  <c:v>1.4779</c:v>
                </c:pt>
                <c:pt idx="3176">
                  <c:v>1.4786999999999999</c:v>
                </c:pt>
                <c:pt idx="3177">
                  <c:v>1.4846999999999999</c:v>
                </c:pt>
                <c:pt idx="3178">
                  <c:v>1.4675</c:v>
                </c:pt>
                <c:pt idx="3179">
                  <c:v>1.4802999999999999</c:v>
                </c:pt>
                <c:pt idx="3180">
                  <c:v>1.4850000000000001</c:v>
                </c:pt>
                <c:pt idx="3181">
                  <c:v>1.4636</c:v>
                </c:pt>
                <c:pt idx="3182">
                  <c:v>1.4807999999999999</c:v>
                </c:pt>
                <c:pt idx="3183">
                  <c:v>1.4823</c:v>
                </c:pt>
                <c:pt idx="3184">
                  <c:v>1.4863999999999999</c:v>
                </c:pt>
                <c:pt idx="3185">
                  <c:v>1.4662999999999999</c:v>
                </c:pt>
                <c:pt idx="3186">
                  <c:v>1.4769000000000001</c:v>
                </c:pt>
                <c:pt idx="3187">
                  <c:v>1.466</c:v>
                </c:pt>
                <c:pt idx="3188">
                  <c:v>1.4693000000000001</c:v>
                </c:pt>
                <c:pt idx="3189">
                  <c:v>1.4841</c:v>
                </c:pt>
                <c:pt idx="3190">
                  <c:v>1.466</c:v>
                </c:pt>
                <c:pt idx="3191">
                  <c:v>1.4794</c:v>
                </c:pt>
                <c:pt idx="3192">
                  <c:v>1.482</c:v>
                </c:pt>
                <c:pt idx="3193">
                  <c:v>1.4841</c:v>
                </c:pt>
                <c:pt idx="3194">
                  <c:v>1.4819</c:v>
                </c:pt>
                <c:pt idx="3195">
                  <c:v>1.4855</c:v>
                </c:pt>
                <c:pt idx="3196">
                  <c:v>1.4733000000000001</c:v>
                </c:pt>
                <c:pt idx="3197">
                  <c:v>1.4927999999999999</c:v>
                </c:pt>
                <c:pt idx="3198">
                  <c:v>1.4883999999999999</c:v>
                </c:pt>
                <c:pt idx="3199">
                  <c:v>1.4886999999999999</c:v>
                </c:pt>
                <c:pt idx="3200">
                  <c:v>1.4839</c:v>
                </c:pt>
                <c:pt idx="3201">
                  <c:v>1.4754</c:v>
                </c:pt>
                <c:pt idx="3202">
                  <c:v>1.4885999999999999</c:v>
                </c:pt>
                <c:pt idx="3203">
                  <c:v>1.4905999999999999</c:v>
                </c:pt>
                <c:pt idx="3204">
                  <c:v>1.4755</c:v>
                </c:pt>
                <c:pt idx="3205">
                  <c:v>1.4963</c:v>
                </c:pt>
                <c:pt idx="3206">
                  <c:v>1.4884999999999999</c:v>
                </c:pt>
                <c:pt idx="3207">
                  <c:v>1.4873000000000001</c:v>
                </c:pt>
                <c:pt idx="3208">
                  <c:v>1.4752000000000001</c:v>
                </c:pt>
                <c:pt idx="3209">
                  <c:v>1.4921</c:v>
                </c:pt>
                <c:pt idx="3210">
                  <c:v>1.4733000000000001</c:v>
                </c:pt>
                <c:pt idx="3211">
                  <c:v>1.4948999999999999</c:v>
                </c:pt>
                <c:pt idx="3212">
                  <c:v>1.4903</c:v>
                </c:pt>
                <c:pt idx="3213">
                  <c:v>1.4890000000000001</c:v>
                </c:pt>
                <c:pt idx="3214">
                  <c:v>1.4846999999999999</c:v>
                </c:pt>
                <c:pt idx="3215">
                  <c:v>1.4712000000000001</c:v>
                </c:pt>
                <c:pt idx="3216">
                  <c:v>1.4906999999999999</c:v>
                </c:pt>
                <c:pt idx="3217">
                  <c:v>1.4746999999999999</c:v>
                </c:pt>
                <c:pt idx="3218">
                  <c:v>1.4766999999999999</c:v>
                </c:pt>
                <c:pt idx="3219">
                  <c:v>1.4807999999999999</c:v>
                </c:pt>
                <c:pt idx="3220">
                  <c:v>1.4823999999999999</c:v>
                </c:pt>
                <c:pt idx="3221">
                  <c:v>1.4965999999999999</c:v>
                </c:pt>
                <c:pt idx="3222">
                  <c:v>1.5026999999999999</c:v>
                </c:pt>
                <c:pt idx="3223">
                  <c:v>1.5007999999999999</c:v>
                </c:pt>
                <c:pt idx="3224">
                  <c:v>1.4852000000000001</c:v>
                </c:pt>
                <c:pt idx="3225">
                  <c:v>1.4843999999999999</c:v>
                </c:pt>
                <c:pt idx="3226">
                  <c:v>1.4894000000000001</c:v>
                </c:pt>
                <c:pt idx="3227">
                  <c:v>1.4863999999999999</c:v>
                </c:pt>
                <c:pt idx="3228">
                  <c:v>1.4986999999999999</c:v>
                </c:pt>
                <c:pt idx="3229">
                  <c:v>1.5017</c:v>
                </c:pt>
                <c:pt idx="3230">
                  <c:v>1.5007999999999999</c:v>
                </c:pt>
                <c:pt idx="3231">
                  <c:v>1.5006999999999999</c:v>
                </c:pt>
                <c:pt idx="3232">
                  <c:v>1.4894000000000001</c:v>
                </c:pt>
                <c:pt idx="3233">
                  <c:v>1.5014000000000001</c:v>
                </c:pt>
                <c:pt idx="3234">
                  <c:v>1.5008999999999999</c:v>
                </c:pt>
                <c:pt idx="3235">
                  <c:v>1.4963</c:v>
                </c:pt>
                <c:pt idx="3236">
                  <c:v>1.4971000000000001</c:v>
                </c:pt>
                <c:pt idx="3237">
                  <c:v>1.4867999999999999</c:v>
                </c:pt>
                <c:pt idx="3238">
                  <c:v>1.4874000000000001</c:v>
                </c:pt>
                <c:pt idx="3239">
                  <c:v>1.5044</c:v>
                </c:pt>
                <c:pt idx="3240">
                  <c:v>1.4841</c:v>
                </c:pt>
                <c:pt idx="3241">
                  <c:v>1.498</c:v>
                </c:pt>
                <c:pt idx="3242">
                  <c:v>1.4855</c:v>
                </c:pt>
                <c:pt idx="3243">
                  <c:v>1.4986999999999999</c:v>
                </c:pt>
                <c:pt idx="3244">
                  <c:v>1.4810000000000001</c:v>
                </c:pt>
                <c:pt idx="3245">
                  <c:v>1.4858</c:v>
                </c:pt>
                <c:pt idx="3246">
                  <c:v>1.4877</c:v>
                </c:pt>
                <c:pt idx="3247">
                  <c:v>1.4964999999999999</c:v>
                </c:pt>
                <c:pt idx="3248">
                  <c:v>1.4915</c:v>
                </c:pt>
                <c:pt idx="3249">
                  <c:v>1.4839</c:v>
                </c:pt>
                <c:pt idx="3250">
                  <c:v>1.4959</c:v>
                </c:pt>
                <c:pt idx="3251">
                  <c:v>1.4988999999999999</c:v>
                </c:pt>
                <c:pt idx="3252">
                  <c:v>1.4962</c:v>
                </c:pt>
                <c:pt idx="3253">
                  <c:v>1.4983</c:v>
                </c:pt>
                <c:pt idx="3254">
                  <c:v>1.4863</c:v>
                </c:pt>
                <c:pt idx="3255">
                  <c:v>1.4972000000000001</c:v>
                </c:pt>
                <c:pt idx="3256">
                  <c:v>1.4814000000000001</c:v>
                </c:pt>
                <c:pt idx="3257">
                  <c:v>1.5057</c:v>
                </c:pt>
                <c:pt idx="3258">
                  <c:v>1.5009999999999999</c:v>
                </c:pt>
                <c:pt idx="3259">
                  <c:v>1.5065999999999999</c:v>
                </c:pt>
                <c:pt idx="3260">
                  <c:v>1.4884999999999999</c:v>
                </c:pt>
                <c:pt idx="3261">
                  <c:v>1.5008999999999999</c:v>
                </c:pt>
                <c:pt idx="3262">
                  <c:v>1.5015000000000001</c:v>
                </c:pt>
                <c:pt idx="3263">
                  <c:v>1.5036</c:v>
                </c:pt>
                <c:pt idx="3264">
                  <c:v>1.4865999999999999</c:v>
                </c:pt>
                <c:pt idx="3265">
                  <c:v>1.4875</c:v>
                </c:pt>
                <c:pt idx="3266">
                  <c:v>1.5016</c:v>
                </c:pt>
                <c:pt idx="3267">
                  <c:v>1.4863999999999999</c:v>
                </c:pt>
                <c:pt idx="3268">
                  <c:v>1.4897</c:v>
                </c:pt>
                <c:pt idx="3269">
                  <c:v>1.5018</c:v>
                </c:pt>
                <c:pt idx="3270">
                  <c:v>1.494</c:v>
                </c:pt>
                <c:pt idx="3271">
                  <c:v>1.4886999999999999</c:v>
                </c:pt>
                <c:pt idx="3272">
                  <c:v>1.4854000000000001</c:v>
                </c:pt>
                <c:pt idx="3273">
                  <c:v>1.4861</c:v>
                </c:pt>
                <c:pt idx="3274">
                  <c:v>1.5027999999999999</c:v>
                </c:pt>
                <c:pt idx="3275">
                  <c:v>1.5018</c:v>
                </c:pt>
                <c:pt idx="3276">
                  <c:v>1.4985999999999999</c:v>
                </c:pt>
                <c:pt idx="3277">
                  <c:v>1.5004</c:v>
                </c:pt>
                <c:pt idx="3278">
                  <c:v>1.4971000000000001</c:v>
                </c:pt>
                <c:pt idx="3279">
                  <c:v>1.4841</c:v>
                </c:pt>
                <c:pt idx="3280">
                  <c:v>1.4918</c:v>
                </c:pt>
                <c:pt idx="3281">
                  <c:v>1.4879</c:v>
                </c:pt>
                <c:pt idx="3282">
                  <c:v>1.5018</c:v>
                </c:pt>
                <c:pt idx="3283">
                  <c:v>1.4890000000000001</c:v>
                </c:pt>
                <c:pt idx="3284">
                  <c:v>1.4993000000000001</c:v>
                </c:pt>
                <c:pt idx="3285">
                  <c:v>1.4891000000000001</c:v>
                </c:pt>
                <c:pt idx="3286">
                  <c:v>1.4836</c:v>
                </c:pt>
                <c:pt idx="3287">
                  <c:v>1.5004</c:v>
                </c:pt>
                <c:pt idx="3288">
                  <c:v>1.4845999999999999</c:v>
                </c:pt>
                <c:pt idx="3289">
                  <c:v>1.4862</c:v>
                </c:pt>
                <c:pt idx="3290">
                  <c:v>1.5024999999999999</c:v>
                </c:pt>
                <c:pt idx="3291">
                  <c:v>1.5044999999999999</c:v>
                </c:pt>
                <c:pt idx="3292">
                  <c:v>1.4926999999999999</c:v>
                </c:pt>
                <c:pt idx="3293">
                  <c:v>1.4903999999999999</c:v>
                </c:pt>
                <c:pt idx="3294">
                  <c:v>1.4918</c:v>
                </c:pt>
                <c:pt idx="3295">
                  <c:v>1.4877</c:v>
                </c:pt>
                <c:pt idx="3296">
                  <c:v>1.4832000000000001</c:v>
                </c:pt>
                <c:pt idx="3297">
                  <c:v>1.4865999999999999</c:v>
                </c:pt>
                <c:pt idx="3298">
                  <c:v>1.4891000000000001</c:v>
                </c:pt>
                <c:pt idx="3299">
                  <c:v>1.5009999999999999</c:v>
                </c:pt>
                <c:pt idx="3300">
                  <c:v>1.5033000000000001</c:v>
                </c:pt>
                <c:pt idx="3301">
                  <c:v>1.4984</c:v>
                </c:pt>
                <c:pt idx="3302">
                  <c:v>1.4966999999999999</c:v>
                </c:pt>
                <c:pt idx="3303">
                  <c:v>1.4854000000000001</c:v>
                </c:pt>
                <c:pt idx="3304">
                  <c:v>1.4829000000000001</c:v>
                </c:pt>
                <c:pt idx="3305">
                  <c:v>1.482</c:v>
                </c:pt>
                <c:pt idx="3306">
                  <c:v>1.4878</c:v>
                </c:pt>
                <c:pt idx="3307">
                  <c:v>1.4984</c:v>
                </c:pt>
                <c:pt idx="3308">
                  <c:v>1.4954000000000001</c:v>
                </c:pt>
                <c:pt idx="3309">
                  <c:v>1.5018</c:v>
                </c:pt>
                <c:pt idx="3310">
                  <c:v>1.4983</c:v>
                </c:pt>
                <c:pt idx="3311">
                  <c:v>1.4892000000000001</c:v>
                </c:pt>
                <c:pt idx="3312">
                  <c:v>1.5029999999999999</c:v>
                </c:pt>
                <c:pt idx="3313">
                  <c:v>1.4990000000000001</c:v>
                </c:pt>
                <c:pt idx="3314">
                  <c:v>1.4999</c:v>
                </c:pt>
                <c:pt idx="3315">
                  <c:v>1.4996</c:v>
                </c:pt>
                <c:pt idx="3316">
                  <c:v>1.4856</c:v>
                </c:pt>
                <c:pt idx="3317">
                  <c:v>1.5049999999999999</c:v>
                </c:pt>
                <c:pt idx="3318">
                  <c:v>1.4873000000000001</c:v>
                </c:pt>
                <c:pt idx="3319">
                  <c:v>1.5012000000000001</c:v>
                </c:pt>
                <c:pt idx="3320">
                  <c:v>1.4723999999999999</c:v>
                </c:pt>
                <c:pt idx="3321">
                  <c:v>1.4871000000000001</c:v>
                </c:pt>
                <c:pt idx="3322">
                  <c:v>1.4721</c:v>
                </c:pt>
                <c:pt idx="3323">
                  <c:v>1.4759</c:v>
                </c:pt>
                <c:pt idx="3324">
                  <c:v>1.4916</c:v>
                </c:pt>
                <c:pt idx="3325">
                  <c:v>1.4796</c:v>
                </c:pt>
                <c:pt idx="3326">
                  <c:v>1.4898</c:v>
                </c:pt>
                <c:pt idx="3327">
                  <c:v>1.4899</c:v>
                </c:pt>
                <c:pt idx="3328">
                  <c:v>1.4908999999999999</c:v>
                </c:pt>
                <c:pt idx="3329">
                  <c:v>1.492</c:v>
                </c:pt>
                <c:pt idx="3330">
                  <c:v>1.476</c:v>
                </c:pt>
                <c:pt idx="3331">
                  <c:v>1.4854000000000001</c:v>
                </c:pt>
                <c:pt idx="3332">
                  <c:v>1.4904999999999999</c:v>
                </c:pt>
                <c:pt idx="3333">
                  <c:v>1.5064</c:v>
                </c:pt>
                <c:pt idx="3334">
                  <c:v>1.4982</c:v>
                </c:pt>
                <c:pt idx="3335">
                  <c:v>1.4996</c:v>
                </c:pt>
                <c:pt idx="3336">
                  <c:v>1.4894000000000001</c:v>
                </c:pt>
                <c:pt idx="3337">
                  <c:v>1.4891000000000001</c:v>
                </c:pt>
                <c:pt idx="3338">
                  <c:v>1.5053000000000001</c:v>
                </c:pt>
                <c:pt idx="3339">
                  <c:v>1.5109999999999999</c:v>
                </c:pt>
                <c:pt idx="3340">
                  <c:v>1.4803999999999999</c:v>
                </c:pt>
                <c:pt idx="3341">
                  <c:v>1.4976</c:v>
                </c:pt>
                <c:pt idx="3342">
                  <c:v>1.5013000000000001</c:v>
                </c:pt>
                <c:pt idx="3343">
                  <c:v>1.4846999999999999</c:v>
                </c:pt>
                <c:pt idx="3344">
                  <c:v>1.4826999999999999</c:v>
                </c:pt>
                <c:pt idx="3345">
                  <c:v>1.4975000000000001</c:v>
                </c:pt>
                <c:pt idx="3346">
                  <c:v>1.5043</c:v>
                </c:pt>
                <c:pt idx="3347">
                  <c:v>1.4905999999999999</c:v>
                </c:pt>
                <c:pt idx="3348">
                  <c:v>1.5018</c:v>
                </c:pt>
                <c:pt idx="3349">
                  <c:v>1.5085999999999999</c:v>
                </c:pt>
                <c:pt idx="3350">
                  <c:v>1.4881</c:v>
                </c:pt>
                <c:pt idx="3351">
                  <c:v>1.5041</c:v>
                </c:pt>
                <c:pt idx="3352">
                  <c:v>1.4869000000000001</c:v>
                </c:pt>
                <c:pt idx="3353">
                  <c:v>1.5085</c:v>
                </c:pt>
                <c:pt idx="3354">
                  <c:v>1.5124</c:v>
                </c:pt>
                <c:pt idx="3355">
                  <c:v>1.4903</c:v>
                </c:pt>
                <c:pt idx="3356">
                  <c:v>1.5079</c:v>
                </c:pt>
                <c:pt idx="3357">
                  <c:v>1.4887999999999999</c:v>
                </c:pt>
                <c:pt idx="3358">
                  <c:v>1.5046999999999999</c:v>
                </c:pt>
                <c:pt idx="3359">
                  <c:v>1.4877</c:v>
                </c:pt>
                <c:pt idx="3360">
                  <c:v>1.5074000000000001</c:v>
                </c:pt>
                <c:pt idx="3361">
                  <c:v>1.494</c:v>
                </c:pt>
                <c:pt idx="3362">
                  <c:v>1.5086999999999999</c:v>
                </c:pt>
                <c:pt idx="3363">
                  <c:v>1.4906999999999999</c:v>
                </c:pt>
                <c:pt idx="3364">
                  <c:v>1.5049999999999999</c:v>
                </c:pt>
                <c:pt idx="3365">
                  <c:v>1.5084</c:v>
                </c:pt>
                <c:pt idx="3366">
                  <c:v>1.4908999999999999</c:v>
                </c:pt>
                <c:pt idx="3367">
                  <c:v>1.5056</c:v>
                </c:pt>
                <c:pt idx="3368">
                  <c:v>1.5104</c:v>
                </c:pt>
                <c:pt idx="3369">
                  <c:v>1.5044999999999999</c:v>
                </c:pt>
                <c:pt idx="3370">
                  <c:v>1.4936</c:v>
                </c:pt>
                <c:pt idx="3371">
                  <c:v>1.5051000000000001</c:v>
                </c:pt>
                <c:pt idx="3372">
                  <c:v>1.5125</c:v>
                </c:pt>
                <c:pt idx="3373">
                  <c:v>1.4965999999999999</c:v>
                </c:pt>
                <c:pt idx="3374">
                  <c:v>1.5091000000000001</c:v>
                </c:pt>
                <c:pt idx="3375">
                  <c:v>1.5029999999999999</c:v>
                </c:pt>
                <c:pt idx="3376">
                  <c:v>1.4964999999999999</c:v>
                </c:pt>
                <c:pt idx="3377">
                  <c:v>1.4924999999999999</c:v>
                </c:pt>
                <c:pt idx="3378">
                  <c:v>1.4864999999999999</c:v>
                </c:pt>
                <c:pt idx="3379">
                  <c:v>1.4845999999999999</c:v>
                </c:pt>
                <c:pt idx="3380">
                  <c:v>1.4862</c:v>
                </c:pt>
                <c:pt idx="3381">
                  <c:v>1.4837</c:v>
                </c:pt>
                <c:pt idx="3382">
                  <c:v>1.4859</c:v>
                </c:pt>
                <c:pt idx="3383">
                  <c:v>1.48</c:v>
                </c:pt>
                <c:pt idx="3384">
                  <c:v>1.462</c:v>
                </c:pt>
                <c:pt idx="3385">
                  <c:v>1.4872000000000001</c:v>
                </c:pt>
                <c:pt idx="3386">
                  <c:v>1.4739</c:v>
                </c:pt>
                <c:pt idx="3387">
                  <c:v>1.4859</c:v>
                </c:pt>
                <c:pt idx="3388">
                  <c:v>1.4852000000000001</c:v>
                </c:pt>
                <c:pt idx="3389">
                  <c:v>1.4873000000000001</c:v>
                </c:pt>
                <c:pt idx="3390">
                  <c:v>1.4856</c:v>
                </c:pt>
                <c:pt idx="3391">
                  <c:v>1.4734</c:v>
                </c:pt>
                <c:pt idx="3392">
                  <c:v>1.482</c:v>
                </c:pt>
                <c:pt idx="3393">
                  <c:v>1.4869000000000001</c:v>
                </c:pt>
                <c:pt idx="3394">
                  <c:v>1.4885999999999999</c:v>
                </c:pt>
                <c:pt idx="3395">
                  <c:v>1.4885999999999999</c:v>
                </c:pt>
                <c:pt idx="3396">
                  <c:v>1.4664999999999999</c:v>
                </c:pt>
                <c:pt idx="3397">
                  <c:v>1.4893000000000001</c:v>
                </c:pt>
                <c:pt idx="3398">
                  <c:v>1.4717</c:v>
                </c:pt>
                <c:pt idx="3399">
                  <c:v>1.4869000000000001</c:v>
                </c:pt>
                <c:pt idx="3400">
                  <c:v>1.4885999999999999</c:v>
                </c:pt>
                <c:pt idx="3401">
                  <c:v>1.4726999999999999</c:v>
                </c:pt>
                <c:pt idx="3402">
                  <c:v>1.4775</c:v>
                </c:pt>
                <c:pt idx="3403">
                  <c:v>1.4659</c:v>
                </c:pt>
                <c:pt idx="3404">
                  <c:v>1.4853000000000001</c:v>
                </c:pt>
                <c:pt idx="3405">
                  <c:v>1.4791000000000001</c:v>
                </c:pt>
                <c:pt idx="3406">
                  <c:v>1.4835</c:v>
                </c:pt>
                <c:pt idx="3407">
                  <c:v>1.4663999999999999</c:v>
                </c:pt>
                <c:pt idx="3408">
                  <c:v>1.4835</c:v>
                </c:pt>
                <c:pt idx="3409">
                  <c:v>1.4702</c:v>
                </c:pt>
                <c:pt idx="3410">
                  <c:v>1.4679</c:v>
                </c:pt>
                <c:pt idx="3411">
                  <c:v>1.4678</c:v>
                </c:pt>
                <c:pt idx="3412">
                  <c:v>1.478</c:v>
                </c:pt>
                <c:pt idx="3413">
                  <c:v>1.4710000000000001</c:v>
                </c:pt>
                <c:pt idx="3414">
                  <c:v>1.4793000000000001</c:v>
                </c:pt>
                <c:pt idx="3415">
                  <c:v>1.4861</c:v>
                </c:pt>
                <c:pt idx="3416">
                  <c:v>1.4665999999999999</c:v>
                </c:pt>
                <c:pt idx="3417">
                  <c:v>1.486</c:v>
                </c:pt>
                <c:pt idx="3418">
                  <c:v>1.4672000000000001</c:v>
                </c:pt>
                <c:pt idx="3419">
                  <c:v>1.4832000000000001</c:v>
                </c:pt>
                <c:pt idx="3420">
                  <c:v>1.4762</c:v>
                </c:pt>
                <c:pt idx="3421">
                  <c:v>1.4811000000000001</c:v>
                </c:pt>
                <c:pt idx="3422">
                  <c:v>1.4904999999999999</c:v>
                </c:pt>
                <c:pt idx="3423">
                  <c:v>1.4694</c:v>
                </c:pt>
                <c:pt idx="3424">
                  <c:v>1.4708000000000001</c:v>
                </c:pt>
                <c:pt idx="3425">
                  <c:v>1.4735</c:v>
                </c:pt>
                <c:pt idx="3426">
                  <c:v>1.4846999999999999</c:v>
                </c:pt>
                <c:pt idx="3427">
                  <c:v>1.4829000000000001</c:v>
                </c:pt>
                <c:pt idx="3428">
                  <c:v>1.4658</c:v>
                </c:pt>
                <c:pt idx="3429">
                  <c:v>1.4839</c:v>
                </c:pt>
                <c:pt idx="3430">
                  <c:v>1.4816</c:v>
                </c:pt>
                <c:pt idx="3431">
                  <c:v>1.4581</c:v>
                </c:pt>
                <c:pt idx="3432">
                  <c:v>1.4793000000000001</c:v>
                </c:pt>
                <c:pt idx="3433">
                  <c:v>1.4589000000000001</c:v>
                </c:pt>
                <c:pt idx="3434">
                  <c:v>1.4652000000000001</c:v>
                </c:pt>
                <c:pt idx="3435">
                  <c:v>1.4790000000000001</c:v>
                </c:pt>
                <c:pt idx="3436">
                  <c:v>1.4718</c:v>
                </c:pt>
                <c:pt idx="3437">
                  <c:v>1.4769000000000001</c:v>
                </c:pt>
                <c:pt idx="3438">
                  <c:v>1.4619</c:v>
                </c:pt>
                <c:pt idx="3439">
                  <c:v>1.4763999999999999</c:v>
                </c:pt>
                <c:pt idx="3440">
                  <c:v>1.4772000000000001</c:v>
                </c:pt>
                <c:pt idx="3441">
                  <c:v>1.4651000000000001</c:v>
                </c:pt>
                <c:pt idx="3442">
                  <c:v>1.4683999999999999</c:v>
                </c:pt>
                <c:pt idx="3443">
                  <c:v>1.4790000000000001</c:v>
                </c:pt>
                <c:pt idx="3444">
                  <c:v>1.4823999999999999</c:v>
                </c:pt>
                <c:pt idx="3445">
                  <c:v>1.4847999999999999</c:v>
                </c:pt>
                <c:pt idx="3446">
                  <c:v>1.4787999999999999</c:v>
                </c:pt>
                <c:pt idx="3447">
                  <c:v>1.4659</c:v>
                </c:pt>
                <c:pt idx="3448">
                  <c:v>1.4671000000000001</c:v>
                </c:pt>
                <c:pt idx="3449">
                  <c:v>1.4706999999999999</c:v>
                </c:pt>
                <c:pt idx="3450">
                  <c:v>1.4634</c:v>
                </c:pt>
                <c:pt idx="3451">
                  <c:v>1.4815</c:v>
                </c:pt>
                <c:pt idx="3452">
                  <c:v>1.4915</c:v>
                </c:pt>
                <c:pt idx="3453">
                  <c:v>1.4870000000000001</c:v>
                </c:pt>
                <c:pt idx="3454">
                  <c:v>1.4882</c:v>
                </c:pt>
                <c:pt idx="3455">
                  <c:v>1.4874000000000001</c:v>
                </c:pt>
                <c:pt idx="3456">
                  <c:v>1.4888999999999999</c:v>
                </c:pt>
                <c:pt idx="3457">
                  <c:v>1.4691000000000001</c:v>
                </c:pt>
                <c:pt idx="3458">
                  <c:v>1.4678</c:v>
                </c:pt>
                <c:pt idx="3459">
                  <c:v>1.4659</c:v>
                </c:pt>
                <c:pt idx="3460">
                  <c:v>1.4765999999999999</c:v>
                </c:pt>
                <c:pt idx="3461">
                  <c:v>1.4984</c:v>
                </c:pt>
                <c:pt idx="3462">
                  <c:v>1.4945999999999999</c:v>
                </c:pt>
                <c:pt idx="3463">
                  <c:v>1.4915</c:v>
                </c:pt>
                <c:pt idx="3464">
                  <c:v>1.4955000000000001</c:v>
                </c:pt>
                <c:pt idx="3465">
                  <c:v>1.4943</c:v>
                </c:pt>
                <c:pt idx="3466">
                  <c:v>1.4785999999999999</c:v>
                </c:pt>
                <c:pt idx="3467">
                  <c:v>1.4915</c:v>
                </c:pt>
                <c:pt idx="3468">
                  <c:v>1.4851000000000001</c:v>
                </c:pt>
                <c:pt idx="3469">
                  <c:v>1.494</c:v>
                </c:pt>
                <c:pt idx="3470">
                  <c:v>1.4834000000000001</c:v>
                </c:pt>
                <c:pt idx="3471">
                  <c:v>1.4776</c:v>
                </c:pt>
                <c:pt idx="3472">
                  <c:v>1.4763999999999999</c:v>
                </c:pt>
                <c:pt idx="3473">
                  <c:v>1.4979</c:v>
                </c:pt>
                <c:pt idx="3474">
                  <c:v>1.4813000000000001</c:v>
                </c:pt>
                <c:pt idx="3475">
                  <c:v>1.4797</c:v>
                </c:pt>
                <c:pt idx="3476">
                  <c:v>1.4813000000000001</c:v>
                </c:pt>
                <c:pt idx="3477">
                  <c:v>1.4826999999999999</c:v>
                </c:pt>
                <c:pt idx="3478">
                  <c:v>1.4930000000000001</c:v>
                </c:pt>
                <c:pt idx="3479">
                  <c:v>1.5026999999999999</c:v>
                </c:pt>
                <c:pt idx="3480">
                  <c:v>1.4917</c:v>
                </c:pt>
                <c:pt idx="3481">
                  <c:v>1.4931000000000001</c:v>
                </c:pt>
                <c:pt idx="3482">
                  <c:v>1.4778</c:v>
                </c:pt>
                <c:pt idx="3483">
                  <c:v>1.5016</c:v>
                </c:pt>
                <c:pt idx="3484">
                  <c:v>1.4782999999999999</c:v>
                </c:pt>
                <c:pt idx="3485">
                  <c:v>1.4956</c:v>
                </c:pt>
                <c:pt idx="3486">
                  <c:v>1.4789000000000001</c:v>
                </c:pt>
                <c:pt idx="3487">
                  <c:v>1.492</c:v>
                </c:pt>
                <c:pt idx="3488">
                  <c:v>1.4939</c:v>
                </c:pt>
                <c:pt idx="3489">
                  <c:v>1.4816</c:v>
                </c:pt>
                <c:pt idx="3490">
                  <c:v>1.4951000000000001</c:v>
                </c:pt>
                <c:pt idx="3491">
                  <c:v>1.4933000000000001</c:v>
                </c:pt>
                <c:pt idx="3492">
                  <c:v>1.4919</c:v>
                </c:pt>
                <c:pt idx="3493">
                  <c:v>1.498</c:v>
                </c:pt>
                <c:pt idx="3494">
                  <c:v>1.5009999999999999</c:v>
                </c:pt>
                <c:pt idx="3495">
                  <c:v>1.4886999999999999</c:v>
                </c:pt>
                <c:pt idx="3496">
                  <c:v>1.5018</c:v>
                </c:pt>
                <c:pt idx="3497">
                  <c:v>1.4815</c:v>
                </c:pt>
                <c:pt idx="3498">
                  <c:v>1.5011000000000001</c:v>
                </c:pt>
                <c:pt idx="3499">
                  <c:v>1.4853000000000001</c:v>
                </c:pt>
                <c:pt idx="3500">
                  <c:v>1.5028999999999999</c:v>
                </c:pt>
                <c:pt idx="3501">
                  <c:v>1.4984999999999999</c:v>
                </c:pt>
                <c:pt idx="3502">
                  <c:v>1.5026999999999999</c:v>
                </c:pt>
                <c:pt idx="3503">
                  <c:v>1.4987999999999999</c:v>
                </c:pt>
                <c:pt idx="3504">
                  <c:v>1.4843</c:v>
                </c:pt>
                <c:pt idx="3505">
                  <c:v>1.502</c:v>
                </c:pt>
                <c:pt idx="3506">
                  <c:v>1.4831000000000001</c:v>
                </c:pt>
                <c:pt idx="3507">
                  <c:v>1.4805999999999999</c:v>
                </c:pt>
                <c:pt idx="3508">
                  <c:v>1.4939</c:v>
                </c:pt>
                <c:pt idx="3509">
                  <c:v>1.4950000000000001</c:v>
                </c:pt>
                <c:pt idx="3510">
                  <c:v>1.4817</c:v>
                </c:pt>
                <c:pt idx="3511">
                  <c:v>1.4818</c:v>
                </c:pt>
                <c:pt idx="3512">
                  <c:v>1.4854000000000001</c:v>
                </c:pt>
                <c:pt idx="3513">
                  <c:v>1.4835</c:v>
                </c:pt>
                <c:pt idx="3514">
                  <c:v>1.4952000000000001</c:v>
                </c:pt>
                <c:pt idx="3515">
                  <c:v>1.4936</c:v>
                </c:pt>
                <c:pt idx="3516">
                  <c:v>1.4936</c:v>
                </c:pt>
                <c:pt idx="3517">
                  <c:v>1.4961</c:v>
                </c:pt>
                <c:pt idx="3518">
                  <c:v>1.502</c:v>
                </c:pt>
                <c:pt idx="3519">
                  <c:v>1.4786999999999999</c:v>
                </c:pt>
                <c:pt idx="3520">
                  <c:v>1.4857</c:v>
                </c:pt>
                <c:pt idx="3521">
                  <c:v>1.5009999999999999</c:v>
                </c:pt>
                <c:pt idx="3522">
                  <c:v>1.4987999999999999</c:v>
                </c:pt>
                <c:pt idx="3523">
                  <c:v>1.5088999999999999</c:v>
                </c:pt>
                <c:pt idx="3524">
                  <c:v>1.4850000000000001</c:v>
                </c:pt>
                <c:pt idx="3525">
                  <c:v>1.4944999999999999</c:v>
                </c:pt>
                <c:pt idx="3526">
                  <c:v>1.4973000000000001</c:v>
                </c:pt>
                <c:pt idx="3527">
                  <c:v>1.4953000000000001</c:v>
                </c:pt>
                <c:pt idx="3528">
                  <c:v>1.4953000000000001</c:v>
                </c:pt>
                <c:pt idx="3529">
                  <c:v>1.4758</c:v>
                </c:pt>
                <c:pt idx="3530">
                  <c:v>1.4979</c:v>
                </c:pt>
                <c:pt idx="3531">
                  <c:v>1.4944</c:v>
                </c:pt>
                <c:pt idx="3532">
                  <c:v>1.4843</c:v>
                </c:pt>
                <c:pt idx="3533">
                  <c:v>1.4950000000000001</c:v>
                </c:pt>
                <c:pt idx="3534">
                  <c:v>1.4982</c:v>
                </c:pt>
                <c:pt idx="3535">
                  <c:v>1.4922</c:v>
                </c:pt>
                <c:pt idx="3536">
                  <c:v>1.4861</c:v>
                </c:pt>
                <c:pt idx="3537">
                  <c:v>1.4953000000000001</c:v>
                </c:pt>
                <c:pt idx="3538">
                  <c:v>1.5006999999999999</c:v>
                </c:pt>
                <c:pt idx="3539">
                  <c:v>1.4927999999999999</c:v>
                </c:pt>
                <c:pt idx="3540">
                  <c:v>1.5025999999999999</c:v>
                </c:pt>
                <c:pt idx="3541">
                  <c:v>1.484</c:v>
                </c:pt>
                <c:pt idx="3542">
                  <c:v>1.4729000000000001</c:v>
                </c:pt>
                <c:pt idx="3543">
                  <c:v>1.4861</c:v>
                </c:pt>
                <c:pt idx="3544">
                  <c:v>1.4797</c:v>
                </c:pt>
                <c:pt idx="3545">
                  <c:v>1.4885999999999999</c:v>
                </c:pt>
                <c:pt idx="3546">
                  <c:v>1.5001</c:v>
                </c:pt>
                <c:pt idx="3547">
                  <c:v>1.4835</c:v>
                </c:pt>
                <c:pt idx="3548">
                  <c:v>1.4794</c:v>
                </c:pt>
                <c:pt idx="3549">
                  <c:v>1.4887999999999999</c:v>
                </c:pt>
                <c:pt idx="3550">
                  <c:v>1.4987999999999999</c:v>
                </c:pt>
                <c:pt idx="3551">
                  <c:v>1.4923999999999999</c:v>
                </c:pt>
                <c:pt idx="3552">
                  <c:v>1.4972000000000001</c:v>
                </c:pt>
                <c:pt idx="3553">
                  <c:v>1.5006999999999999</c:v>
                </c:pt>
                <c:pt idx="3554">
                  <c:v>1.4883</c:v>
                </c:pt>
                <c:pt idx="3555">
                  <c:v>1.4991000000000001</c:v>
                </c:pt>
                <c:pt idx="3556">
                  <c:v>1.4807999999999999</c:v>
                </c:pt>
                <c:pt idx="3557">
                  <c:v>1.4997</c:v>
                </c:pt>
                <c:pt idx="3558">
                  <c:v>1.4786999999999999</c:v>
                </c:pt>
                <c:pt idx="3559">
                  <c:v>1.4864999999999999</c:v>
                </c:pt>
                <c:pt idx="3560">
                  <c:v>1.4827999999999999</c:v>
                </c:pt>
                <c:pt idx="3561">
                  <c:v>1.4893000000000001</c:v>
                </c:pt>
                <c:pt idx="3562">
                  <c:v>1.5027999999999999</c:v>
                </c:pt>
                <c:pt idx="3563">
                  <c:v>1.4837</c:v>
                </c:pt>
                <c:pt idx="3564">
                  <c:v>1.5067999999999999</c:v>
                </c:pt>
                <c:pt idx="3565">
                  <c:v>1.4882</c:v>
                </c:pt>
                <c:pt idx="3566">
                  <c:v>1.4945999999999999</c:v>
                </c:pt>
                <c:pt idx="3567">
                  <c:v>1.4888999999999999</c:v>
                </c:pt>
                <c:pt idx="3568">
                  <c:v>1.4943</c:v>
                </c:pt>
                <c:pt idx="3569">
                  <c:v>1.5089999999999999</c:v>
                </c:pt>
                <c:pt idx="3570">
                  <c:v>1.5118</c:v>
                </c:pt>
                <c:pt idx="3571">
                  <c:v>1.5103</c:v>
                </c:pt>
                <c:pt idx="3572">
                  <c:v>1.4927999999999999</c:v>
                </c:pt>
                <c:pt idx="3573">
                  <c:v>1.5082</c:v>
                </c:pt>
                <c:pt idx="3574">
                  <c:v>1.5081</c:v>
                </c:pt>
                <c:pt idx="3575">
                  <c:v>1.5089999999999999</c:v>
                </c:pt>
                <c:pt idx="3576">
                  <c:v>1.5136000000000001</c:v>
                </c:pt>
                <c:pt idx="3577">
                  <c:v>1.4954000000000001</c:v>
                </c:pt>
                <c:pt idx="3578">
                  <c:v>1.5092000000000001</c:v>
                </c:pt>
                <c:pt idx="3579">
                  <c:v>1.4997</c:v>
                </c:pt>
                <c:pt idx="3580">
                  <c:v>1.506</c:v>
                </c:pt>
                <c:pt idx="3581">
                  <c:v>1.5156000000000001</c:v>
                </c:pt>
                <c:pt idx="3582">
                  <c:v>1.4959</c:v>
                </c:pt>
                <c:pt idx="3583">
                  <c:v>1.5126999999999999</c:v>
                </c:pt>
                <c:pt idx="3584">
                  <c:v>1.4914000000000001</c:v>
                </c:pt>
                <c:pt idx="3585">
                  <c:v>1.5074000000000001</c:v>
                </c:pt>
                <c:pt idx="3586">
                  <c:v>1.5064</c:v>
                </c:pt>
                <c:pt idx="3587">
                  <c:v>1.5087999999999999</c:v>
                </c:pt>
                <c:pt idx="3588">
                  <c:v>1.5087999999999999</c:v>
                </c:pt>
                <c:pt idx="3589">
                  <c:v>1.5096000000000001</c:v>
                </c:pt>
                <c:pt idx="3590">
                  <c:v>1.4894000000000001</c:v>
                </c:pt>
                <c:pt idx="3591">
                  <c:v>1.4956</c:v>
                </c:pt>
                <c:pt idx="3592">
                  <c:v>1.5072000000000001</c:v>
                </c:pt>
                <c:pt idx="3593">
                  <c:v>1.5173000000000001</c:v>
                </c:pt>
                <c:pt idx="3594">
                  <c:v>1.5059</c:v>
                </c:pt>
                <c:pt idx="3595">
                  <c:v>1.4972000000000001</c:v>
                </c:pt>
                <c:pt idx="3596">
                  <c:v>1.5107999999999999</c:v>
                </c:pt>
                <c:pt idx="3597">
                  <c:v>1.5088999999999999</c:v>
                </c:pt>
                <c:pt idx="3598">
                  <c:v>1.4884999999999999</c:v>
                </c:pt>
                <c:pt idx="3599">
                  <c:v>1.4919</c:v>
                </c:pt>
                <c:pt idx="3600">
                  <c:v>1.5008999999999999</c:v>
                </c:pt>
                <c:pt idx="3601">
                  <c:v>1.4797</c:v>
                </c:pt>
                <c:pt idx="3602">
                  <c:v>1.4975000000000001</c:v>
                </c:pt>
                <c:pt idx="3603">
                  <c:v>1.4971000000000001</c:v>
                </c:pt>
                <c:pt idx="3604">
                  <c:v>1.4855</c:v>
                </c:pt>
                <c:pt idx="3605">
                  <c:v>1.4925999999999999</c:v>
                </c:pt>
                <c:pt idx="3606">
                  <c:v>1.5015000000000001</c:v>
                </c:pt>
                <c:pt idx="3607">
                  <c:v>1.4964</c:v>
                </c:pt>
                <c:pt idx="3608">
                  <c:v>1.4773000000000001</c:v>
                </c:pt>
                <c:pt idx="3609">
                  <c:v>1.4902</c:v>
                </c:pt>
                <c:pt idx="3610">
                  <c:v>1.4962</c:v>
                </c:pt>
                <c:pt idx="3611">
                  <c:v>1.4957</c:v>
                </c:pt>
                <c:pt idx="3612">
                  <c:v>1.4952000000000001</c:v>
                </c:pt>
                <c:pt idx="3613">
                  <c:v>1.4972000000000001</c:v>
                </c:pt>
                <c:pt idx="3614">
                  <c:v>1.4957</c:v>
                </c:pt>
                <c:pt idx="3615">
                  <c:v>1.4782999999999999</c:v>
                </c:pt>
                <c:pt idx="3616">
                  <c:v>1.4942</c:v>
                </c:pt>
                <c:pt idx="3617">
                  <c:v>1.4948999999999999</c:v>
                </c:pt>
                <c:pt idx="3618">
                  <c:v>1.4890000000000001</c:v>
                </c:pt>
                <c:pt idx="3619">
                  <c:v>1.4961</c:v>
                </c:pt>
                <c:pt idx="3620">
                  <c:v>1.4873000000000001</c:v>
                </c:pt>
                <c:pt idx="3621">
                  <c:v>1.4976</c:v>
                </c:pt>
                <c:pt idx="3622">
                  <c:v>1.4908999999999999</c:v>
                </c:pt>
                <c:pt idx="3623">
                  <c:v>1.4951000000000001</c:v>
                </c:pt>
                <c:pt idx="3624">
                  <c:v>1.4758</c:v>
                </c:pt>
                <c:pt idx="3625">
                  <c:v>1.4983</c:v>
                </c:pt>
                <c:pt idx="3626">
                  <c:v>1.4925999999999999</c:v>
                </c:pt>
                <c:pt idx="3627">
                  <c:v>1.4831000000000001</c:v>
                </c:pt>
                <c:pt idx="3628">
                  <c:v>1.4885999999999999</c:v>
                </c:pt>
                <c:pt idx="3629">
                  <c:v>1.4943</c:v>
                </c:pt>
                <c:pt idx="3630">
                  <c:v>1.4903</c:v>
                </c:pt>
                <c:pt idx="3631">
                  <c:v>1.4804999999999999</c:v>
                </c:pt>
                <c:pt idx="3632">
                  <c:v>1.4783999999999999</c:v>
                </c:pt>
                <c:pt idx="3633">
                  <c:v>1.4783999999999999</c:v>
                </c:pt>
                <c:pt idx="3634">
                  <c:v>1.4938</c:v>
                </c:pt>
                <c:pt idx="3635">
                  <c:v>1.4967999999999999</c:v>
                </c:pt>
                <c:pt idx="3636">
                  <c:v>1.4918</c:v>
                </c:pt>
                <c:pt idx="3637">
                  <c:v>1.4864999999999999</c:v>
                </c:pt>
                <c:pt idx="3638">
                  <c:v>1.4907999999999999</c:v>
                </c:pt>
                <c:pt idx="3639">
                  <c:v>1.4943</c:v>
                </c:pt>
                <c:pt idx="3640">
                  <c:v>1.4789000000000001</c:v>
                </c:pt>
                <c:pt idx="3641">
                  <c:v>1.4882</c:v>
                </c:pt>
                <c:pt idx="3642">
                  <c:v>1.4762999999999999</c:v>
                </c:pt>
                <c:pt idx="3643">
                  <c:v>1.4962</c:v>
                </c:pt>
                <c:pt idx="3644">
                  <c:v>1.4772000000000001</c:v>
                </c:pt>
                <c:pt idx="3645">
                  <c:v>1.488</c:v>
                </c:pt>
                <c:pt idx="3646">
                  <c:v>1.4897</c:v>
                </c:pt>
                <c:pt idx="3647">
                  <c:v>1.4784999999999999</c:v>
                </c:pt>
                <c:pt idx="3648">
                  <c:v>1.4939</c:v>
                </c:pt>
                <c:pt idx="3649">
                  <c:v>1.4885999999999999</c:v>
                </c:pt>
                <c:pt idx="3650">
                  <c:v>1.4817</c:v>
                </c:pt>
                <c:pt idx="3651">
                  <c:v>1.4947999999999999</c:v>
                </c:pt>
                <c:pt idx="3652">
                  <c:v>1.4815</c:v>
                </c:pt>
                <c:pt idx="3653">
                  <c:v>1.4807999999999999</c:v>
                </c:pt>
                <c:pt idx="3654">
                  <c:v>1.4797</c:v>
                </c:pt>
                <c:pt idx="3655">
                  <c:v>1.4959</c:v>
                </c:pt>
                <c:pt idx="3656">
                  <c:v>1.4921</c:v>
                </c:pt>
                <c:pt idx="3657">
                  <c:v>1.494</c:v>
                </c:pt>
                <c:pt idx="3658">
                  <c:v>1.4807999999999999</c:v>
                </c:pt>
                <c:pt idx="3659">
                  <c:v>1.4955000000000001</c:v>
                </c:pt>
                <c:pt idx="3660">
                  <c:v>1.4842</c:v>
                </c:pt>
                <c:pt idx="3661">
                  <c:v>1.4932000000000001</c:v>
                </c:pt>
                <c:pt idx="3662">
                  <c:v>1.4782</c:v>
                </c:pt>
                <c:pt idx="3663">
                  <c:v>1.4773000000000001</c:v>
                </c:pt>
                <c:pt idx="3664">
                  <c:v>1.4863</c:v>
                </c:pt>
                <c:pt idx="3665">
                  <c:v>1.4770000000000001</c:v>
                </c:pt>
                <c:pt idx="3666">
                  <c:v>1.4939</c:v>
                </c:pt>
                <c:pt idx="3667">
                  <c:v>1.4923999999999999</c:v>
                </c:pt>
                <c:pt idx="3668">
                  <c:v>1.4922</c:v>
                </c:pt>
                <c:pt idx="3669">
                  <c:v>1.4834000000000001</c:v>
                </c:pt>
                <c:pt idx="3670">
                  <c:v>1.4910000000000001</c:v>
                </c:pt>
                <c:pt idx="3671">
                  <c:v>1.4750000000000001</c:v>
                </c:pt>
                <c:pt idx="3672">
                  <c:v>1.4904999999999999</c:v>
                </c:pt>
                <c:pt idx="3673">
                  <c:v>1.4810000000000001</c:v>
                </c:pt>
                <c:pt idx="3674">
                  <c:v>1.4791000000000001</c:v>
                </c:pt>
                <c:pt idx="3675">
                  <c:v>1.4945999999999999</c:v>
                </c:pt>
                <c:pt idx="3676">
                  <c:v>1.4809000000000001</c:v>
                </c:pt>
                <c:pt idx="3677">
                  <c:v>1.4871000000000001</c:v>
                </c:pt>
                <c:pt idx="3678">
                  <c:v>1.4965999999999999</c:v>
                </c:pt>
                <c:pt idx="3679">
                  <c:v>1.4781</c:v>
                </c:pt>
                <c:pt idx="3680">
                  <c:v>1.4965999999999999</c:v>
                </c:pt>
                <c:pt idx="3681">
                  <c:v>1.4818</c:v>
                </c:pt>
                <c:pt idx="3682">
                  <c:v>1.4769000000000001</c:v>
                </c:pt>
                <c:pt idx="3683">
                  <c:v>1.4982</c:v>
                </c:pt>
                <c:pt idx="3684">
                  <c:v>1.4827999999999999</c:v>
                </c:pt>
                <c:pt idx="3685">
                  <c:v>1.4757</c:v>
                </c:pt>
                <c:pt idx="3686">
                  <c:v>1.4959</c:v>
                </c:pt>
                <c:pt idx="3687">
                  <c:v>1.4927999999999999</c:v>
                </c:pt>
                <c:pt idx="3688">
                  <c:v>1.4843</c:v>
                </c:pt>
                <c:pt idx="3689">
                  <c:v>1.4791000000000001</c:v>
                </c:pt>
                <c:pt idx="3690">
                  <c:v>1.4915</c:v>
                </c:pt>
                <c:pt idx="3691">
                  <c:v>1.4945999999999999</c:v>
                </c:pt>
                <c:pt idx="3692">
                  <c:v>1.492</c:v>
                </c:pt>
                <c:pt idx="3693">
                  <c:v>1.4830000000000001</c:v>
                </c:pt>
                <c:pt idx="3694">
                  <c:v>1.4931000000000001</c:v>
                </c:pt>
                <c:pt idx="3695">
                  <c:v>1.4870000000000001</c:v>
                </c:pt>
                <c:pt idx="3696">
                  <c:v>1.4738</c:v>
                </c:pt>
                <c:pt idx="3697">
                  <c:v>1.4796</c:v>
                </c:pt>
                <c:pt idx="3698">
                  <c:v>1.4891000000000001</c:v>
                </c:pt>
                <c:pt idx="3699">
                  <c:v>1.4799</c:v>
                </c:pt>
                <c:pt idx="3700">
                  <c:v>1.4961</c:v>
                </c:pt>
                <c:pt idx="3701">
                  <c:v>1.4856</c:v>
                </c:pt>
                <c:pt idx="3702">
                  <c:v>1.4782</c:v>
                </c:pt>
                <c:pt idx="3703">
                  <c:v>1.4843</c:v>
                </c:pt>
                <c:pt idx="3704">
                  <c:v>1.4975000000000001</c:v>
                </c:pt>
                <c:pt idx="3705">
                  <c:v>1.4770000000000001</c:v>
                </c:pt>
                <c:pt idx="3706">
                  <c:v>1.4926999999999999</c:v>
                </c:pt>
                <c:pt idx="3707">
                  <c:v>1.4951000000000001</c:v>
                </c:pt>
                <c:pt idx="3708">
                  <c:v>1.4924999999999999</c:v>
                </c:pt>
                <c:pt idx="3709">
                  <c:v>1.4970000000000001</c:v>
                </c:pt>
                <c:pt idx="3710">
                  <c:v>1.4791000000000001</c:v>
                </c:pt>
                <c:pt idx="3711">
                  <c:v>1.4974000000000001</c:v>
                </c:pt>
                <c:pt idx="3712">
                  <c:v>1.4786999999999999</c:v>
                </c:pt>
                <c:pt idx="3713">
                  <c:v>1.4778</c:v>
                </c:pt>
                <c:pt idx="3714">
                  <c:v>1.4832000000000001</c:v>
                </c:pt>
                <c:pt idx="3715">
                  <c:v>1.48</c:v>
                </c:pt>
                <c:pt idx="3716">
                  <c:v>1.4993000000000001</c:v>
                </c:pt>
                <c:pt idx="3717">
                  <c:v>1.4754</c:v>
                </c:pt>
                <c:pt idx="3718">
                  <c:v>1.4993000000000001</c:v>
                </c:pt>
                <c:pt idx="3719">
                  <c:v>1.4786999999999999</c:v>
                </c:pt>
                <c:pt idx="3720">
                  <c:v>1.4955000000000001</c:v>
                </c:pt>
                <c:pt idx="3721">
                  <c:v>1.4827999999999999</c:v>
                </c:pt>
                <c:pt idx="3722">
                  <c:v>1.4984999999999999</c:v>
                </c:pt>
                <c:pt idx="3723">
                  <c:v>1.4971000000000001</c:v>
                </c:pt>
                <c:pt idx="3724">
                  <c:v>1.4903</c:v>
                </c:pt>
                <c:pt idx="3725">
                  <c:v>1.4803999999999999</c:v>
                </c:pt>
                <c:pt idx="3726">
                  <c:v>1.4812000000000001</c:v>
                </c:pt>
                <c:pt idx="3727">
                  <c:v>1.4984999999999999</c:v>
                </c:pt>
                <c:pt idx="3728">
                  <c:v>1.4809000000000001</c:v>
                </c:pt>
                <c:pt idx="3729">
                  <c:v>1.4770000000000001</c:v>
                </c:pt>
                <c:pt idx="3730">
                  <c:v>1.4813000000000001</c:v>
                </c:pt>
                <c:pt idx="3731">
                  <c:v>1.4970000000000001</c:v>
                </c:pt>
                <c:pt idx="3732">
                  <c:v>1.4784999999999999</c:v>
                </c:pt>
                <c:pt idx="3733">
                  <c:v>1.4945999999999999</c:v>
                </c:pt>
                <c:pt idx="3734">
                  <c:v>1.4919</c:v>
                </c:pt>
                <c:pt idx="3735">
                  <c:v>1.4942</c:v>
                </c:pt>
                <c:pt idx="3736">
                  <c:v>1.4983</c:v>
                </c:pt>
                <c:pt idx="3737">
                  <c:v>1.4952000000000001</c:v>
                </c:pt>
                <c:pt idx="3738">
                  <c:v>1.4846999999999999</c:v>
                </c:pt>
                <c:pt idx="3739">
                  <c:v>1.4851000000000001</c:v>
                </c:pt>
                <c:pt idx="3740">
                  <c:v>1.4907999999999999</c:v>
                </c:pt>
                <c:pt idx="3741">
                  <c:v>1.4963</c:v>
                </c:pt>
                <c:pt idx="3742">
                  <c:v>1.4993000000000001</c:v>
                </c:pt>
                <c:pt idx="3743">
                  <c:v>1.5029999999999999</c:v>
                </c:pt>
                <c:pt idx="3744">
                  <c:v>1.4781</c:v>
                </c:pt>
                <c:pt idx="3745">
                  <c:v>1.4803999999999999</c:v>
                </c:pt>
                <c:pt idx="3746">
                  <c:v>1.5027999999999999</c:v>
                </c:pt>
                <c:pt idx="3747">
                  <c:v>1.4897</c:v>
                </c:pt>
                <c:pt idx="3748">
                  <c:v>1.4782</c:v>
                </c:pt>
                <c:pt idx="3749">
                  <c:v>1.4845999999999999</c:v>
                </c:pt>
                <c:pt idx="3750">
                  <c:v>1.4832000000000001</c:v>
                </c:pt>
                <c:pt idx="3751">
                  <c:v>1.4970000000000001</c:v>
                </c:pt>
                <c:pt idx="3752">
                  <c:v>1.5001</c:v>
                </c:pt>
                <c:pt idx="3753">
                  <c:v>1.4993000000000001</c:v>
                </c:pt>
                <c:pt idx="3754">
                  <c:v>1.4811000000000001</c:v>
                </c:pt>
                <c:pt idx="3755">
                  <c:v>1.4838</c:v>
                </c:pt>
                <c:pt idx="3756">
                  <c:v>1.4876</c:v>
                </c:pt>
                <c:pt idx="3757">
                  <c:v>1.4821</c:v>
                </c:pt>
                <c:pt idx="3758">
                  <c:v>1.4852000000000001</c:v>
                </c:pt>
                <c:pt idx="3759">
                  <c:v>1.5024999999999999</c:v>
                </c:pt>
                <c:pt idx="3760">
                  <c:v>1.4873000000000001</c:v>
                </c:pt>
                <c:pt idx="3761">
                  <c:v>1.4961</c:v>
                </c:pt>
                <c:pt idx="3762">
                  <c:v>1.4870000000000001</c:v>
                </c:pt>
                <c:pt idx="3763">
                  <c:v>1.5015000000000001</c:v>
                </c:pt>
                <c:pt idx="3764">
                  <c:v>1.4950000000000001</c:v>
                </c:pt>
                <c:pt idx="3765">
                  <c:v>1.4866999999999999</c:v>
                </c:pt>
                <c:pt idx="3766">
                  <c:v>1.5049999999999999</c:v>
                </c:pt>
                <c:pt idx="3767">
                  <c:v>1.4821</c:v>
                </c:pt>
                <c:pt idx="3768">
                  <c:v>1.5027999999999999</c:v>
                </c:pt>
                <c:pt idx="3769">
                  <c:v>1.4959</c:v>
                </c:pt>
                <c:pt idx="3770">
                  <c:v>1.4906999999999999</c:v>
                </c:pt>
                <c:pt idx="3771">
                  <c:v>1.4933000000000001</c:v>
                </c:pt>
                <c:pt idx="3772">
                  <c:v>1.5079</c:v>
                </c:pt>
                <c:pt idx="3773">
                  <c:v>1.4968999999999999</c:v>
                </c:pt>
                <c:pt idx="3774">
                  <c:v>1.4959</c:v>
                </c:pt>
                <c:pt idx="3775">
                  <c:v>1.4959</c:v>
                </c:pt>
                <c:pt idx="3776">
                  <c:v>1.5063</c:v>
                </c:pt>
                <c:pt idx="3777">
                  <c:v>1.5047999999999999</c:v>
                </c:pt>
                <c:pt idx="3778">
                  <c:v>1.5031000000000001</c:v>
                </c:pt>
                <c:pt idx="3779">
                  <c:v>1.5122</c:v>
                </c:pt>
                <c:pt idx="3780">
                  <c:v>1.5076000000000001</c:v>
                </c:pt>
                <c:pt idx="3781">
                  <c:v>1.5069999999999999</c:v>
                </c:pt>
                <c:pt idx="3782">
                  <c:v>1.4887999999999999</c:v>
                </c:pt>
                <c:pt idx="3783">
                  <c:v>1.5071000000000001</c:v>
                </c:pt>
                <c:pt idx="3784">
                  <c:v>1.5047999999999999</c:v>
                </c:pt>
                <c:pt idx="3785">
                  <c:v>1.4974000000000001</c:v>
                </c:pt>
                <c:pt idx="3786">
                  <c:v>1.4942</c:v>
                </c:pt>
                <c:pt idx="3787">
                  <c:v>1.4885999999999999</c:v>
                </c:pt>
                <c:pt idx="3788">
                  <c:v>1.5073000000000001</c:v>
                </c:pt>
                <c:pt idx="3789">
                  <c:v>1.5101</c:v>
                </c:pt>
                <c:pt idx="3790">
                  <c:v>1.4959</c:v>
                </c:pt>
                <c:pt idx="3791">
                  <c:v>1.494</c:v>
                </c:pt>
                <c:pt idx="3792">
                  <c:v>1.5067999999999999</c:v>
                </c:pt>
                <c:pt idx="3793">
                  <c:v>1.5088999999999999</c:v>
                </c:pt>
                <c:pt idx="3794">
                  <c:v>1.4954000000000001</c:v>
                </c:pt>
                <c:pt idx="3795">
                  <c:v>1.4875</c:v>
                </c:pt>
                <c:pt idx="3796">
                  <c:v>1.4956</c:v>
                </c:pt>
                <c:pt idx="3797">
                  <c:v>1.5081</c:v>
                </c:pt>
                <c:pt idx="3798">
                  <c:v>1.4918</c:v>
                </c:pt>
                <c:pt idx="3799">
                  <c:v>1.5076000000000001</c:v>
                </c:pt>
                <c:pt idx="3800">
                  <c:v>1.5068999999999999</c:v>
                </c:pt>
                <c:pt idx="3801">
                  <c:v>1.4954000000000001</c:v>
                </c:pt>
                <c:pt idx="3802">
                  <c:v>1.4972000000000001</c:v>
                </c:pt>
                <c:pt idx="3803">
                  <c:v>1.51</c:v>
                </c:pt>
                <c:pt idx="3804">
                  <c:v>1.5075000000000001</c:v>
                </c:pt>
                <c:pt idx="3805">
                  <c:v>1.5056</c:v>
                </c:pt>
                <c:pt idx="3806">
                  <c:v>1.5088999999999999</c:v>
                </c:pt>
                <c:pt idx="3807">
                  <c:v>1.4902</c:v>
                </c:pt>
                <c:pt idx="3808">
                  <c:v>1.5021</c:v>
                </c:pt>
                <c:pt idx="3809">
                  <c:v>1.5086999999999999</c:v>
                </c:pt>
                <c:pt idx="3810">
                  <c:v>1.4976</c:v>
                </c:pt>
                <c:pt idx="3811">
                  <c:v>1.4957</c:v>
                </c:pt>
                <c:pt idx="3812">
                  <c:v>1.4936</c:v>
                </c:pt>
                <c:pt idx="3813">
                  <c:v>1.5113000000000001</c:v>
                </c:pt>
                <c:pt idx="3814">
                  <c:v>1.506</c:v>
                </c:pt>
                <c:pt idx="3815">
                  <c:v>1.5132000000000001</c:v>
                </c:pt>
                <c:pt idx="3816">
                  <c:v>1.5099</c:v>
                </c:pt>
                <c:pt idx="3817">
                  <c:v>1.4948999999999999</c:v>
                </c:pt>
                <c:pt idx="3818">
                  <c:v>1.4919</c:v>
                </c:pt>
                <c:pt idx="3819">
                  <c:v>1.4995000000000001</c:v>
                </c:pt>
                <c:pt idx="3820">
                  <c:v>1.4955000000000001</c:v>
                </c:pt>
                <c:pt idx="3821">
                  <c:v>1.5111000000000001</c:v>
                </c:pt>
                <c:pt idx="3822">
                  <c:v>1.5059</c:v>
                </c:pt>
                <c:pt idx="3823">
                  <c:v>1.4953000000000001</c:v>
                </c:pt>
                <c:pt idx="3824">
                  <c:v>1.504</c:v>
                </c:pt>
                <c:pt idx="3825">
                  <c:v>1.4836</c:v>
                </c:pt>
                <c:pt idx="3826">
                  <c:v>1.504</c:v>
                </c:pt>
                <c:pt idx="3827">
                  <c:v>1.5075000000000001</c:v>
                </c:pt>
                <c:pt idx="3828">
                  <c:v>1.4914000000000001</c:v>
                </c:pt>
                <c:pt idx="3829">
                  <c:v>1.5044</c:v>
                </c:pt>
                <c:pt idx="3830">
                  <c:v>1.4852000000000001</c:v>
                </c:pt>
                <c:pt idx="3831">
                  <c:v>1.4729000000000001</c:v>
                </c:pt>
                <c:pt idx="3832">
                  <c:v>1.4884999999999999</c:v>
                </c:pt>
                <c:pt idx="3833">
                  <c:v>1.4846999999999999</c:v>
                </c:pt>
                <c:pt idx="3834">
                  <c:v>1.4712000000000001</c:v>
                </c:pt>
                <c:pt idx="3835">
                  <c:v>1.4859</c:v>
                </c:pt>
                <c:pt idx="3836">
                  <c:v>1.488</c:v>
                </c:pt>
                <c:pt idx="3837">
                  <c:v>1.4890000000000001</c:v>
                </c:pt>
                <c:pt idx="3838">
                  <c:v>1.4764999999999999</c:v>
                </c:pt>
                <c:pt idx="3839">
                  <c:v>1.4689000000000001</c:v>
                </c:pt>
                <c:pt idx="3840">
                  <c:v>1.4843</c:v>
                </c:pt>
                <c:pt idx="3841">
                  <c:v>1.4883999999999999</c:v>
                </c:pt>
                <c:pt idx="3842">
                  <c:v>1.4905999999999999</c:v>
                </c:pt>
                <c:pt idx="3843">
                  <c:v>1.4896</c:v>
                </c:pt>
                <c:pt idx="3844">
                  <c:v>1.4879</c:v>
                </c:pt>
                <c:pt idx="3845">
                  <c:v>1.4888999999999999</c:v>
                </c:pt>
                <c:pt idx="3846">
                  <c:v>1.4756</c:v>
                </c:pt>
                <c:pt idx="3847">
                  <c:v>1.4770000000000001</c:v>
                </c:pt>
                <c:pt idx="3848">
                  <c:v>1.4838</c:v>
                </c:pt>
                <c:pt idx="3849">
                  <c:v>1.4888999999999999</c:v>
                </c:pt>
                <c:pt idx="3850">
                  <c:v>1.4684999999999999</c:v>
                </c:pt>
                <c:pt idx="3851">
                  <c:v>1.4756</c:v>
                </c:pt>
                <c:pt idx="3852">
                  <c:v>1.4838</c:v>
                </c:pt>
                <c:pt idx="3853">
                  <c:v>1.4915</c:v>
                </c:pt>
                <c:pt idx="3854">
                  <c:v>1.4722</c:v>
                </c:pt>
                <c:pt idx="3855">
                  <c:v>1.4839</c:v>
                </c:pt>
                <c:pt idx="3856">
                  <c:v>1.4714</c:v>
                </c:pt>
                <c:pt idx="3857">
                  <c:v>1.4862</c:v>
                </c:pt>
                <c:pt idx="3858">
                  <c:v>1.4626999999999999</c:v>
                </c:pt>
                <c:pt idx="3859">
                  <c:v>1.4674</c:v>
                </c:pt>
                <c:pt idx="3860">
                  <c:v>1.4725999999999999</c:v>
                </c:pt>
                <c:pt idx="3861">
                  <c:v>1.472</c:v>
                </c:pt>
                <c:pt idx="3862">
                  <c:v>1.4886999999999999</c:v>
                </c:pt>
                <c:pt idx="3863">
                  <c:v>1.4897</c:v>
                </c:pt>
                <c:pt idx="3864">
                  <c:v>1.4983</c:v>
                </c:pt>
                <c:pt idx="3865">
                  <c:v>1.4931000000000001</c:v>
                </c:pt>
                <c:pt idx="3866">
                  <c:v>1.4798</c:v>
                </c:pt>
                <c:pt idx="3867">
                  <c:v>1.4931000000000001</c:v>
                </c:pt>
                <c:pt idx="3868">
                  <c:v>1.4783999999999999</c:v>
                </c:pt>
                <c:pt idx="3869">
                  <c:v>1.4794</c:v>
                </c:pt>
                <c:pt idx="3870">
                  <c:v>1.4913000000000001</c:v>
                </c:pt>
                <c:pt idx="3871">
                  <c:v>1.4803999999999999</c:v>
                </c:pt>
                <c:pt idx="3872">
                  <c:v>1.4943</c:v>
                </c:pt>
                <c:pt idx="3873">
                  <c:v>1.4971000000000001</c:v>
                </c:pt>
                <c:pt idx="3874">
                  <c:v>1.4887999999999999</c:v>
                </c:pt>
                <c:pt idx="3875">
                  <c:v>1.4881</c:v>
                </c:pt>
                <c:pt idx="3876">
                  <c:v>1.4887999999999999</c:v>
                </c:pt>
                <c:pt idx="3877">
                  <c:v>1.4832000000000001</c:v>
                </c:pt>
                <c:pt idx="3878">
                  <c:v>1.4968999999999999</c:v>
                </c:pt>
                <c:pt idx="3879">
                  <c:v>1.4930000000000001</c:v>
                </c:pt>
                <c:pt idx="3880">
                  <c:v>1.4771000000000001</c:v>
                </c:pt>
                <c:pt idx="3881">
                  <c:v>1.4888999999999999</c:v>
                </c:pt>
                <c:pt idx="3882">
                  <c:v>1.4974000000000001</c:v>
                </c:pt>
                <c:pt idx="3883">
                  <c:v>1.4881</c:v>
                </c:pt>
                <c:pt idx="3884">
                  <c:v>1.4824999999999999</c:v>
                </c:pt>
                <c:pt idx="3885">
                  <c:v>1.4870000000000001</c:v>
                </c:pt>
                <c:pt idx="3886">
                  <c:v>1.4998</c:v>
                </c:pt>
                <c:pt idx="3887">
                  <c:v>1.4858</c:v>
                </c:pt>
                <c:pt idx="3888">
                  <c:v>1.4853000000000001</c:v>
                </c:pt>
                <c:pt idx="3889">
                  <c:v>1.4852000000000001</c:v>
                </c:pt>
                <c:pt idx="3890">
                  <c:v>1.4935</c:v>
                </c:pt>
                <c:pt idx="3891">
                  <c:v>1.5008999999999999</c:v>
                </c:pt>
                <c:pt idx="3892">
                  <c:v>1.4859</c:v>
                </c:pt>
                <c:pt idx="3893">
                  <c:v>1.4939</c:v>
                </c:pt>
                <c:pt idx="3894">
                  <c:v>1.4846999999999999</c:v>
                </c:pt>
                <c:pt idx="3895">
                  <c:v>1.4992000000000001</c:v>
                </c:pt>
                <c:pt idx="3896">
                  <c:v>1.4839</c:v>
                </c:pt>
                <c:pt idx="3897">
                  <c:v>1.4807999999999999</c:v>
                </c:pt>
                <c:pt idx="3898">
                  <c:v>1.4964999999999999</c:v>
                </c:pt>
                <c:pt idx="3899">
                  <c:v>1.4821</c:v>
                </c:pt>
                <c:pt idx="3900">
                  <c:v>1.4843999999999999</c:v>
                </c:pt>
                <c:pt idx="3901">
                  <c:v>1.4957</c:v>
                </c:pt>
                <c:pt idx="3902">
                  <c:v>1.492</c:v>
                </c:pt>
                <c:pt idx="3903">
                  <c:v>1.4837</c:v>
                </c:pt>
                <c:pt idx="3904">
                  <c:v>1.4826999999999999</c:v>
                </c:pt>
                <c:pt idx="3905">
                  <c:v>1.4792000000000001</c:v>
                </c:pt>
                <c:pt idx="3906">
                  <c:v>1.4902</c:v>
                </c:pt>
                <c:pt idx="3907">
                  <c:v>1.4924999999999999</c:v>
                </c:pt>
                <c:pt idx="3908">
                  <c:v>1.4893000000000001</c:v>
                </c:pt>
                <c:pt idx="3909">
                  <c:v>1.4843999999999999</c:v>
                </c:pt>
                <c:pt idx="3910">
                  <c:v>1.4990000000000001</c:v>
                </c:pt>
                <c:pt idx="3911">
                  <c:v>1.4967999999999999</c:v>
                </c:pt>
                <c:pt idx="3912">
                  <c:v>1.4964999999999999</c:v>
                </c:pt>
                <c:pt idx="3913">
                  <c:v>1.4937</c:v>
                </c:pt>
                <c:pt idx="3914">
                  <c:v>1.4778</c:v>
                </c:pt>
                <c:pt idx="3915">
                  <c:v>1.4947999999999999</c:v>
                </c:pt>
                <c:pt idx="3916">
                  <c:v>1.4893000000000001</c:v>
                </c:pt>
                <c:pt idx="3917">
                  <c:v>1.4871000000000001</c:v>
                </c:pt>
                <c:pt idx="3918">
                  <c:v>1.4822</c:v>
                </c:pt>
                <c:pt idx="3919">
                  <c:v>1.4914000000000001</c:v>
                </c:pt>
                <c:pt idx="3920">
                  <c:v>1.4891000000000001</c:v>
                </c:pt>
                <c:pt idx="3921">
                  <c:v>1.4958</c:v>
                </c:pt>
                <c:pt idx="3922">
                  <c:v>1.4937</c:v>
                </c:pt>
                <c:pt idx="3923">
                  <c:v>1.4785999999999999</c:v>
                </c:pt>
                <c:pt idx="3924">
                  <c:v>1.4782</c:v>
                </c:pt>
                <c:pt idx="3925">
                  <c:v>1.4925999999999999</c:v>
                </c:pt>
                <c:pt idx="3926">
                  <c:v>1.4933000000000001</c:v>
                </c:pt>
                <c:pt idx="3927">
                  <c:v>1.4812000000000001</c:v>
                </c:pt>
                <c:pt idx="3928">
                  <c:v>1.4903999999999999</c:v>
                </c:pt>
                <c:pt idx="3929">
                  <c:v>1.4911000000000001</c:v>
                </c:pt>
                <c:pt idx="3930">
                  <c:v>1.4965999999999999</c:v>
                </c:pt>
                <c:pt idx="3931">
                  <c:v>1.4924999999999999</c:v>
                </c:pt>
                <c:pt idx="3932">
                  <c:v>1.4907999999999999</c:v>
                </c:pt>
                <c:pt idx="3933">
                  <c:v>1.4858</c:v>
                </c:pt>
                <c:pt idx="3934">
                  <c:v>1.4941</c:v>
                </c:pt>
                <c:pt idx="3935">
                  <c:v>1.4767999999999999</c:v>
                </c:pt>
                <c:pt idx="3936">
                  <c:v>1.4945999999999999</c:v>
                </c:pt>
                <c:pt idx="3937">
                  <c:v>1.4935</c:v>
                </c:pt>
                <c:pt idx="3938">
                  <c:v>1.4843999999999999</c:v>
                </c:pt>
                <c:pt idx="3939">
                  <c:v>1.4997</c:v>
                </c:pt>
                <c:pt idx="3940">
                  <c:v>1.4838</c:v>
                </c:pt>
                <c:pt idx="3941">
                  <c:v>1.4948999999999999</c:v>
                </c:pt>
                <c:pt idx="3942">
                  <c:v>1.5061</c:v>
                </c:pt>
                <c:pt idx="3943">
                  <c:v>1.5026999999999999</c:v>
                </c:pt>
                <c:pt idx="3944">
                  <c:v>1.4917</c:v>
                </c:pt>
                <c:pt idx="3945">
                  <c:v>1.506</c:v>
                </c:pt>
                <c:pt idx="3946">
                  <c:v>1.5002</c:v>
                </c:pt>
                <c:pt idx="3947">
                  <c:v>1.5034000000000001</c:v>
                </c:pt>
                <c:pt idx="3948">
                  <c:v>1.4844999999999999</c:v>
                </c:pt>
                <c:pt idx="3949">
                  <c:v>1.4822</c:v>
                </c:pt>
                <c:pt idx="3950">
                  <c:v>1.4794</c:v>
                </c:pt>
                <c:pt idx="3951">
                  <c:v>1.5007999999999999</c:v>
                </c:pt>
                <c:pt idx="3952">
                  <c:v>1.4785999999999999</c:v>
                </c:pt>
                <c:pt idx="3953">
                  <c:v>1.4984</c:v>
                </c:pt>
                <c:pt idx="3954">
                  <c:v>1.5005999999999999</c:v>
                </c:pt>
                <c:pt idx="3955">
                  <c:v>1.5015000000000001</c:v>
                </c:pt>
                <c:pt idx="3956">
                  <c:v>1.4964999999999999</c:v>
                </c:pt>
                <c:pt idx="3957">
                  <c:v>1.4933000000000001</c:v>
                </c:pt>
                <c:pt idx="3958">
                  <c:v>1.4974000000000001</c:v>
                </c:pt>
                <c:pt idx="3959">
                  <c:v>1.4842</c:v>
                </c:pt>
                <c:pt idx="3960">
                  <c:v>1.4827999999999999</c:v>
                </c:pt>
                <c:pt idx="3961">
                  <c:v>1.4831000000000001</c:v>
                </c:pt>
                <c:pt idx="3962">
                  <c:v>1.4978</c:v>
                </c:pt>
                <c:pt idx="3963">
                  <c:v>1.4849000000000001</c:v>
                </c:pt>
                <c:pt idx="3964">
                  <c:v>1.4869000000000001</c:v>
                </c:pt>
                <c:pt idx="3965">
                  <c:v>1.4799</c:v>
                </c:pt>
                <c:pt idx="3966">
                  <c:v>1.4946999999999999</c:v>
                </c:pt>
                <c:pt idx="3967">
                  <c:v>1.4801</c:v>
                </c:pt>
                <c:pt idx="3968">
                  <c:v>1.4819</c:v>
                </c:pt>
                <c:pt idx="3969">
                  <c:v>1.4973000000000001</c:v>
                </c:pt>
                <c:pt idx="3970">
                  <c:v>1.5</c:v>
                </c:pt>
                <c:pt idx="3971">
                  <c:v>1.4869000000000001</c:v>
                </c:pt>
                <c:pt idx="3972">
                  <c:v>1.4824999999999999</c:v>
                </c:pt>
                <c:pt idx="3973">
                  <c:v>1.4987999999999999</c:v>
                </c:pt>
                <c:pt idx="3974">
                  <c:v>1.4813000000000001</c:v>
                </c:pt>
                <c:pt idx="3975">
                  <c:v>1.5007999999999999</c:v>
                </c:pt>
                <c:pt idx="3976">
                  <c:v>1.4964999999999999</c:v>
                </c:pt>
                <c:pt idx="3977">
                  <c:v>1.502</c:v>
                </c:pt>
                <c:pt idx="3978">
                  <c:v>1.4992000000000001</c:v>
                </c:pt>
                <c:pt idx="3979">
                  <c:v>1.4872000000000001</c:v>
                </c:pt>
                <c:pt idx="3980">
                  <c:v>1.4957</c:v>
                </c:pt>
                <c:pt idx="3981">
                  <c:v>1.5005999999999999</c:v>
                </c:pt>
                <c:pt idx="3982">
                  <c:v>1.492</c:v>
                </c:pt>
                <c:pt idx="3983">
                  <c:v>1.4918</c:v>
                </c:pt>
                <c:pt idx="3984">
                  <c:v>1.4790000000000001</c:v>
                </c:pt>
                <c:pt idx="3985">
                  <c:v>1.4951000000000001</c:v>
                </c:pt>
                <c:pt idx="3986">
                  <c:v>1.4908999999999999</c:v>
                </c:pt>
                <c:pt idx="3987">
                  <c:v>1.4968999999999999</c:v>
                </c:pt>
                <c:pt idx="3988">
                  <c:v>1.4713000000000001</c:v>
                </c:pt>
                <c:pt idx="3989">
                  <c:v>1.4826999999999999</c:v>
                </c:pt>
                <c:pt idx="3990">
                  <c:v>1.4981</c:v>
                </c:pt>
                <c:pt idx="3991">
                  <c:v>1.4964</c:v>
                </c:pt>
                <c:pt idx="3992">
                  <c:v>1.5012000000000001</c:v>
                </c:pt>
                <c:pt idx="3993">
                  <c:v>1.4762999999999999</c:v>
                </c:pt>
                <c:pt idx="3994">
                  <c:v>1.4971000000000001</c:v>
                </c:pt>
                <c:pt idx="3995">
                  <c:v>1.4964999999999999</c:v>
                </c:pt>
                <c:pt idx="3996">
                  <c:v>1.5006999999999999</c:v>
                </c:pt>
                <c:pt idx="3997">
                  <c:v>1.4950000000000001</c:v>
                </c:pt>
                <c:pt idx="3998">
                  <c:v>1.494</c:v>
                </c:pt>
                <c:pt idx="3999">
                  <c:v>1.4944999999999999</c:v>
                </c:pt>
                <c:pt idx="4000">
                  <c:v>1.4812000000000001</c:v>
                </c:pt>
                <c:pt idx="4001">
                  <c:v>1.4772000000000001</c:v>
                </c:pt>
                <c:pt idx="4002">
                  <c:v>1.4833000000000001</c:v>
                </c:pt>
                <c:pt idx="4003">
                  <c:v>1.4831000000000001</c:v>
                </c:pt>
                <c:pt idx="4004">
                  <c:v>1.4983</c:v>
                </c:pt>
                <c:pt idx="4005">
                  <c:v>1.4925999999999999</c:v>
                </c:pt>
                <c:pt idx="4006">
                  <c:v>1.4757</c:v>
                </c:pt>
                <c:pt idx="4007">
                  <c:v>1.4821</c:v>
                </c:pt>
                <c:pt idx="4008">
                  <c:v>1.4784999999999999</c:v>
                </c:pt>
                <c:pt idx="4009">
                  <c:v>1.4786999999999999</c:v>
                </c:pt>
                <c:pt idx="4010">
                  <c:v>1.4918</c:v>
                </c:pt>
                <c:pt idx="4011">
                  <c:v>1.4977</c:v>
                </c:pt>
                <c:pt idx="4012">
                  <c:v>1.4916</c:v>
                </c:pt>
                <c:pt idx="4013">
                  <c:v>1.4964999999999999</c:v>
                </c:pt>
                <c:pt idx="4014">
                  <c:v>1.4970000000000001</c:v>
                </c:pt>
                <c:pt idx="4015">
                  <c:v>1.4999</c:v>
                </c:pt>
                <c:pt idx="4016">
                  <c:v>1.4959</c:v>
                </c:pt>
                <c:pt idx="4017">
                  <c:v>1.4968999999999999</c:v>
                </c:pt>
                <c:pt idx="4018">
                  <c:v>1.4761</c:v>
                </c:pt>
                <c:pt idx="4019">
                  <c:v>1.4973000000000001</c:v>
                </c:pt>
                <c:pt idx="4020">
                  <c:v>1.4778</c:v>
                </c:pt>
                <c:pt idx="4021">
                  <c:v>1.4888999999999999</c:v>
                </c:pt>
                <c:pt idx="4022">
                  <c:v>1.5054000000000001</c:v>
                </c:pt>
                <c:pt idx="4023">
                  <c:v>1.4791000000000001</c:v>
                </c:pt>
                <c:pt idx="4024">
                  <c:v>1.5008999999999999</c:v>
                </c:pt>
                <c:pt idx="4025">
                  <c:v>1.4962</c:v>
                </c:pt>
                <c:pt idx="4026">
                  <c:v>1.5012000000000001</c:v>
                </c:pt>
                <c:pt idx="4027">
                  <c:v>1.4818</c:v>
                </c:pt>
                <c:pt idx="4028">
                  <c:v>1.4853000000000001</c:v>
                </c:pt>
                <c:pt idx="4029">
                  <c:v>1.4813000000000001</c:v>
                </c:pt>
                <c:pt idx="4030">
                  <c:v>1.4897</c:v>
                </c:pt>
                <c:pt idx="4031">
                  <c:v>1.4981</c:v>
                </c:pt>
                <c:pt idx="4032">
                  <c:v>1.4994000000000001</c:v>
                </c:pt>
                <c:pt idx="4033">
                  <c:v>1.5012000000000001</c:v>
                </c:pt>
                <c:pt idx="4034">
                  <c:v>1.4999</c:v>
                </c:pt>
                <c:pt idx="4035">
                  <c:v>1.4962</c:v>
                </c:pt>
                <c:pt idx="4036">
                  <c:v>1.4967999999999999</c:v>
                </c:pt>
                <c:pt idx="4037">
                  <c:v>1.4804999999999999</c:v>
                </c:pt>
                <c:pt idx="4038">
                  <c:v>1.4928999999999999</c:v>
                </c:pt>
                <c:pt idx="4039">
                  <c:v>1.4970000000000001</c:v>
                </c:pt>
                <c:pt idx="4040">
                  <c:v>1.4939</c:v>
                </c:pt>
                <c:pt idx="4041">
                  <c:v>1.4965999999999999</c:v>
                </c:pt>
                <c:pt idx="4042">
                  <c:v>1.4986999999999999</c:v>
                </c:pt>
                <c:pt idx="4043">
                  <c:v>1.4992000000000001</c:v>
                </c:pt>
                <c:pt idx="4044">
                  <c:v>1.4963</c:v>
                </c:pt>
                <c:pt idx="4045">
                  <c:v>1.4981</c:v>
                </c:pt>
                <c:pt idx="4046">
                  <c:v>1.4945999999999999</c:v>
                </c:pt>
                <c:pt idx="4047">
                  <c:v>1.4954000000000001</c:v>
                </c:pt>
                <c:pt idx="4048">
                  <c:v>1.5032000000000001</c:v>
                </c:pt>
                <c:pt idx="4049">
                  <c:v>1.4971000000000001</c:v>
                </c:pt>
                <c:pt idx="4050">
                  <c:v>1.4838</c:v>
                </c:pt>
                <c:pt idx="4051">
                  <c:v>1.4997</c:v>
                </c:pt>
                <c:pt idx="4052">
                  <c:v>1.4884999999999999</c:v>
                </c:pt>
                <c:pt idx="4053">
                  <c:v>1.5006999999999999</c:v>
                </c:pt>
                <c:pt idx="4054">
                  <c:v>1.5046999999999999</c:v>
                </c:pt>
                <c:pt idx="4055">
                  <c:v>1.4831000000000001</c:v>
                </c:pt>
                <c:pt idx="4056">
                  <c:v>1.5022</c:v>
                </c:pt>
                <c:pt idx="4057">
                  <c:v>1.4792000000000001</c:v>
                </c:pt>
                <c:pt idx="4058">
                  <c:v>1.5016</c:v>
                </c:pt>
                <c:pt idx="4059">
                  <c:v>1.4921</c:v>
                </c:pt>
                <c:pt idx="4060">
                  <c:v>1.5022</c:v>
                </c:pt>
                <c:pt idx="4061">
                  <c:v>1.498</c:v>
                </c:pt>
                <c:pt idx="4062">
                  <c:v>1.5029999999999999</c:v>
                </c:pt>
                <c:pt idx="4063">
                  <c:v>1.4837</c:v>
                </c:pt>
                <c:pt idx="4064">
                  <c:v>1.4849000000000001</c:v>
                </c:pt>
                <c:pt idx="4065">
                  <c:v>1.5046999999999999</c:v>
                </c:pt>
                <c:pt idx="4066">
                  <c:v>1.5043</c:v>
                </c:pt>
                <c:pt idx="4067">
                  <c:v>1.4782</c:v>
                </c:pt>
                <c:pt idx="4068">
                  <c:v>1.5007999999999999</c:v>
                </c:pt>
                <c:pt idx="4069">
                  <c:v>1.4947999999999999</c:v>
                </c:pt>
                <c:pt idx="4070">
                  <c:v>1.5037</c:v>
                </c:pt>
                <c:pt idx="4071">
                  <c:v>1.5049999999999999</c:v>
                </c:pt>
                <c:pt idx="4072">
                  <c:v>1.5025999999999999</c:v>
                </c:pt>
                <c:pt idx="4073">
                  <c:v>1.4997</c:v>
                </c:pt>
                <c:pt idx="4074">
                  <c:v>1.5054000000000001</c:v>
                </c:pt>
                <c:pt idx="4075">
                  <c:v>1.4857</c:v>
                </c:pt>
                <c:pt idx="4076">
                  <c:v>1.4865999999999999</c:v>
                </c:pt>
                <c:pt idx="4077">
                  <c:v>1.5064</c:v>
                </c:pt>
                <c:pt idx="4078">
                  <c:v>1.5019</c:v>
                </c:pt>
                <c:pt idx="4079">
                  <c:v>1.5085999999999999</c:v>
                </c:pt>
                <c:pt idx="4080">
                  <c:v>1.5123</c:v>
                </c:pt>
                <c:pt idx="4081">
                  <c:v>1.4890000000000001</c:v>
                </c:pt>
                <c:pt idx="4082">
                  <c:v>1.4895</c:v>
                </c:pt>
                <c:pt idx="4083">
                  <c:v>1.4970000000000001</c:v>
                </c:pt>
                <c:pt idx="4084">
                  <c:v>1.5026999999999999</c:v>
                </c:pt>
                <c:pt idx="4085">
                  <c:v>1.484</c:v>
                </c:pt>
                <c:pt idx="4086">
                  <c:v>1.5061</c:v>
                </c:pt>
                <c:pt idx="4087">
                  <c:v>1.5015000000000001</c:v>
                </c:pt>
                <c:pt idx="4088">
                  <c:v>1.4907999999999999</c:v>
                </c:pt>
                <c:pt idx="4089">
                  <c:v>1.4883999999999999</c:v>
                </c:pt>
                <c:pt idx="4090">
                  <c:v>1.4931000000000001</c:v>
                </c:pt>
                <c:pt idx="4091">
                  <c:v>1.4901</c:v>
                </c:pt>
                <c:pt idx="4092">
                  <c:v>1.5042</c:v>
                </c:pt>
                <c:pt idx="4093">
                  <c:v>1.5039</c:v>
                </c:pt>
                <c:pt idx="4094">
                  <c:v>1.4948999999999999</c:v>
                </c:pt>
                <c:pt idx="4095">
                  <c:v>1.5047999999999999</c:v>
                </c:pt>
                <c:pt idx="4096">
                  <c:v>1.4873000000000001</c:v>
                </c:pt>
                <c:pt idx="4097">
                  <c:v>1.4854000000000001</c:v>
                </c:pt>
                <c:pt idx="4098">
                  <c:v>1.4863</c:v>
                </c:pt>
                <c:pt idx="4099">
                  <c:v>1.4893000000000001</c:v>
                </c:pt>
                <c:pt idx="4100">
                  <c:v>1.4850000000000001</c:v>
                </c:pt>
                <c:pt idx="4101">
                  <c:v>1.4841</c:v>
                </c:pt>
                <c:pt idx="4102">
                  <c:v>1.5017</c:v>
                </c:pt>
                <c:pt idx="4103">
                  <c:v>1.4863</c:v>
                </c:pt>
                <c:pt idx="4104">
                  <c:v>1.5001</c:v>
                </c:pt>
                <c:pt idx="4105">
                  <c:v>1.4928999999999999</c:v>
                </c:pt>
                <c:pt idx="4106">
                  <c:v>1.5033000000000001</c:v>
                </c:pt>
                <c:pt idx="4107">
                  <c:v>1.5115000000000001</c:v>
                </c:pt>
                <c:pt idx="4108">
                  <c:v>1.4886999999999999</c:v>
                </c:pt>
                <c:pt idx="4109">
                  <c:v>1.5059</c:v>
                </c:pt>
                <c:pt idx="4110">
                  <c:v>1.4899</c:v>
                </c:pt>
                <c:pt idx="4111">
                  <c:v>1.5085999999999999</c:v>
                </c:pt>
                <c:pt idx="4112">
                  <c:v>1.5067999999999999</c:v>
                </c:pt>
                <c:pt idx="4113">
                  <c:v>1.4885999999999999</c:v>
                </c:pt>
                <c:pt idx="4114">
                  <c:v>1.4863</c:v>
                </c:pt>
                <c:pt idx="4115">
                  <c:v>1.4892000000000001</c:v>
                </c:pt>
                <c:pt idx="4116">
                  <c:v>1.5056</c:v>
                </c:pt>
                <c:pt idx="4117">
                  <c:v>1.4908999999999999</c:v>
                </c:pt>
                <c:pt idx="4118">
                  <c:v>1.5051000000000001</c:v>
                </c:pt>
                <c:pt idx="4119">
                  <c:v>1.4911000000000001</c:v>
                </c:pt>
                <c:pt idx="4120">
                  <c:v>1.4937</c:v>
                </c:pt>
                <c:pt idx="4121">
                  <c:v>1.5074000000000001</c:v>
                </c:pt>
                <c:pt idx="4122">
                  <c:v>1.4937</c:v>
                </c:pt>
                <c:pt idx="4123">
                  <c:v>1.5061</c:v>
                </c:pt>
                <c:pt idx="4124">
                  <c:v>1.5055000000000001</c:v>
                </c:pt>
                <c:pt idx="4125">
                  <c:v>1.4886999999999999</c:v>
                </c:pt>
                <c:pt idx="4126">
                  <c:v>1.4867999999999999</c:v>
                </c:pt>
                <c:pt idx="4127">
                  <c:v>1.4731000000000001</c:v>
                </c:pt>
                <c:pt idx="4128">
                  <c:v>1.4819</c:v>
                </c:pt>
                <c:pt idx="4129">
                  <c:v>1.4995000000000001</c:v>
                </c:pt>
                <c:pt idx="4130">
                  <c:v>1.4914000000000001</c:v>
                </c:pt>
                <c:pt idx="4131">
                  <c:v>1.4962</c:v>
                </c:pt>
                <c:pt idx="4132">
                  <c:v>1.4946999999999999</c:v>
                </c:pt>
                <c:pt idx="4133">
                  <c:v>1.4815</c:v>
                </c:pt>
                <c:pt idx="4134">
                  <c:v>1.4967999999999999</c:v>
                </c:pt>
                <c:pt idx="4135">
                  <c:v>1.5055000000000001</c:v>
                </c:pt>
                <c:pt idx="4136">
                  <c:v>1.4964999999999999</c:v>
                </c:pt>
                <c:pt idx="4137">
                  <c:v>1.4937</c:v>
                </c:pt>
                <c:pt idx="4138">
                  <c:v>1.4938</c:v>
                </c:pt>
                <c:pt idx="4139">
                  <c:v>1.4802</c:v>
                </c:pt>
                <c:pt idx="4140">
                  <c:v>1.482</c:v>
                </c:pt>
                <c:pt idx="4141">
                  <c:v>1.4728000000000001</c:v>
                </c:pt>
                <c:pt idx="4142">
                  <c:v>1.4824999999999999</c:v>
                </c:pt>
                <c:pt idx="4143">
                  <c:v>1.4794</c:v>
                </c:pt>
                <c:pt idx="4144">
                  <c:v>1.4818</c:v>
                </c:pt>
                <c:pt idx="4145">
                  <c:v>1.4672000000000001</c:v>
                </c:pt>
                <c:pt idx="4146">
                  <c:v>1.4722999999999999</c:v>
                </c:pt>
                <c:pt idx="4147">
                  <c:v>1.4843999999999999</c:v>
                </c:pt>
                <c:pt idx="4148">
                  <c:v>1.4735</c:v>
                </c:pt>
                <c:pt idx="4149">
                  <c:v>1.4719</c:v>
                </c:pt>
                <c:pt idx="4150">
                  <c:v>1.4891000000000001</c:v>
                </c:pt>
                <c:pt idx="4151">
                  <c:v>1.4692000000000001</c:v>
                </c:pt>
                <c:pt idx="4152">
                  <c:v>1.48</c:v>
                </c:pt>
                <c:pt idx="4153">
                  <c:v>1.4783999999999999</c:v>
                </c:pt>
                <c:pt idx="4154">
                  <c:v>1.4731000000000001</c:v>
                </c:pt>
                <c:pt idx="4155">
                  <c:v>1.4923999999999999</c:v>
                </c:pt>
                <c:pt idx="4156">
                  <c:v>1.4999</c:v>
                </c:pt>
                <c:pt idx="4157">
                  <c:v>1.5001</c:v>
                </c:pt>
                <c:pt idx="4158">
                  <c:v>1.5068999999999999</c:v>
                </c:pt>
                <c:pt idx="4159">
                  <c:v>1.4891000000000001</c:v>
                </c:pt>
                <c:pt idx="4160">
                  <c:v>1.5055000000000001</c:v>
                </c:pt>
                <c:pt idx="4161">
                  <c:v>1.4824999999999999</c:v>
                </c:pt>
                <c:pt idx="4162">
                  <c:v>1.4956</c:v>
                </c:pt>
                <c:pt idx="4163">
                  <c:v>1.4863</c:v>
                </c:pt>
                <c:pt idx="4164">
                  <c:v>1.4862</c:v>
                </c:pt>
                <c:pt idx="4165">
                  <c:v>1.4873000000000001</c:v>
                </c:pt>
                <c:pt idx="4166">
                  <c:v>1.4826999999999999</c:v>
                </c:pt>
                <c:pt idx="4167">
                  <c:v>1.4812000000000001</c:v>
                </c:pt>
                <c:pt idx="4168">
                  <c:v>1.4805999999999999</c:v>
                </c:pt>
                <c:pt idx="4169">
                  <c:v>1.4827999999999999</c:v>
                </c:pt>
                <c:pt idx="4170">
                  <c:v>1.4766999999999999</c:v>
                </c:pt>
                <c:pt idx="4171">
                  <c:v>1.4947999999999999</c:v>
                </c:pt>
                <c:pt idx="4172">
                  <c:v>1.496</c:v>
                </c:pt>
                <c:pt idx="4173">
                  <c:v>1.4914000000000001</c:v>
                </c:pt>
                <c:pt idx="4174">
                  <c:v>1.4869000000000001</c:v>
                </c:pt>
                <c:pt idx="4175">
                  <c:v>1.4947999999999999</c:v>
                </c:pt>
                <c:pt idx="4176">
                  <c:v>1.4956</c:v>
                </c:pt>
                <c:pt idx="4177">
                  <c:v>1.4825999999999999</c:v>
                </c:pt>
                <c:pt idx="4178">
                  <c:v>1.4837</c:v>
                </c:pt>
                <c:pt idx="4179">
                  <c:v>1.492</c:v>
                </c:pt>
                <c:pt idx="4180">
                  <c:v>1.4827999999999999</c:v>
                </c:pt>
                <c:pt idx="4181">
                  <c:v>1.4916</c:v>
                </c:pt>
                <c:pt idx="4182">
                  <c:v>1.4916</c:v>
                </c:pt>
                <c:pt idx="4183">
                  <c:v>1.4999</c:v>
                </c:pt>
                <c:pt idx="4184">
                  <c:v>1.5019</c:v>
                </c:pt>
                <c:pt idx="4185">
                  <c:v>1.5034000000000001</c:v>
                </c:pt>
                <c:pt idx="4186">
                  <c:v>1.5028999999999999</c:v>
                </c:pt>
                <c:pt idx="4187">
                  <c:v>1.4850000000000001</c:v>
                </c:pt>
                <c:pt idx="4188">
                  <c:v>1.5054000000000001</c:v>
                </c:pt>
                <c:pt idx="4189">
                  <c:v>1.488</c:v>
                </c:pt>
                <c:pt idx="4190">
                  <c:v>1.5055000000000001</c:v>
                </c:pt>
                <c:pt idx="4191">
                  <c:v>1.4888999999999999</c:v>
                </c:pt>
                <c:pt idx="4192">
                  <c:v>1.4856</c:v>
                </c:pt>
                <c:pt idx="4193">
                  <c:v>1.5041</c:v>
                </c:pt>
                <c:pt idx="4194">
                  <c:v>1.5029999999999999</c:v>
                </c:pt>
                <c:pt idx="4195">
                  <c:v>1.5002</c:v>
                </c:pt>
                <c:pt idx="4196">
                  <c:v>1.4911000000000001</c:v>
                </c:pt>
                <c:pt idx="4197">
                  <c:v>1.4945999999999999</c:v>
                </c:pt>
                <c:pt idx="4198">
                  <c:v>1.494</c:v>
                </c:pt>
                <c:pt idx="4199">
                  <c:v>1.4931000000000001</c:v>
                </c:pt>
                <c:pt idx="4200">
                  <c:v>1.4908999999999999</c:v>
                </c:pt>
                <c:pt idx="4201">
                  <c:v>1.4816</c:v>
                </c:pt>
                <c:pt idx="4202">
                  <c:v>1.4922</c:v>
                </c:pt>
                <c:pt idx="4203">
                  <c:v>1.4928999999999999</c:v>
                </c:pt>
                <c:pt idx="4204">
                  <c:v>1.4811000000000001</c:v>
                </c:pt>
                <c:pt idx="4205">
                  <c:v>1.4964999999999999</c:v>
                </c:pt>
                <c:pt idx="4206">
                  <c:v>1.4947999999999999</c:v>
                </c:pt>
                <c:pt idx="4207">
                  <c:v>1.4825999999999999</c:v>
                </c:pt>
                <c:pt idx="4208">
                  <c:v>1.4818</c:v>
                </c:pt>
                <c:pt idx="4209">
                  <c:v>1.4971000000000001</c:v>
                </c:pt>
                <c:pt idx="4210">
                  <c:v>1.4983</c:v>
                </c:pt>
                <c:pt idx="4211">
                  <c:v>1.4991000000000001</c:v>
                </c:pt>
                <c:pt idx="4212">
                  <c:v>1.4861</c:v>
                </c:pt>
                <c:pt idx="4213">
                  <c:v>1.488</c:v>
                </c:pt>
                <c:pt idx="4214">
                  <c:v>1.4922</c:v>
                </c:pt>
                <c:pt idx="4215">
                  <c:v>1.4913000000000001</c:v>
                </c:pt>
                <c:pt idx="4216">
                  <c:v>1.5011000000000001</c:v>
                </c:pt>
                <c:pt idx="4217">
                  <c:v>1.5043</c:v>
                </c:pt>
                <c:pt idx="4218">
                  <c:v>1.51</c:v>
                </c:pt>
                <c:pt idx="4219">
                  <c:v>1.4841</c:v>
                </c:pt>
                <c:pt idx="4220">
                  <c:v>1.5032000000000001</c:v>
                </c:pt>
                <c:pt idx="4221">
                  <c:v>1.5065</c:v>
                </c:pt>
                <c:pt idx="4222">
                  <c:v>1.4901</c:v>
                </c:pt>
                <c:pt idx="4223">
                  <c:v>1.4972000000000001</c:v>
                </c:pt>
                <c:pt idx="4224">
                  <c:v>1.4953000000000001</c:v>
                </c:pt>
                <c:pt idx="4225">
                  <c:v>1.4887999999999999</c:v>
                </c:pt>
                <c:pt idx="4226">
                  <c:v>1.4807999999999999</c:v>
                </c:pt>
                <c:pt idx="4227">
                  <c:v>1.4923999999999999</c:v>
                </c:pt>
                <c:pt idx="4228">
                  <c:v>1.4947999999999999</c:v>
                </c:pt>
                <c:pt idx="4229">
                  <c:v>1.4943</c:v>
                </c:pt>
                <c:pt idx="4230">
                  <c:v>1.4854000000000001</c:v>
                </c:pt>
                <c:pt idx="4231">
                  <c:v>1.4801</c:v>
                </c:pt>
                <c:pt idx="4232">
                  <c:v>1.4742999999999999</c:v>
                </c:pt>
                <c:pt idx="4233">
                  <c:v>1.4910000000000001</c:v>
                </c:pt>
                <c:pt idx="4234">
                  <c:v>1.4836</c:v>
                </c:pt>
                <c:pt idx="4235">
                  <c:v>1.4775</c:v>
                </c:pt>
                <c:pt idx="4236">
                  <c:v>1.4678</c:v>
                </c:pt>
                <c:pt idx="4237">
                  <c:v>1.4908999999999999</c:v>
                </c:pt>
                <c:pt idx="4238">
                  <c:v>1.4777</c:v>
                </c:pt>
                <c:pt idx="4239">
                  <c:v>1.4869000000000001</c:v>
                </c:pt>
                <c:pt idx="4240">
                  <c:v>1.4766999999999999</c:v>
                </c:pt>
                <c:pt idx="4241">
                  <c:v>1.4732000000000001</c:v>
                </c:pt>
                <c:pt idx="4242">
                  <c:v>1.4883999999999999</c:v>
                </c:pt>
                <c:pt idx="4243">
                  <c:v>1.5024999999999999</c:v>
                </c:pt>
                <c:pt idx="4244">
                  <c:v>1.4817</c:v>
                </c:pt>
                <c:pt idx="4245">
                  <c:v>1.4816</c:v>
                </c:pt>
                <c:pt idx="4246">
                  <c:v>1.4762</c:v>
                </c:pt>
                <c:pt idx="4247">
                  <c:v>1.4951000000000001</c:v>
                </c:pt>
                <c:pt idx="4248">
                  <c:v>1.4924999999999999</c:v>
                </c:pt>
                <c:pt idx="4249">
                  <c:v>1.5016</c:v>
                </c:pt>
                <c:pt idx="4250">
                  <c:v>1.4961</c:v>
                </c:pt>
                <c:pt idx="4251">
                  <c:v>1.4966999999999999</c:v>
                </c:pt>
                <c:pt idx="4252">
                  <c:v>1.4958</c:v>
                </c:pt>
                <c:pt idx="4253">
                  <c:v>1.4795</c:v>
                </c:pt>
                <c:pt idx="4254">
                  <c:v>1.498</c:v>
                </c:pt>
                <c:pt idx="4255">
                  <c:v>1.4990000000000001</c:v>
                </c:pt>
                <c:pt idx="4256">
                  <c:v>1.5047999999999999</c:v>
                </c:pt>
                <c:pt idx="4257">
                  <c:v>1.5076000000000001</c:v>
                </c:pt>
                <c:pt idx="4258">
                  <c:v>1.5117</c:v>
                </c:pt>
                <c:pt idx="4259">
                  <c:v>1.4917</c:v>
                </c:pt>
                <c:pt idx="4260">
                  <c:v>1.4883999999999999</c:v>
                </c:pt>
                <c:pt idx="4261">
                  <c:v>1.4916</c:v>
                </c:pt>
                <c:pt idx="4262">
                  <c:v>1.5146999999999999</c:v>
                </c:pt>
                <c:pt idx="4263">
                  <c:v>1.5124</c:v>
                </c:pt>
                <c:pt idx="4264">
                  <c:v>1.4996</c:v>
                </c:pt>
                <c:pt idx="4265">
                  <c:v>1.5074000000000001</c:v>
                </c:pt>
                <c:pt idx="4266">
                  <c:v>1.4906999999999999</c:v>
                </c:pt>
                <c:pt idx="4267">
                  <c:v>1.4915</c:v>
                </c:pt>
                <c:pt idx="4268">
                  <c:v>1.4921</c:v>
                </c:pt>
                <c:pt idx="4269">
                  <c:v>1.5004</c:v>
                </c:pt>
                <c:pt idx="4270">
                  <c:v>1.4953000000000001</c:v>
                </c:pt>
                <c:pt idx="4271">
                  <c:v>1.5044</c:v>
                </c:pt>
                <c:pt idx="4272">
                  <c:v>1.4902</c:v>
                </c:pt>
                <c:pt idx="4273">
                  <c:v>1.5051000000000001</c:v>
                </c:pt>
                <c:pt idx="4274">
                  <c:v>1.5074000000000001</c:v>
                </c:pt>
                <c:pt idx="4275">
                  <c:v>1.4770000000000001</c:v>
                </c:pt>
                <c:pt idx="4276">
                  <c:v>1.4806999999999999</c:v>
                </c:pt>
                <c:pt idx="4277">
                  <c:v>1.4699</c:v>
                </c:pt>
                <c:pt idx="4278">
                  <c:v>1.472</c:v>
                </c:pt>
                <c:pt idx="4279">
                  <c:v>1.4875</c:v>
                </c:pt>
                <c:pt idx="4280">
                  <c:v>1.4875</c:v>
                </c:pt>
                <c:pt idx="4281">
                  <c:v>1.4777</c:v>
                </c:pt>
                <c:pt idx="4282">
                  <c:v>1.4726999999999999</c:v>
                </c:pt>
                <c:pt idx="4283">
                  <c:v>1.4698</c:v>
                </c:pt>
                <c:pt idx="4284">
                  <c:v>1.4878</c:v>
                </c:pt>
                <c:pt idx="4285">
                  <c:v>1.4706999999999999</c:v>
                </c:pt>
                <c:pt idx="4286">
                  <c:v>1.4878</c:v>
                </c:pt>
                <c:pt idx="4287">
                  <c:v>1.4852000000000001</c:v>
                </c:pt>
                <c:pt idx="4288">
                  <c:v>1.4897</c:v>
                </c:pt>
                <c:pt idx="4289">
                  <c:v>1.49</c:v>
                </c:pt>
                <c:pt idx="4290">
                  <c:v>1.4896</c:v>
                </c:pt>
                <c:pt idx="4291">
                  <c:v>1.4899</c:v>
                </c:pt>
                <c:pt idx="4292">
                  <c:v>1.4736</c:v>
                </c:pt>
                <c:pt idx="4293">
                  <c:v>1.4902</c:v>
                </c:pt>
                <c:pt idx="4294">
                  <c:v>1.4762</c:v>
                </c:pt>
                <c:pt idx="4295">
                  <c:v>1.4886999999999999</c:v>
                </c:pt>
                <c:pt idx="4296">
                  <c:v>1.4721</c:v>
                </c:pt>
                <c:pt idx="4297">
                  <c:v>1.4658</c:v>
                </c:pt>
                <c:pt idx="4298">
                  <c:v>1.488</c:v>
                </c:pt>
                <c:pt idx="4299">
                  <c:v>1.4719</c:v>
                </c:pt>
                <c:pt idx="4300">
                  <c:v>1.4741</c:v>
                </c:pt>
                <c:pt idx="4301">
                  <c:v>1.4916</c:v>
                </c:pt>
                <c:pt idx="4302">
                  <c:v>1.4928999999999999</c:v>
                </c:pt>
                <c:pt idx="4303">
                  <c:v>1.4785999999999999</c:v>
                </c:pt>
                <c:pt idx="4304">
                  <c:v>1.4736</c:v>
                </c:pt>
                <c:pt idx="4305">
                  <c:v>1.4775</c:v>
                </c:pt>
                <c:pt idx="4306">
                  <c:v>1.4870000000000001</c:v>
                </c:pt>
                <c:pt idx="4307">
                  <c:v>1.4799</c:v>
                </c:pt>
                <c:pt idx="4308">
                  <c:v>1.4806999999999999</c:v>
                </c:pt>
                <c:pt idx="4309">
                  <c:v>1.4771000000000001</c:v>
                </c:pt>
                <c:pt idx="4310">
                  <c:v>1.4762</c:v>
                </c:pt>
                <c:pt idx="4311">
                  <c:v>1.4933000000000001</c:v>
                </c:pt>
                <c:pt idx="4312">
                  <c:v>1.494</c:v>
                </c:pt>
                <c:pt idx="4313">
                  <c:v>1.4977</c:v>
                </c:pt>
                <c:pt idx="4314">
                  <c:v>1.4984999999999999</c:v>
                </c:pt>
                <c:pt idx="4315">
                  <c:v>1.4762999999999999</c:v>
                </c:pt>
                <c:pt idx="4316">
                  <c:v>1.4939</c:v>
                </c:pt>
                <c:pt idx="4317">
                  <c:v>1.4765999999999999</c:v>
                </c:pt>
                <c:pt idx="4318">
                  <c:v>1.5009999999999999</c:v>
                </c:pt>
                <c:pt idx="4319">
                  <c:v>1.4943</c:v>
                </c:pt>
                <c:pt idx="4320">
                  <c:v>1.4803999999999999</c:v>
                </c:pt>
                <c:pt idx="4321">
                  <c:v>1.4765999999999999</c:v>
                </c:pt>
                <c:pt idx="4322">
                  <c:v>1.4947999999999999</c:v>
                </c:pt>
                <c:pt idx="4323">
                  <c:v>1.4932000000000001</c:v>
                </c:pt>
                <c:pt idx="4324">
                  <c:v>1.4944</c:v>
                </c:pt>
                <c:pt idx="4325">
                  <c:v>1.4906999999999999</c:v>
                </c:pt>
                <c:pt idx="4326">
                  <c:v>1.4829000000000001</c:v>
                </c:pt>
                <c:pt idx="4327">
                  <c:v>1.4982</c:v>
                </c:pt>
                <c:pt idx="4328">
                  <c:v>1.4882</c:v>
                </c:pt>
                <c:pt idx="4329">
                  <c:v>1.4971000000000001</c:v>
                </c:pt>
                <c:pt idx="4330">
                  <c:v>1.4818</c:v>
                </c:pt>
                <c:pt idx="4331">
                  <c:v>1.4873000000000001</c:v>
                </c:pt>
                <c:pt idx="4332">
                  <c:v>1.4995000000000001</c:v>
                </c:pt>
                <c:pt idx="4333">
                  <c:v>1.4938</c:v>
                </c:pt>
                <c:pt idx="4334">
                  <c:v>1.4843</c:v>
                </c:pt>
                <c:pt idx="4335">
                  <c:v>1.4863999999999999</c:v>
                </c:pt>
                <c:pt idx="4336">
                  <c:v>1.5063</c:v>
                </c:pt>
                <c:pt idx="4337">
                  <c:v>1.4895</c:v>
                </c:pt>
                <c:pt idx="4338">
                  <c:v>1.4884999999999999</c:v>
                </c:pt>
                <c:pt idx="4339">
                  <c:v>1.4918</c:v>
                </c:pt>
                <c:pt idx="4340">
                  <c:v>1.4995000000000001</c:v>
                </c:pt>
                <c:pt idx="4341">
                  <c:v>1.4952000000000001</c:v>
                </c:pt>
                <c:pt idx="4342">
                  <c:v>1.5049999999999999</c:v>
                </c:pt>
                <c:pt idx="4343">
                  <c:v>1.4926999999999999</c:v>
                </c:pt>
                <c:pt idx="4344">
                  <c:v>1.4823999999999999</c:v>
                </c:pt>
                <c:pt idx="4345">
                  <c:v>1.4834000000000001</c:v>
                </c:pt>
                <c:pt idx="4346">
                  <c:v>1.5005999999999999</c:v>
                </c:pt>
                <c:pt idx="4347">
                  <c:v>1.5028999999999999</c:v>
                </c:pt>
                <c:pt idx="4348">
                  <c:v>1.4946999999999999</c:v>
                </c:pt>
                <c:pt idx="4349">
                  <c:v>1.5048999999999999</c:v>
                </c:pt>
                <c:pt idx="4350">
                  <c:v>1.4902</c:v>
                </c:pt>
                <c:pt idx="4351">
                  <c:v>1.4977</c:v>
                </c:pt>
                <c:pt idx="4352">
                  <c:v>1.5023</c:v>
                </c:pt>
                <c:pt idx="4353">
                  <c:v>1.5047999999999999</c:v>
                </c:pt>
                <c:pt idx="4354">
                  <c:v>1.5011000000000001</c:v>
                </c:pt>
                <c:pt idx="4355">
                  <c:v>1.4864999999999999</c:v>
                </c:pt>
                <c:pt idx="4356">
                  <c:v>1.4922</c:v>
                </c:pt>
                <c:pt idx="4357">
                  <c:v>1.4843</c:v>
                </c:pt>
                <c:pt idx="4358">
                  <c:v>1.4859</c:v>
                </c:pt>
                <c:pt idx="4359">
                  <c:v>1.4809000000000001</c:v>
                </c:pt>
                <c:pt idx="4360">
                  <c:v>1.5017</c:v>
                </c:pt>
                <c:pt idx="4361">
                  <c:v>1.4874000000000001</c:v>
                </c:pt>
                <c:pt idx="4362">
                  <c:v>1.4975000000000001</c:v>
                </c:pt>
                <c:pt idx="4363">
                  <c:v>1.5039</c:v>
                </c:pt>
                <c:pt idx="4364">
                  <c:v>1.498</c:v>
                </c:pt>
                <c:pt idx="4365">
                  <c:v>1.4832000000000001</c:v>
                </c:pt>
                <c:pt idx="4366">
                  <c:v>1.5051000000000001</c:v>
                </c:pt>
                <c:pt idx="4367">
                  <c:v>1.4898</c:v>
                </c:pt>
                <c:pt idx="4368">
                  <c:v>1.4895</c:v>
                </c:pt>
                <c:pt idx="4369">
                  <c:v>1.4869000000000001</c:v>
                </c:pt>
                <c:pt idx="4370">
                  <c:v>1.4907999999999999</c:v>
                </c:pt>
                <c:pt idx="4371">
                  <c:v>1.4881</c:v>
                </c:pt>
                <c:pt idx="4372">
                  <c:v>1.4816</c:v>
                </c:pt>
                <c:pt idx="4373">
                  <c:v>1.4913000000000001</c:v>
                </c:pt>
                <c:pt idx="4374">
                  <c:v>1.4979</c:v>
                </c:pt>
                <c:pt idx="4375">
                  <c:v>1.4987999999999999</c:v>
                </c:pt>
                <c:pt idx="4376">
                  <c:v>1.5009999999999999</c:v>
                </c:pt>
                <c:pt idx="4377">
                  <c:v>1.5013000000000001</c:v>
                </c:pt>
                <c:pt idx="4378">
                  <c:v>1.5029999999999999</c:v>
                </c:pt>
                <c:pt idx="4379">
                  <c:v>1.4961</c:v>
                </c:pt>
                <c:pt idx="4380">
                  <c:v>1.4896</c:v>
                </c:pt>
                <c:pt idx="4381">
                  <c:v>1.4922</c:v>
                </c:pt>
                <c:pt idx="4382">
                  <c:v>1.4822</c:v>
                </c:pt>
                <c:pt idx="4383">
                  <c:v>1.4916</c:v>
                </c:pt>
                <c:pt idx="4384">
                  <c:v>1.4849000000000001</c:v>
                </c:pt>
                <c:pt idx="4385">
                  <c:v>1.4978</c:v>
                </c:pt>
                <c:pt idx="4386">
                  <c:v>1.4981</c:v>
                </c:pt>
                <c:pt idx="4387">
                  <c:v>1.5021</c:v>
                </c:pt>
                <c:pt idx="4388">
                  <c:v>1.4874000000000001</c:v>
                </c:pt>
                <c:pt idx="4389">
                  <c:v>1.4877</c:v>
                </c:pt>
                <c:pt idx="4390">
                  <c:v>1.5083</c:v>
                </c:pt>
                <c:pt idx="4391">
                  <c:v>1.4834000000000001</c:v>
                </c:pt>
                <c:pt idx="4392">
                  <c:v>1.5037</c:v>
                </c:pt>
                <c:pt idx="4393">
                  <c:v>1.5083</c:v>
                </c:pt>
                <c:pt idx="4394">
                  <c:v>1.5063</c:v>
                </c:pt>
                <c:pt idx="4395">
                  <c:v>1.4945999999999999</c:v>
                </c:pt>
                <c:pt idx="4396">
                  <c:v>1.5125</c:v>
                </c:pt>
                <c:pt idx="4397">
                  <c:v>1.4856</c:v>
                </c:pt>
                <c:pt idx="4398">
                  <c:v>1.5054000000000001</c:v>
                </c:pt>
                <c:pt idx="4399">
                  <c:v>1.5023</c:v>
                </c:pt>
                <c:pt idx="4400">
                  <c:v>1.4918</c:v>
                </c:pt>
                <c:pt idx="4401">
                  <c:v>1.4915</c:v>
                </c:pt>
                <c:pt idx="4402">
                  <c:v>1.5074000000000001</c:v>
                </c:pt>
                <c:pt idx="4403">
                  <c:v>1.4938</c:v>
                </c:pt>
                <c:pt idx="4404">
                  <c:v>1.4923999999999999</c:v>
                </c:pt>
                <c:pt idx="4405">
                  <c:v>1.5079</c:v>
                </c:pt>
                <c:pt idx="4406">
                  <c:v>1.5015000000000001</c:v>
                </c:pt>
                <c:pt idx="4407">
                  <c:v>1.5092000000000001</c:v>
                </c:pt>
                <c:pt idx="4408">
                  <c:v>1.5062</c:v>
                </c:pt>
                <c:pt idx="4409">
                  <c:v>1.4883</c:v>
                </c:pt>
                <c:pt idx="4410">
                  <c:v>1.5016</c:v>
                </c:pt>
                <c:pt idx="4411">
                  <c:v>1.4911000000000001</c:v>
                </c:pt>
                <c:pt idx="4412">
                  <c:v>1.5076000000000001</c:v>
                </c:pt>
                <c:pt idx="4413">
                  <c:v>1.4892000000000001</c:v>
                </c:pt>
                <c:pt idx="4414">
                  <c:v>1.5085999999999999</c:v>
                </c:pt>
                <c:pt idx="4415">
                  <c:v>1.5039</c:v>
                </c:pt>
                <c:pt idx="4416">
                  <c:v>1.4821</c:v>
                </c:pt>
                <c:pt idx="4417">
                  <c:v>1.5105999999999999</c:v>
                </c:pt>
                <c:pt idx="4418">
                  <c:v>1.5125</c:v>
                </c:pt>
                <c:pt idx="4419">
                  <c:v>1.5043</c:v>
                </c:pt>
                <c:pt idx="4420">
                  <c:v>1.5081</c:v>
                </c:pt>
                <c:pt idx="4421">
                  <c:v>1.5093000000000001</c:v>
                </c:pt>
                <c:pt idx="4422">
                  <c:v>1.4951000000000001</c:v>
                </c:pt>
                <c:pt idx="4423">
                  <c:v>1.5089999999999999</c:v>
                </c:pt>
                <c:pt idx="4424">
                  <c:v>1.5047999999999999</c:v>
                </c:pt>
                <c:pt idx="4425">
                  <c:v>1.5058</c:v>
                </c:pt>
                <c:pt idx="4426">
                  <c:v>1.4895</c:v>
                </c:pt>
                <c:pt idx="4427">
                  <c:v>1.49</c:v>
                </c:pt>
                <c:pt idx="4428">
                  <c:v>1.4911000000000001</c:v>
                </c:pt>
                <c:pt idx="4429">
                  <c:v>1.5111000000000001</c:v>
                </c:pt>
                <c:pt idx="4430">
                  <c:v>1.4990000000000001</c:v>
                </c:pt>
                <c:pt idx="4431">
                  <c:v>1.4979</c:v>
                </c:pt>
                <c:pt idx="4432">
                  <c:v>1.5038</c:v>
                </c:pt>
                <c:pt idx="4433">
                  <c:v>1.4923999999999999</c:v>
                </c:pt>
                <c:pt idx="4434">
                  <c:v>1.5005999999999999</c:v>
                </c:pt>
                <c:pt idx="4435">
                  <c:v>1.4943</c:v>
                </c:pt>
                <c:pt idx="4436">
                  <c:v>1.4957</c:v>
                </c:pt>
                <c:pt idx="4437">
                  <c:v>1.5091000000000001</c:v>
                </c:pt>
                <c:pt idx="4438">
                  <c:v>1.5094000000000001</c:v>
                </c:pt>
                <c:pt idx="4439">
                  <c:v>1.5106999999999999</c:v>
                </c:pt>
                <c:pt idx="4440">
                  <c:v>1.4999</c:v>
                </c:pt>
                <c:pt idx="4441">
                  <c:v>1.4978</c:v>
                </c:pt>
                <c:pt idx="4442">
                  <c:v>1.4901</c:v>
                </c:pt>
                <c:pt idx="4443">
                  <c:v>1.4962</c:v>
                </c:pt>
                <c:pt idx="4444">
                  <c:v>1.4970000000000001</c:v>
                </c:pt>
                <c:pt idx="4445">
                  <c:v>1.4942</c:v>
                </c:pt>
                <c:pt idx="4446">
                  <c:v>1.5118</c:v>
                </c:pt>
                <c:pt idx="4447">
                  <c:v>1.5098</c:v>
                </c:pt>
                <c:pt idx="4448">
                  <c:v>1.514</c:v>
                </c:pt>
                <c:pt idx="4449">
                  <c:v>1.5104</c:v>
                </c:pt>
                <c:pt idx="4450">
                  <c:v>1.5169999999999999</c:v>
                </c:pt>
                <c:pt idx="4451">
                  <c:v>1.5098</c:v>
                </c:pt>
                <c:pt idx="4452">
                  <c:v>1.5024999999999999</c:v>
                </c:pt>
                <c:pt idx="4453">
                  <c:v>1.5159</c:v>
                </c:pt>
                <c:pt idx="4454">
                  <c:v>1.4978</c:v>
                </c:pt>
                <c:pt idx="4455">
                  <c:v>1.498</c:v>
                </c:pt>
                <c:pt idx="4456">
                  <c:v>1.5154000000000001</c:v>
                </c:pt>
                <c:pt idx="4457">
                  <c:v>1.5008999999999999</c:v>
                </c:pt>
                <c:pt idx="4458">
                  <c:v>1.5195000000000001</c:v>
                </c:pt>
                <c:pt idx="4459">
                  <c:v>1.5017</c:v>
                </c:pt>
                <c:pt idx="4460">
                  <c:v>1.5143</c:v>
                </c:pt>
                <c:pt idx="4461">
                  <c:v>1.5149999999999999</c:v>
                </c:pt>
                <c:pt idx="4462">
                  <c:v>1.5106999999999999</c:v>
                </c:pt>
                <c:pt idx="4463">
                  <c:v>1.5145</c:v>
                </c:pt>
                <c:pt idx="4464">
                  <c:v>1.5185999999999999</c:v>
                </c:pt>
                <c:pt idx="4465">
                  <c:v>1.5147999999999999</c:v>
                </c:pt>
                <c:pt idx="4466">
                  <c:v>1.5123</c:v>
                </c:pt>
                <c:pt idx="4467">
                  <c:v>1.5199</c:v>
                </c:pt>
                <c:pt idx="4468">
                  <c:v>1.5021</c:v>
                </c:pt>
                <c:pt idx="4469">
                  <c:v>1.4999</c:v>
                </c:pt>
                <c:pt idx="4470">
                  <c:v>1.5021</c:v>
                </c:pt>
                <c:pt idx="4471">
                  <c:v>1.5105999999999999</c:v>
                </c:pt>
                <c:pt idx="4472">
                  <c:v>1.5179</c:v>
                </c:pt>
                <c:pt idx="4473">
                  <c:v>1.5095000000000001</c:v>
                </c:pt>
                <c:pt idx="4474">
                  <c:v>1.5134000000000001</c:v>
                </c:pt>
                <c:pt idx="4475">
                  <c:v>1.4951000000000001</c:v>
                </c:pt>
                <c:pt idx="4476">
                  <c:v>1.5125999999999999</c:v>
                </c:pt>
                <c:pt idx="4477">
                  <c:v>1.5155000000000001</c:v>
                </c:pt>
                <c:pt idx="4478">
                  <c:v>1.4956</c:v>
                </c:pt>
                <c:pt idx="4479">
                  <c:v>1.5036</c:v>
                </c:pt>
                <c:pt idx="4480">
                  <c:v>1.4945999999999999</c:v>
                </c:pt>
                <c:pt idx="4481">
                  <c:v>1.5157</c:v>
                </c:pt>
                <c:pt idx="4482">
                  <c:v>1.5128999999999999</c:v>
                </c:pt>
                <c:pt idx="4483">
                  <c:v>1.4943</c:v>
                </c:pt>
                <c:pt idx="4484">
                  <c:v>1.5075000000000001</c:v>
                </c:pt>
                <c:pt idx="4485">
                  <c:v>1.5083</c:v>
                </c:pt>
                <c:pt idx="4486">
                  <c:v>1.4996</c:v>
                </c:pt>
                <c:pt idx="4487">
                  <c:v>1.5091000000000001</c:v>
                </c:pt>
                <c:pt idx="4488">
                  <c:v>1.5133000000000001</c:v>
                </c:pt>
                <c:pt idx="4489">
                  <c:v>1.5126999999999999</c:v>
                </c:pt>
                <c:pt idx="4490">
                  <c:v>1.5021</c:v>
                </c:pt>
                <c:pt idx="4491">
                  <c:v>1.5138</c:v>
                </c:pt>
                <c:pt idx="4492">
                  <c:v>1.4797</c:v>
                </c:pt>
                <c:pt idx="4493">
                  <c:v>1.4986999999999999</c:v>
                </c:pt>
                <c:pt idx="4494">
                  <c:v>1.4984999999999999</c:v>
                </c:pt>
                <c:pt idx="4495">
                  <c:v>1.4986999999999999</c:v>
                </c:pt>
                <c:pt idx="4496">
                  <c:v>1.4844999999999999</c:v>
                </c:pt>
                <c:pt idx="4497">
                  <c:v>1.4957</c:v>
                </c:pt>
                <c:pt idx="4498">
                  <c:v>1.4974000000000001</c:v>
                </c:pt>
                <c:pt idx="4499">
                  <c:v>1.4861</c:v>
                </c:pt>
                <c:pt idx="4500">
                  <c:v>1.4835</c:v>
                </c:pt>
                <c:pt idx="4501">
                  <c:v>1.4971000000000001</c:v>
                </c:pt>
                <c:pt idx="4502">
                  <c:v>1.5042</c:v>
                </c:pt>
                <c:pt idx="4503">
                  <c:v>1.4903</c:v>
                </c:pt>
                <c:pt idx="4504">
                  <c:v>1.4936</c:v>
                </c:pt>
                <c:pt idx="4505">
                  <c:v>1.4810000000000001</c:v>
                </c:pt>
                <c:pt idx="4506">
                  <c:v>1.4805999999999999</c:v>
                </c:pt>
                <c:pt idx="4507">
                  <c:v>1.4959</c:v>
                </c:pt>
                <c:pt idx="4508">
                  <c:v>1.4858</c:v>
                </c:pt>
                <c:pt idx="4509">
                  <c:v>1.4904999999999999</c:v>
                </c:pt>
                <c:pt idx="4510">
                  <c:v>1.5068999999999999</c:v>
                </c:pt>
                <c:pt idx="4511">
                  <c:v>1.5011000000000001</c:v>
                </c:pt>
                <c:pt idx="4512">
                  <c:v>1.4903</c:v>
                </c:pt>
                <c:pt idx="4513">
                  <c:v>1.5053000000000001</c:v>
                </c:pt>
                <c:pt idx="4514">
                  <c:v>1.4893000000000001</c:v>
                </c:pt>
                <c:pt idx="4515">
                  <c:v>1.5071000000000001</c:v>
                </c:pt>
                <c:pt idx="4516">
                  <c:v>1.5066999999999999</c:v>
                </c:pt>
                <c:pt idx="4517">
                  <c:v>1.4958</c:v>
                </c:pt>
                <c:pt idx="4518">
                  <c:v>1.4901</c:v>
                </c:pt>
                <c:pt idx="4519">
                  <c:v>1.4898</c:v>
                </c:pt>
                <c:pt idx="4520">
                  <c:v>1.4919</c:v>
                </c:pt>
                <c:pt idx="4521">
                  <c:v>1.4873000000000001</c:v>
                </c:pt>
                <c:pt idx="4522">
                  <c:v>1.4876</c:v>
                </c:pt>
                <c:pt idx="4523">
                  <c:v>1.4826999999999999</c:v>
                </c:pt>
                <c:pt idx="4524">
                  <c:v>1.5032000000000001</c:v>
                </c:pt>
                <c:pt idx="4525">
                  <c:v>1.5029999999999999</c:v>
                </c:pt>
                <c:pt idx="4526">
                  <c:v>1.4982</c:v>
                </c:pt>
                <c:pt idx="4527">
                  <c:v>1.4879</c:v>
                </c:pt>
                <c:pt idx="4528">
                  <c:v>1.5039</c:v>
                </c:pt>
                <c:pt idx="4529">
                  <c:v>1.4944</c:v>
                </c:pt>
                <c:pt idx="4530">
                  <c:v>1.4883</c:v>
                </c:pt>
                <c:pt idx="4531">
                  <c:v>1.5029999999999999</c:v>
                </c:pt>
                <c:pt idx="4532">
                  <c:v>1.4864999999999999</c:v>
                </c:pt>
                <c:pt idx="4533">
                  <c:v>1.4999</c:v>
                </c:pt>
                <c:pt idx="4534">
                  <c:v>1.4990000000000001</c:v>
                </c:pt>
                <c:pt idx="4535">
                  <c:v>1.4867999999999999</c:v>
                </c:pt>
                <c:pt idx="4536">
                  <c:v>1.4911000000000001</c:v>
                </c:pt>
                <c:pt idx="4537">
                  <c:v>1.5047999999999999</c:v>
                </c:pt>
                <c:pt idx="4538">
                  <c:v>1.5044</c:v>
                </c:pt>
                <c:pt idx="4539">
                  <c:v>1.4901</c:v>
                </c:pt>
                <c:pt idx="4540">
                  <c:v>1.5085</c:v>
                </c:pt>
                <c:pt idx="4541">
                  <c:v>1.5101</c:v>
                </c:pt>
                <c:pt idx="4542">
                  <c:v>1.4925999999999999</c:v>
                </c:pt>
                <c:pt idx="4543">
                  <c:v>1.498</c:v>
                </c:pt>
                <c:pt idx="4544">
                  <c:v>1.5021</c:v>
                </c:pt>
                <c:pt idx="4545">
                  <c:v>1.4942</c:v>
                </c:pt>
                <c:pt idx="4546">
                  <c:v>1.5086999999999999</c:v>
                </c:pt>
                <c:pt idx="4547">
                  <c:v>1.5065999999999999</c:v>
                </c:pt>
                <c:pt idx="4548">
                  <c:v>1.4988999999999999</c:v>
                </c:pt>
                <c:pt idx="4549">
                  <c:v>1.5065999999999999</c:v>
                </c:pt>
                <c:pt idx="4550">
                  <c:v>1.5022</c:v>
                </c:pt>
                <c:pt idx="4551">
                  <c:v>1.4964999999999999</c:v>
                </c:pt>
                <c:pt idx="4552">
                  <c:v>1.5150999999999999</c:v>
                </c:pt>
                <c:pt idx="4553">
                  <c:v>1.5065999999999999</c:v>
                </c:pt>
                <c:pt idx="4554">
                  <c:v>1.4987999999999999</c:v>
                </c:pt>
                <c:pt idx="4555">
                  <c:v>1.5136000000000001</c:v>
                </c:pt>
                <c:pt idx="4556">
                  <c:v>1.5018</c:v>
                </c:pt>
                <c:pt idx="4557">
                  <c:v>1.5007999999999999</c:v>
                </c:pt>
                <c:pt idx="4558">
                  <c:v>1.5118</c:v>
                </c:pt>
                <c:pt idx="4559">
                  <c:v>1.5142</c:v>
                </c:pt>
                <c:pt idx="4560">
                  <c:v>1.4973000000000001</c:v>
                </c:pt>
                <c:pt idx="4561">
                  <c:v>1.5145</c:v>
                </c:pt>
                <c:pt idx="4562">
                  <c:v>1.4982</c:v>
                </c:pt>
                <c:pt idx="4563">
                  <c:v>1.5122</c:v>
                </c:pt>
                <c:pt idx="4564">
                  <c:v>1.5134000000000001</c:v>
                </c:pt>
                <c:pt idx="4565">
                  <c:v>1.5185999999999999</c:v>
                </c:pt>
                <c:pt idx="4566">
                  <c:v>1.5125999999999999</c:v>
                </c:pt>
                <c:pt idx="4567">
                  <c:v>1.5193000000000001</c:v>
                </c:pt>
                <c:pt idx="4568">
                  <c:v>1.5141</c:v>
                </c:pt>
                <c:pt idx="4569">
                  <c:v>1.5028999999999999</c:v>
                </c:pt>
                <c:pt idx="4570">
                  <c:v>1.5026999999999999</c:v>
                </c:pt>
                <c:pt idx="4571">
                  <c:v>1.5193000000000001</c:v>
                </c:pt>
                <c:pt idx="4572">
                  <c:v>1.5018</c:v>
                </c:pt>
                <c:pt idx="4573">
                  <c:v>1.5026999999999999</c:v>
                </c:pt>
                <c:pt idx="4574">
                  <c:v>1.516</c:v>
                </c:pt>
                <c:pt idx="4575">
                  <c:v>1.5032000000000001</c:v>
                </c:pt>
                <c:pt idx="4576">
                  <c:v>1.5177</c:v>
                </c:pt>
                <c:pt idx="4577">
                  <c:v>1.5001</c:v>
                </c:pt>
                <c:pt idx="4578">
                  <c:v>1.5076000000000001</c:v>
                </c:pt>
                <c:pt idx="4579">
                  <c:v>1.5165</c:v>
                </c:pt>
                <c:pt idx="4580">
                  <c:v>1.5019</c:v>
                </c:pt>
                <c:pt idx="4581">
                  <c:v>1.5065999999999999</c:v>
                </c:pt>
                <c:pt idx="4582">
                  <c:v>1.52</c:v>
                </c:pt>
                <c:pt idx="4583">
                  <c:v>1.5044999999999999</c:v>
                </c:pt>
                <c:pt idx="4584">
                  <c:v>1.4986999999999999</c:v>
                </c:pt>
                <c:pt idx="4585">
                  <c:v>1.5155000000000001</c:v>
                </c:pt>
                <c:pt idx="4586">
                  <c:v>1.5286999999999999</c:v>
                </c:pt>
                <c:pt idx="4587">
                  <c:v>1.5299</c:v>
                </c:pt>
                <c:pt idx="4588">
                  <c:v>1.5345</c:v>
                </c:pt>
                <c:pt idx="4589">
                  <c:v>1.5154000000000001</c:v>
                </c:pt>
                <c:pt idx="4590">
                  <c:v>1.5124</c:v>
                </c:pt>
                <c:pt idx="4591">
                  <c:v>1.5109999999999999</c:v>
                </c:pt>
                <c:pt idx="4592">
                  <c:v>1.5266</c:v>
                </c:pt>
                <c:pt idx="4593">
                  <c:v>1.5122</c:v>
                </c:pt>
                <c:pt idx="4594">
                  <c:v>1.5318000000000001</c:v>
                </c:pt>
                <c:pt idx="4595">
                  <c:v>1.5107999999999999</c:v>
                </c:pt>
                <c:pt idx="4596">
                  <c:v>1.5189999999999999</c:v>
                </c:pt>
                <c:pt idx="4597">
                  <c:v>1.5330999999999999</c:v>
                </c:pt>
                <c:pt idx="4598">
                  <c:v>1.5106999999999999</c:v>
                </c:pt>
                <c:pt idx="4599">
                  <c:v>1.5159</c:v>
                </c:pt>
                <c:pt idx="4600">
                  <c:v>1.5304</c:v>
                </c:pt>
                <c:pt idx="4601">
                  <c:v>1.5377000000000001</c:v>
                </c:pt>
                <c:pt idx="4602">
                  <c:v>1.5267999999999999</c:v>
                </c:pt>
                <c:pt idx="4603">
                  <c:v>1.5144</c:v>
                </c:pt>
                <c:pt idx="4604">
                  <c:v>1.51</c:v>
                </c:pt>
                <c:pt idx="4605">
                  <c:v>1.5154000000000001</c:v>
                </c:pt>
                <c:pt idx="4606">
                  <c:v>1.5125999999999999</c:v>
                </c:pt>
                <c:pt idx="4607">
                  <c:v>1.5305</c:v>
                </c:pt>
                <c:pt idx="4608">
                  <c:v>1.5258</c:v>
                </c:pt>
                <c:pt idx="4609">
                  <c:v>1.5321</c:v>
                </c:pt>
                <c:pt idx="4610">
                  <c:v>1.5345</c:v>
                </c:pt>
                <c:pt idx="4611">
                  <c:v>1.5304</c:v>
                </c:pt>
                <c:pt idx="4612">
                  <c:v>1.5315000000000001</c:v>
                </c:pt>
                <c:pt idx="4613">
                  <c:v>1.5336000000000001</c:v>
                </c:pt>
                <c:pt idx="4614">
                  <c:v>1.5125</c:v>
                </c:pt>
                <c:pt idx="4615">
                  <c:v>1.5141</c:v>
                </c:pt>
                <c:pt idx="4616">
                  <c:v>1.534</c:v>
                </c:pt>
                <c:pt idx="4617">
                  <c:v>1.5299</c:v>
                </c:pt>
                <c:pt idx="4618">
                  <c:v>1.5318000000000001</c:v>
                </c:pt>
                <c:pt idx="4619">
                  <c:v>1.5374000000000001</c:v>
                </c:pt>
                <c:pt idx="4620">
                  <c:v>1.5411999999999999</c:v>
                </c:pt>
                <c:pt idx="4621">
                  <c:v>1.5347999999999999</c:v>
                </c:pt>
                <c:pt idx="4622">
                  <c:v>1.5173000000000001</c:v>
                </c:pt>
                <c:pt idx="4623">
                  <c:v>1.5116000000000001</c:v>
                </c:pt>
                <c:pt idx="4624">
                  <c:v>1.5358000000000001</c:v>
                </c:pt>
                <c:pt idx="4625">
                  <c:v>1.5290999999999999</c:v>
                </c:pt>
                <c:pt idx="4626">
                  <c:v>1.5226</c:v>
                </c:pt>
                <c:pt idx="4627">
                  <c:v>1.5241</c:v>
                </c:pt>
                <c:pt idx="4628">
                  <c:v>1.5157</c:v>
                </c:pt>
                <c:pt idx="4629">
                  <c:v>1.5188999999999999</c:v>
                </c:pt>
                <c:pt idx="4630">
                  <c:v>1.5161</c:v>
                </c:pt>
                <c:pt idx="4631">
                  <c:v>1.5173000000000001</c:v>
                </c:pt>
                <c:pt idx="4632">
                  <c:v>1.5183</c:v>
                </c:pt>
                <c:pt idx="4633">
                  <c:v>1.5364</c:v>
                </c:pt>
                <c:pt idx="4634">
                  <c:v>1.5129999999999999</c:v>
                </c:pt>
                <c:pt idx="4635">
                  <c:v>1.512</c:v>
                </c:pt>
                <c:pt idx="4636">
                  <c:v>1.4825999999999999</c:v>
                </c:pt>
                <c:pt idx="4637">
                  <c:v>1.5053000000000001</c:v>
                </c:pt>
                <c:pt idx="4638">
                  <c:v>1.4836</c:v>
                </c:pt>
                <c:pt idx="4639">
                  <c:v>1.5106999999999999</c:v>
                </c:pt>
                <c:pt idx="4640">
                  <c:v>1.5079</c:v>
                </c:pt>
                <c:pt idx="4641">
                  <c:v>1.4895</c:v>
                </c:pt>
                <c:pt idx="4642">
                  <c:v>1.5043</c:v>
                </c:pt>
                <c:pt idx="4643">
                  <c:v>1.4904999999999999</c:v>
                </c:pt>
                <c:pt idx="4644">
                  <c:v>1.4849000000000001</c:v>
                </c:pt>
                <c:pt idx="4645">
                  <c:v>1.5075000000000001</c:v>
                </c:pt>
                <c:pt idx="4646">
                  <c:v>1.4945999999999999</c:v>
                </c:pt>
                <c:pt idx="4647">
                  <c:v>1.5085</c:v>
                </c:pt>
                <c:pt idx="4648">
                  <c:v>1.508</c:v>
                </c:pt>
                <c:pt idx="4649">
                  <c:v>1.502</c:v>
                </c:pt>
                <c:pt idx="4650">
                  <c:v>1.5102</c:v>
                </c:pt>
                <c:pt idx="4651">
                  <c:v>1.4871000000000001</c:v>
                </c:pt>
                <c:pt idx="4652">
                  <c:v>1.5025999999999999</c:v>
                </c:pt>
                <c:pt idx="4653">
                  <c:v>1.5047999999999999</c:v>
                </c:pt>
                <c:pt idx="4654">
                  <c:v>1.5083</c:v>
                </c:pt>
                <c:pt idx="4655">
                  <c:v>1.506</c:v>
                </c:pt>
                <c:pt idx="4656">
                  <c:v>1.5032000000000001</c:v>
                </c:pt>
                <c:pt idx="4657">
                  <c:v>1.5085</c:v>
                </c:pt>
                <c:pt idx="4658">
                  <c:v>1.4879</c:v>
                </c:pt>
                <c:pt idx="4659">
                  <c:v>1.5084</c:v>
                </c:pt>
                <c:pt idx="4660">
                  <c:v>1.5025999999999999</c:v>
                </c:pt>
                <c:pt idx="4661">
                  <c:v>1.5074000000000001</c:v>
                </c:pt>
                <c:pt idx="4662">
                  <c:v>1.5096000000000001</c:v>
                </c:pt>
                <c:pt idx="4663">
                  <c:v>1.5095000000000001</c:v>
                </c:pt>
                <c:pt idx="4664">
                  <c:v>1.4944</c:v>
                </c:pt>
                <c:pt idx="4665">
                  <c:v>1.5135000000000001</c:v>
                </c:pt>
                <c:pt idx="4666">
                  <c:v>1.5136000000000001</c:v>
                </c:pt>
                <c:pt idx="4667">
                  <c:v>1.4982</c:v>
                </c:pt>
                <c:pt idx="4668">
                  <c:v>1.5147999999999999</c:v>
                </c:pt>
                <c:pt idx="4669">
                  <c:v>1.5093000000000001</c:v>
                </c:pt>
                <c:pt idx="4670">
                  <c:v>1.5104</c:v>
                </c:pt>
                <c:pt idx="4671">
                  <c:v>1.5207999999999999</c:v>
                </c:pt>
                <c:pt idx="4672">
                  <c:v>1.5062</c:v>
                </c:pt>
                <c:pt idx="4673">
                  <c:v>1.5029999999999999</c:v>
                </c:pt>
                <c:pt idx="4674">
                  <c:v>1.5274000000000001</c:v>
                </c:pt>
                <c:pt idx="4675">
                  <c:v>1.5199</c:v>
                </c:pt>
                <c:pt idx="4676">
                  <c:v>1.5133000000000001</c:v>
                </c:pt>
                <c:pt idx="4677">
                  <c:v>1.5236000000000001</c:v>
                </c:pt>
                <c:pt idx="4678">
                  <c:v>1.5086999999999999</c:v>
                </c:pt>
                <c:pt idx="4679">
                  <c:v>1.5179</c:v>
                </c:pt>
                <c:pt idx="4680">
                  <c:v>1.5226</c:v>
                </c:pt>
                <c:pt idx="4681">
                  <c:v>1.5203</c:v>
                </c:pt>
                <c:pt idx="4682">
                  <c:v>1.5113000000000001</c:v>
                </c:pt>
                <c:pt idx="4683">
                  <c:v>1.5281</c:v>
                </c:pt>
                <c:pt idx="4684">
                  <c:v>1.5293000000000001</c:v>
                </c:pt>
                <c:pt idx="4685">
                  <c:v>1.5232000000000001</c:v>
                </c:pt>
                <c:pt idx="4686">
                  <c:v>1.5181</c:v>
                </c:pt>
                <c:pt idx="4687">
                  <c:v>1.5248999999999999</c:v>
                </c:pt>
                <c:pt idx="4688">
                  <c:v>1.5064</c:v>
                </c:pt>
                <c:pt idx="4689">
                  <c:v>1.514</c:v>
                </c:pt>
                <c:pt idx="4690">
                  <c:v>1.5238</c:v>
                </c:pt>
                <c:pt idx="4691">
                  <c:v>1.5116000000000001</c:v>
                </c:pt>
                <c:pt idx="4692">
                  <c:v>1.5261</c:v>
                </c:pt>
                <c:pt idx="4693">
                  <c:v>1.5263</c:v>
                </c:pt>
                <c:pt idx="4694">
                  <c:v>1.5057</c:v>
                </c:pt>
                <c:pt idx="4695">
                  <c:v>1.5235000000000001</c:v>
                </c:pt>
                <c:pt idx="4696">
                  <c:v>1.5266</c:v>
                </c:pt>
                <c:pt idx="4697">
                  <c:v>1.5278</c:v>
                </c:pt>
                <c:pt idx="4698">
                  <c:v>1.5095000000000001</c:v>
                </c:pt>
                <c:pt idx="4699">
                  <c:v>1.5262</c:v>
                </c:pt>
                <c:pt idx="4700">
                  <c:v>1.5267999999999999</c:v>
                </c:pt>
                <c:pt idx="4701">
                  <c:v>1.5165999999999999</c:v>
                </c:pt>
                <c:pt idx="4702">
                  <c:v>1.5232000000000001</c:v>
                </c:pt>
                <c:pt idx="4703">
                  <c:v>1.506</c:v>
                </c:pt>
                <c:pt idx="4704">
                  <c:v>1.5054000000000001</c:v>
                </c:pt>
                <c:pt idx="4705">
                  <c:v>1.5139</c:v>
                </c:pt>
                <c:pt idx="4706">
                  <c:v>1.5127999999999999</c:v>
                </c:pt>
                <c:pt idx="4707">
                  <c:v>1.5175000000000001</c:v>
                </c:pt>
                <c:pt idx="4708">
                  <c:v>1.5078</c:v>
                </c:pt>
                <c:pt idx="4709">
                  <c:v>1.5157</c:v>
                </c:pt>
                <c:pt idx="4710">
                  <c:v>1.5226999999999999</c:v>
                </c:pt>
                <c:pt idx="4711">
                  <c:v>1.5279</c:v>
                </c:pt>
                <c:pt idx="4712">
                  <c:v>1.5259</c:v>
                </c:pt>
                <c:pt idx="4713">
                  <c:v>1.5287999999999999</c:v>
                </c:pt>
                <c:pt idx="4714">
                  <c:v>1.5226</c:v>
                </c:pt>
                <c:pt idx="4715">
                  <c:v>1.5326</c:v>
                </c:pt>
                <c:pt idx="4716">
                  <c:v>1.5306999999999999</c:v>
                </c:pt>
                <c:pt idx="4717">
                  <c:v>1.5354000000000001</c:v>
                </c:pt>
                <c:pt idx="4718">
                  <c:v>1.5313000000000001</c:v>
                </c:pt>
                <c:pt idx="4719">
                  <c:v>1.5348999999999999</c:v>
                </c:pt>
                <c:pt idx="4720">
                  <c:v>1.5336000000000001</c:v>
                </c:pt>
                <c:pt idx="4721">
                  <c:v>1.5178</c:v>
                </c:pt>
                <c:pt idx="4722">
                  <c:v>1.532</c:v>
                </c:pt>
                <c:pt idx="4723">
                  <c:v>1.5209999999999999</c:v>
                </c:pt>
                <c:pt idx="4724">
                  <c:v>1.5334000000000001</c:v>
                </c:pt>
                <c:pt idx="4725">
                  <c:v>1.5344</c:v>
                </c:pt>
                <c:pt idx="4726">
                  <c:v>1.5185</c:v>
                </c:pt>
                <c:pt idx="4727">
                  <c:v>1.5304</c:v>
                </c:pt>
                <c:pt idx="4728">
                  <c:v>1.5296000000000001</c:v>
                </c:pt>
                <c:pt idx="4729">
                  <c:v>1.5294000000000001</c:v>
                </c:pt>
                <c:pt idx="4730">
                  <c:v>1.5343</c:v>
                </c:pt>
                <c:pt idx="4731">
                  <c:v>1.5168999999999999</c:v>
                </c:pt>
                <c:pt idx="4732">
                  <c:v>1.5344</c:v>
                </c:pt>
                <c:pt idx="4733">
                  <c:v>1.5277000000000001</c:v>
                </c:pt>
                <c:pt idx="4734">
                  <c:v>1.5303</c:v>
                </c:pt>
                <c:pt idx="4735">
                  <c:v>1.5206</c:v>
                </c:pt>
                <c:pt idx="4736">
                  <c:v>1.5156000000000001</c:v>
                </c:pt>
                <c:pt idx="4737">
                  <c:v>1.5314000000000001</c:v>
                </c:pt>
                <c:pt idx="4738">
                  <c:v>1.5341</c:v>
                </c:pt>
                <c:pt idx="4739">
                  <c:v>1.5109999999999999</c:v>
                </c:pt>
                <c:pt idx="4740">
                  <c:v>1.5108999999999999</c:v>
                </c:pt>
                <c:pt idx="4741">
                  <c:v>1.5173000000000001</c:v>
                </c:pt>
                <c:pt idx="4742">
                  <c:v>1.5143</c:v>
                </c:pt>
                <c:pt idx="4743">
                  <c:v>1.5177</c:v>
                </c:pt>
                <c:pt idx="4744">
                  <c:v>1.5313000000000001</c:v>
                </c:pt>
                <c:pt idx="4745">
                  <c:v>1.5284</c:v>
                </c:pt>
                <c:pt idx="4746">
                  <c:v>1.5327</c:v>
                </c:pt>
                <c:pt idx="4747">
                  <c:v>1.5273000000000001</c:v>
                </c:pt>
                <c:pt idx="4748">
                  <c:v>1.5305</c:v>
                </c:pt>
                <c:pt idx="4749">
                  <c:v>1.5341</c:v>
                </c:pt>
                <c:pt idx="4750">
                  <c:v>1.5244</c:v>
                </c:pt>
                <c:pt idx="4751">
                  <c:v>1.5114000000000001</c:v>
                </c:pt>
                <c:pt idx="4752">
                  <c:v>1.5289999999999999</c:v>
                </c:pt>
                <c:pt idx="4753">
                  <c:v>1.51</c:v>
                </c:pt>
                <c:pt idx="4754">
                  <c:v>1.5101</c:v>
                </c:pt>
                <c:pt idx="4755">
                  <c:v>1.5065</c:v>
                </c:pt>
                <c:pt idx="4756">
                  <c:v>1.5214000000000001</c:v>
                </c:pt>
                <c:pt idx="4757">
                  <c:v>1.5044999999999999</c:v>
                </c:pt>
                <c:pt idx="4758">
                  <c:v>1.5253000000000001</c:v>
                </c:pt>
                <c:pt idx="4759">
                  <c:v>1.5248999999999999</c:v>
                </c:pt>
                <c:pt idx="4760">
                  <c:v>1.5279</c:v>
                </c:pt>
                <c:pt idx="4761">
                  <c:v>1.5122</c:v>
                </c:pt>
                <c:pt idx="4762">
                  <c:v>1.5315000000000001</c:v>
                </c:pt>
                <c:pt idx="4763">
                  <c:v>1.5111000000000001</c:v>
                </c:pt>
                <c:pt idx="4764">
                  <c:v>1.5309999999999999</c:v>
                </c:pt>
                <c:pt idx="4765">
                  <c:v>1.5166999999999999</c:v>
                </c:pt>
                <c:pt idx="4766">
                  <c:v>1.5232000000000001</c:v>
                </c:pt>
                <c:pt idx="4767">
                  <c:v>1.5103</c:v>
                </c:pt>
                <c:pt idx="4768">
                  <c:v>1.5302</c:v>
                </c:pt>
                <c:pt idx="4769">
                  <c:v>1.5095000000000001</c:v>
                </c:pt>
                <c:pt idx="4770">
                  <c:v>1.5103</c:v>
                </c:pt>
                <c:pt idx="4771">
                  <c:v>1.5293000000000001</c:v>
                </c:pt>
                <c:pt idx="4772">
                  <c:v>1.5097</c:v>
                </c:pt>
                <c:pt idx="4773">
                  <c:v>1.5138</c:v>
                </c:pt>
                <c:pt idx="4774">
                  <c:v>1.5223</c:v>
                </c:pt>
                <c:pt idx="4775">
                  <c:v>1.526</c:v>
                </c:pt>
                <c:pt idx="4776">
                  <c:v>1.5162</c:v>
                </c:pt>
                <c:pt idx="4777">
                  <c:v>1.5296000000000001</c:v>
                </c:pt>
                <c:pt idx="4778">
                  <c:v>1.5162</c:v>
                </c:pt>
                <c:pt idx="4779">
                  <c:v>1.5210999999999999</c:v>
                </c:pt>
                <c:pt idx="4780">
                  <c:v>1.5107999999999999</c:v>
                </c:pt>
                <c:pt idx="4781">
                  <c:v>1.5073000000000001</c:v>
                </c:pt>
                <c:pt idx="4782">
                  <c:v>1.5037</c:v>
                </c:pt>
                <c:pt idx="4783">
                  <c:v>1.5076000000000001</c:v>
                </c:pt>
                <c:pt idx="4784">
                  <c:v>1.51</c:v>
                </c:pt>
                <c:pt idx="4785">
                  <c:v>1.5227999999999999</c:v>
                </c:pt>
                <c:pt idx="4786">
                  <c:v>1.5250999999999999</c:v>
                </c:pt>
                <c:pt idx="4787">
                  <c:v>1.5254000000000001</c:v>
                </c:pt>
                <c:pt idx="4788">
                  <c:v>1.5085</c:v>
                </c:pt>
                <c:pt idx="4789">
                  <c:v>1.5277000000000001</c:v>
                </c:pt>
                <c:pt idx="4790">
                  <c:v>1.5297000000000001</c:v>
                </c:pt>
                <c:pt idx="4791">
                  <c:v>1.5129999999999999</c:v>
                </c:pt>
                <c:pt idx="4792">
                  <c:v>1.5114000000000001</c:v>
                </c:pt>
                <c:pt idx="4793">
                  <c:v>1.528</c:v>
                </c:pt>
                <c:pt idx="4794">
                  <c:v>1.5286</c:v>
                </c:pt>
                <c:pt idx="4795">
                  <c:v>1.5234000000000001</c:v>
                </c:pt>
                <c:pt idx="4796">
                  <c:v>1.5106999999999999</c:v>
                </c:pt>
                <c:pt idx="4797">
                  <c:v>1.5246</c:v>
                </c:pt>
                <c:pt idx="4798">
                  <c:v>1.516</c:v>
                </c:pt>
                <c:pt idx="4799">
                  <c:v>1.5243</c:v>
                </c:pt>
                <c:pt idx="4800">
                  <c:v>1.5061</c:v>
                </c:pt>
                <c:pt idx="4801">
                  <c:v>1.5141</c:v>
                </c:pt>
                <c:pt idx="4802">
                  <c:v>1.5259</c:v>
                </c:pt>
                <c:pt idx="4803">
                  <c:v>1.5134000000000001</c:v>
                </c:pt>
                <c:pt idx="4804">
                  <c:v>1.5114000000000001</c:v>
                </c:pt>
                <c:pt idx="4805">
                  <c:v>1.5239</c:v>
                </c:pt>
                <c:pt idx="4806">
                  <c:v>1.5274000000000001</c:v>
                </c:pt>
                <c:pt idx="4807">
                  <c:v>1.5078</c:v>
                </c:pt>
                <c:pt idx="4808">
                  <c:v>1.5187999999999999</c:v>
                </c:pt>
                <c:pt idx="4809">
                  <c:v>1.4998</c:v>
                </c:pt>
                <c:pt idx="4810">
                  <c:v>1.5213000000000001</c:v>
                </c:pt>
                <c:pt idx="4811">
                  <c:v>1.5189999999999999</c:v>
                </c:pt>
                <c:pt idx="4812">
                  <c:v>1.5269999999999999</c:v>
                </c:pt>
                <c:pt idx="4813">
                  <c:v>1.5008999999999999</c:v>
                </c:pt>
                <c:pt idx="4814">
                  <c:v>1.5101</c:v>
                </c:pt>
                <c:pt idx="4815">
                  <c:v>1.4928999999999999</c:v>
                </c:pt>
                <c:pt idx="4816">
                  <c:v>1.5134000000000001</c:v>
                </c:pt>
                <c:pt idx="4817">
                  <c:v>1.4967999999999999</c:v>
                </c:pt>
                <c:pt idx="4818">
                  <c:v>1.4914000000000001</c:v>
                </c:pt>
                <c:pt idx="4819">
                  <c:v>1.4773000000000001</c:v>
                </c:pt>
                <c:pt idx="4820">
                  <c:v>1.4866999999999999</c:v>
                </c:pt>
                <c:pt idx="4821">
                  <c:v>1.4773000000000001</c:v>
                </c:pt>
                <c:pt idx="4822">
                  <c:v>1.4938</c:v>
                </c:pt>
                <c:pt idx="4823">
                  <c:v>1.5125999999999999</c:v>
                </c:pt>
                <c:pt idx="4824">
                  <c:v>1.4919</c:v>
                </c:pt>
                <c:pt idx="4825">
                  <c:v>1.4951000000000001</c:v>
                </c:pt>
                <c:pt idx="4826">
                  <c:v>1.5056</c:v>
                </c:pt>
                <c:pt idx="4827">
                  <c:v>1.5026999999999999</c:v>
                </c:pt>
                <c:pt idx="4828">
                  <c:v>1.5085</c:v>
                </c:pt>
                <c:pt idx="4829">
                  <c:v>1.4910000000000001</c:v>
                </c:pt>
                <c:pt idx="4830">
                  <c:v>1.5121</c:v>
                </c:pt>
                <c:pt idx="4831">
                  <c:v>1.5044999999999999</c:v>
                </c:pt>
                <c:pt idx="4832">
                  <c:v>1.5022</c:v>
                </c:pt>
                <c:pt idx="4833">
                  <c:v>1.5066999999999999</c:v>
                </c:pt>
                <c:pt idx="4834">
                  <c:v>1.4863999999999999</c:v>
                </c:pt>
                <c:pt idx="4835">
                  <c:v>1.4957</c:v>
                </c:pt>
                <c:pt idx="4836">
                  <c:v>1.4959</c:v>
                </c:pt>
                <c:pt idx="4837">
                  <c:v>1.5028999999999999</c:v>
                </c:pt>
                <c:pt idx="4838">
                  <c:v>1.4896</c:v>
                </c:pt>
                <c:pt idx="4839">
                  <c:v>1.4910000000000001</c:v>
                </c:pt>
                <c:pt idx="4840">
                  <c:v>1.4973000000000001</c:v>
                </c:pt>
                <c:pt idx="4841">
                  <c:v>1.5016</c:v>
                </c:pt>
                <c:pt idx="4842">
                  <c:v>1.4896</c:v>
                </c:pt>
                <c:pt idx="4843">
                  <c:v>1.5044</c:v>
                </c:pt>
                <c:pt idx="4844">
                  <c:v>1.4874000000000001</c:v>
                </c:pt>
                <c:pt idx="4845">
                  <c:v>1.4967999999999999</c:v>
                </c:pt>
                <c:pt idx="4846">
                  <c:v>1.502</c:v>
                </c:pt>
                <c:pt idx="4847">
                  <c:v>1.4901</c:v>
                </c:pt>
                <c:pt idx="4848">
                  <c:v>1.5046999999999999</c:v>
                </c:pt>
                <c:pt idx="4849">
                  <c:v>1.5031000000000001</c:v>
                </c:pt>
                <c:pt idx="4850">
                  <c:v>1.4919</c:v>
                </c:pt>
                <c:pt idx="4851">
                  <c:v>1.5018</c:v>
                </c:pt>
                <c:pt idx="4852">
                  <c:v>1.4866999999999999</c:v>
                </c:pt>
                <c:pt idx="4853">
                  <c:v>1.4893000000000001</c:v>
                </c:pt>
                <c:pt idx="4854">
                  <c:v>1.5044</c:v>
                </c:pt>
                <c:pt idx="4855">
                  <c:v>1.4927999999999999</c:v>
                </c:pt>
                <c:pt idx="4856">
                  <c:v>1.4964999999999999</c:v>
                </c:pt>
                <c:pt idx="4857">
                  <c:v>1.4858</c:v>
                </c:pt>
                <c:pt idx="4858">
                  <c:v>1.4874000000000001</c:v>
                </c:pt>
                <c:pt idx="4859">
                  <c:v>1.5056</c:v>
                </c:pt>
                <c:pt idx="4860">
                  <c:v>1.4882</c:v>
                </c:pt>
                <c:pt idx="4861">
                  <c:v>1.5024999999999999</c:v>
                </c:pt>
                <c:pt idx="4862">
                  <c:v>1.4966999999999999</c:v>
                </c:pt>
                <c:pt idx="4863">
                  <c:v>1.5073000000000001</c:v>
                </c:pt>
                <c:pt idx="4864">
                  <c:v>1.5045999999999999</c:v>
                </c:pt>
                <c:pt idx="4865">
                  <c:v>1.5066999999999999</c:v>
                </c:pt>
                <c:pt idx="4866">
                  <c:v>1.4954000000000001</c:v>
                </c:pt>
                <c:pt idx="4867">
                  <c:v>1.486</c:v>
                </c:pt>
                <c:pt idx="4868">
                  <c:v>1.4972000000000001</c:v>
                </c:pt>
                <c:pt idx="4869">
                  <c:v>1.5052000000000001</c:v>
                </c:pt>
                <c:pt idx="4870">
                  <c:v>1.4943</c:v>
                </c:pt>
                <c:pt idx="4871">
                  <c:v>1.496</c:v>
                </c:pt>
                <c:pt idx="4872">
                  <c:v>1.5064</c:v>
                </c:pt>
                <c:pt idx="4873">
                  <c:v>1.5093000000000001</c:v>
                </c:pt>
                <c:pt idx="4874">
                  <c:v>1.5041</c:v>
                </c:pt>
                <c:pt idx="4875">
                  <c:v>1.5208999999999999</c:v>
                </c:pt>
                <c:pt idx="4876">
                  <c:v>1.5052000000000001</c:v>
                </c:pt>
                <c:pt idx="4877">
                  <c:v>1.5185999999999999</c:v>
                </c:pt>
                <c:pt idx="4878">
                  <c:v>1.5022</c:v>
                </c:pt>
                <c:pt idx="4879">
                  <c:v>1.5214000000000001</c:v>
                </c:pt>
                <c:pt idx="4880">
                  <c:v>1.5168999999999999</c:v>
                </c:pt>
                <c:pt idx="4881">
                  <c:v>1.5009999999999999</c:v>
                </c:pt>
                <c:pt idx="4882">
                  <c:v>1.5189999999999999</c:v>
                </c:pt>
                <c:pt idx="4883">
                  <c:v>1.4903999999999999</c:v>
                </c:pt>
                <c:pt idx="4884">
                  <c:v>1.4967999999999999</c:v>
                </c:pt>
                <c:pt idx="4885">
                  <c:v>1.4943</c:v>
                </c:pt>
                <c:pt idx="4886">
                  <c:v>1.5085999999999999</c:v>
                </c:pt>
                <c:pt idx="4887">
                  <c:v>1.4894000000000001</c:v>
                </c:pt>
                <c:pt idx="4888">
                  <c:v>1.4911000000000001</c:v>
                </c:pt>
                <c:pt idx="4889">
                  <c:v>1.498</c:v>
                </c:pt>
                <c:pt idx="4890">
                  <c:v>1.5075000000000001</c:v>
                </c:pt>
                <c:pt idx="4891">
                  <c:v>1.508</c:v>
                </c:pt>
                <c:pt idx="4892">
                  <c:v>1.5097</c:v>
                </c:pt>
                <c:pt idx="4893">
                  <c:v>1.5068999999999999</c:v>
                </c:pt>
                <c:pt idx="4894">
                  <c:v>1.5096000000000001</c:v>
                </c:pt>
                <c:pt idx="4895">
                  <c:v>1.5099</c:v>
                </c:pt>
                <c:pt idx="4896">
                  <c:v>1.5036</c:v>
                </c:pt>
                <c:pt idx="4897">
                  <c:v>1.5109999999999999</c:v>
                </c:pt>
                <c:pt idx="4898">
                  <c:v>1.5068999999999999</c:v>
                </c:pt>
                <c:pt idx="4899">
                  <c:v>1.5117</c:v>
                </c:pt>
                <c:pt idx="4900">
                  <c:v>1.5046999999999999</c:v>
                </c:pt>
                <c:pt idx="4901">
                  <c:v>1.5107999999999999</c:v>
                </c:pt>
                <c:pt idx="4902">
                  <c:v>1.5126999999999999</c:v>
                </c:pt>
                <c:pt idx="4903">
                  <c:v>1.5086999999999999</c:v>
                </c:pt>
                <c:pt idx="4904">
                  <c:v>1.4965999999999999</c:v>
                </c:pt>
                <c:pt idx="4905">
                  <c:v>1.5074000000000001</c:v>
                </c:pt>
                <c:pt idx="4906">
                  <c:v>1.4954000000000001</c:v>
                </c:pt>
                <c:pt idx="4907">
                  <c:v>1.5119</c:v>
                </c:pt>
                <c:pt idx="4908">
                  <c:v>1.5124</c:v>
                </c:pt>
                <c:pt idx="4909">
                  <c:v>1.5089999999999999</c:v>
                </c:pt>
                <c:pt idx="4910">
                  <c:v>1.4964999999999999</c:v>
                </c:pt>
                <c:pt idx="4911">
                  <c:v>1.5085999999999999</c:v>
                </c:pt>
                <c:pt idx="4912">
                  <c:v>1.4991000000000001</c:v>
                </c:pt>
                <c:pt idx="4913">
                  <c:v>1.4972000000000001</c:v>
                </c:pt>
                <c:pt idx="4914">
                  <c:v>1.5123</c:v>
                </c:pt>
                <c:pt idx="4915">
                  <c:v>1.5028999999999999</c:v>
                </c:pt>
                <c:pt idx="4916">
                  <c:v>1.4947999999999999</c:v>
                </c:pt>
                <c:pt idx="4917">
                  <c:v>1.5007999999999999</c:v>
                </c:pt>
                <c:pt idx="4918">
                  <c:v>1.5108999999999999</c:v>
                </c:pt>
                <c:pt idx="4919">
                  <c:v>1.4974000000000001</c:v>
                </c:pt>
                <c:pt idx="4920">
                  <c:v>1.5183</c:v>
                </c:pt>
                <c:pt idx="4921">
                  <c:v>1.5167999999999999</c:v>
                </c:pt>
                <c:pt idx="4922">
                  <c:v>1.5001</c:v>
                </c:pt>
                <c:pt idx="4923">
                  <c:v>1.5168999999999999</c:v>
                </c:pt>
                <c:pt idx="4924">
                  <c:v>1.4971000000000001</c:v>
                </c:pt>
                <c:pt idx="4925">
                  <c:v>1.506</c:v>
                </c:pt>
                <c:pt idx="4926">
                  <c:v>1.5008999999999999</c:v>
                </c:pt>
                <c:pt idx="4927">
                  <c:v>1.4981</c:v>
                </c:pt>
                <c:pt idx="4928">
                  <c:v>1.5238</c:v>
                </c:pt>
                <c:pt idx="4929">
                  <c:v>1.5190999999999999</c:v>
                </c:pt>
                <c:pt idx="4930">
                  <c:v>1.5028999999999999</c:v>
                </c:pt>
                <c:pt idx="4931">
                  <c:v>1.5025999999999999</c:v>
                </c:pt>
                <c:pt idx="4932">
                  <c:v>1.5186999999999999</c:v>
                </c:pt>
                <c:pt idx="4933">
                  <c:v>1.5097</c:v>
                </c:pt>
                <c:pt idx="4934">
                  <c:v>1.5107999999999999</c:v>
                </c:pt>
                <c:pt idx="4935">
                  <c:v>1.5304</c:v>
                </c:pt>
                <c:pt idx="4936">
                  <c:v>1.5286</c:v>
                </c:pt>
                <c:pt idx="4937">
                  <c:v>1.5266999999999999</c:v>
                </c:pt>
                <c:pt idx="4938">
                  <c:v>1.5330999999999999</c:v>
                </c:pt>
                <c:pt idx="4939">
                  <c:v>1.5266</c:v>
                </c:pt>
                <c:pt idx="4940">
                  <c:v>1.5122</c:v>
                </c:pt>
                <c:pt idx="4941">
                  <c:v>1.528</c:v>
                </c:pt>
                <c:pt idx="4942">
                  <c:v>1.5257000000000001</c:v>
                </c:pt>
                <c:pt idx="4943">
                  <c:v>1.51</c:v>
                </c:pt>
                <c:pt idx="4944">
                  <c:v>1.5233000000000001</c:v>
                </c:pt>
                <c:pt idx="4945">
                  <c:v>1.5222</c:v>
                </c:pt>
                <c:pt idx="4946">
                  <c:v>1.5317000000000001</c:v>
                </c:pt>
                <c:pt idx="4947">
                  <c:v>1.5268999999999999</c:v>
                </c:pt>
                <c:pt idx="4948">
                  <c:v>1.5241</c:v>
                </c:pt>
                <c:pt idx="4949">
                  <c:v>1.5105</c:v>
                </c:pt>
                <c:pt idx="4950">
                  <c:v>1.5284</c:v>
                </c:pt>
                <c:pt idx="4951">
                  <c:v>1.5125</c:v>
                </c:pt>
                <c:pt idx="4952">
                  <c:v>1.5169999999999999</c:v>
                </c:pt>
                <c:pt idx="4953">
                  <c:v>1.5363</c:v>
                </c:pt>
                <c:pt idx="4954">
                  <c:v>1.5188999999999999</c:v>
                </c:pt>
                <c:pt idx="4955">
                  <c:v>1.5176000000000001</c:v>
                </c:pt>
                <c:pt idx="4956">
                  <c:v>1.5204</c:v>
                </c:pt>
                <c:pt idx="4957">
                  <c:v>1.5147999999999999</c:v>
                </c:pt>
                <c:pt idx="4958">
                  <c:v>1.5345</c:v>
                </c:pt>
                <c:pt idx="4959">
                  <c:v>1.5245</c:v>
                </c:pt>
                <c:pt idx="4960">
                  <c:v>1.5337000000000001</c:v>
                </c:pt>
                <c:pt idx="4961">
                  <c:v>1.5141</c:v>
                </c:pt>
                <c:pt idx="4962">
                  <c:v>1.5234000000000001</c:v>
                </c:pt>
                <c:pt idx="4963">
                  <c:v>1.5221</c:v>
                </c:pt>
                <c:pt idx="4964">
                  <c:v>1.5078</c:v>
                </c:pt>
                <c:pt idx="4965">
                  <c:v>1.5224</c:v>
                </c:pt>
                <c:pt idx="4966">
                  <c:v>1.5069999999999999</c:v>
                </c:pt>
                <c:pt idx="4967">
                  <c:v>1.5250999999999999</c:v>
                </c:pt>
                <c:pt idx="4968">
                  <c:v>1.5206999999999999</c:v>
                </c:pt>
                <c:pt idx="4969">
                  <c:v>1.5173000000000001</c:v>
                </c:pt>
                <c:pt idx="4970">
                  <c:v>1.5258</c:v>
                </c:pt>
                <c:pt idx="4971">
                  <c:v>1.5102</c:v>
                </c:pt>
                <c:pt idx="4972">
                  <c:v>1.5275000000000001</c:v>
                </c:pt>
                <c:pt idx="4973">
                  <c:v>1.5295000000000001</c:v>
                </c:pt>
                <c:pt idx="4974">
                  <c:v>1.5155000000000001</c:v>
                </c:pt>
                <c:pt idx="4975">
                  <c:v>1.5271999999999999</c:v>
                </c:pt>
                <c:pt idx="4976">
                  <c:v>1.5133000000000001</c:v>
                </c:pt>
                <c:pt idx="4977">
                  <c:v>1.524</c:v>
                </c:pt>
                <c:pt idx="4978">
                  <c:v>1.526</c:v>
                </c:pt>
                <c:pt idx="4979">
                  <c:v>1.5132000000000001</c:v>
                </c:pt>
                <c:pt idx="4980">
                  <c:v>1.5251999999999999</c:v>
                </c:pt>
                <c:pt idx="4981">
                  <c:v>1.5132000000000001</c:v>
                </c:pt>
                <c:pt idx="4982">
                  <c:v>1.5072000000000001</c:v>
                </c:pt>
                <c:pt idx="4983">
                  <c:v>1.5101</c:v>
                </c:pt>
                <c:pt idx="4984">
                  <c:v>1.5036</c:v>
                </c:pt>
                <c:pt idx="4985">
                  <c:v>1.5119</c:v>
                </c:pt>
                <c:pt idx="4986">
                  <c:v>1.5331999999999999</c:v>
                </c:pt>
                <c:pt idx="4987">
                  <c:v>1.514</c:v>
                </c:pt>
                <c:pt idx="4988">
                  <c:v>1.5270999999999999</c:v>
                </c:pt>
                <c:pt idx="4989">
                  <c:v>1.5129999999999999</c:v>
                </c:pt>
                <c:pt idx="4990">
                  <c:v>1.5276000000000001</c:v>
                </c:pt>
                <c:pt idx="4991">
                  <c:v>1.5257000000000001</c:v>
                </c:pt>
                <c:pt idx="4992">
                  <c:v>1.5273000000000001</c:v>
                </c:pt>
                <c:pt idx="4993">
                  <c:v>1.5229999999999999</c:v>
                </c:pt>
                <c:pt idx="4994">
                  <c:v>1.5057</c:v>
                </c:pt>
                <c:pt idx="4995">
                  <c:v>1.5130999999999999</c:v>
                </c:pt>
                <c:pt idx="4996">
                  <c:v>1.5117</c:v>
                </c:pt>
                <c:pt idx="4997">
                  <c:v>1.5255000000000001</c:v>
                </c:pt>
                <c:pt idx="4998">
                  <c:v>1.5271999999999999</c:v>
                </c:pt>
                <c:pt idx="4999">
                  <c:v>1.5276000000000001</c:v>
                </c:pt>
                <c:pt idx="5000">
                  <c:v>1.5229999999999999</c:v>
                </c:pt>
                <c:pt idx="5001">
                  <c:v>1.5235000000000001</c:v>
                </c:pt>
                <c:pt idx="5002">
                  <c:v>1.5298</c:v>
                </c:pt>
                <c:pt idx="5003">
                  <c:v>1.5126999999999999</c:v>
                </c:pt>
                <c:pt idx="5004">
                  <c:v>1.5265</c:v>
                </c:pt>
                <c:pt idx="5005">
                  <c:v>1.5166999999999999</c:v>
                </c:pt>
                <c:pt idx="5006">
                  <c:v>1.5105999999999999</c:v>
                </c:pt>
                <c:pt idx="5007">
                  <c:v>1.5129999999999999</c:v>
                </c:pt>
                <c:pt idx="5008">
                  <c:v>1.5295000000000001</c:v>
                </c:pt>
                <c:pt idx="5009">
                  <c:v>1.5262</c:v>
                </c:pt>
                <c:pt idx="5010">
                  <c:v>1.5266999999999999</c:v>
                </c:pt>
                <c:pt idx="5011">
                  <c:v>1.5303</c:v>
                </c:pt>
                <c:pt idx="5012">
                  <c:v>1.5268999999999999</c:v>
                </c:pt>
                <c:pt idx="5013">
                  <c:v>1.5128999999999999</c:v>
                </c:pt>
                <c:pt idx="5014">
                  <c:v>1.5285</c:v>
                </c:pt>
                <c:pt idx="5015">
                  <c:v>1.5301</c:v>
                </c:pt>
                <c:pt idx="5016">
                  <c:v>1.5256000000000001</c:v>
                </c:pt>
                <c:pt idx="5017">
                  <c:v>1.5271999999999999</c:v>
                </c:pt>
                <c:pt idx="5018">
                  <c:v>1.5174000000000001</c:v>
                </c:pt>
                <c:pt idx="5019">
                  <c:v>1.5212000000000001</c:v>
                </c:pt>
                <c:pt idx="5020">
                  <c:v>1.5117</c:v>
                </c:pt>
                <c:pt idx="5021">
                  <c:v>1.5107999999999999</c:v>
                </c:pt>
                <c:pt idx="5022">
                  <c:v>1.5254000000000001</c:v>
                </c:pt>
                <c:pt idx="5023">
                  <c:v>1.5137</c:v>
                </c:pt>
                <c:pt idx="5024">
                  <c:v>1.5270999999999999</c:v>
                </c:pt>
                <c:pt idx="5025">
                  <c:v>1.5328999999999999</c:v>
                </c:pt>
                <c:pt idx="5026">
                  <c:v>1.5281</c:v>
                </c:pt>
                <c:pt idx="5027">
                  <c:v>1.5311999999999999</c:v>
                </c:pt>
                <c:pt idx="5028">
                  <c:v>1.5262</c:v>
                </c:pt>
                <c:pt idx="5029">
                  <c:v>1.5263</c:v>
                </c:pt>
                <c:pt idx="5030">
                  <c:v>1.5295000000000001</c:v>
                </c:pt>
                <c:pt idx="5031">
                  <c:v>1.5219</c:v>
                </c:pt>
                <c:pt idx="5032">
                  <c:v>1.504</c:v>
                </c:pt>
                <c:pt idx="5033">
                  <c:v>1.5033000000000001</c:v>
                </c:pt>
                <c:pt idx="5034">
                  <c:v>1.5256000000000001</c:v>
                </c:pt>
                <c:pt idx="5035">
                  <c:v>1.5178</c:v>
                </c:pt>
                <c:pt idx="5036">
                  <c:v>1.5278</c:v>
                </c:pt>
                <c:pt idx="5037">
                  <c:v>1.5263</c:v>
                </c:pt>
                <c:pt idx="5038">
                  <c:v>1.5306</c:v>
                </c:pt>
                <c:pt idx="5039">
                  <c:v>1.5047999999999999</c:v>
                </c:pt>
                <c:pt idx="5040">
                  <c:v>1.5297000000000001</c:v>
                </c:pt>
                <c:pt idx="5041">
                  <c:v>1.5267999999999999</c:v>
                </c:pt>
                <c:pt idx="5042">
                  <c:v>1.5134000000000001</c:v>
                </c:pt>
                <c:pt idx="5043">
                  <c:v>1.5274000000000001</c:v>
                </c:pt>
                <c:pt idx="5044">
                  <c:v>1.5234000000000001</c:v>
                </c:pt>
                <c:pt idx="5045">
                  <c:v>1.5075000000000001</c:v>
                </c:pt>
                <c:pt idx="5046">
                  <c:v>1.5135000000000001</c:v>
                </c:pt>
                <c:pt idx="5047">
                  <c:v>1.5303</c:v>
                </c:pt>
                <c:pt idx="5048">
                  <c:v>1.5225</c:v>
                </c:pt>
                <c:pt idx="5049">
                  <c:v>1.5291999999999999</c:v>
                </c:pt>
                <c:pt idx="5050">
                  <c:v>1.5085</c:v>
                </c:pt>
                <c:pt idx="5051">
                  <c:v>1.5307999999999999</c:v>
                </c:pt>
                <c:pt idx="5052">
                  <c:v>1.5085999999999999</c:v>
                </c:pt>
                <c:pt idx="5053">
                  <c:v>1.5327</c:v>
                </c:pt>
                <c:pt idx="5054">
                  <c:v>1.5246</c:v>
                </c:pt>
                <c:pt idx="5055">
                  <c:v>1.5268999999999999</c:v>
                </c:pt>
                <c:pt idx="5056">
                  <c:v>1.5236000000000001</c:v>
                </c:pt>
                <c:pt idx="5057">
                  <c:v>1.5310999999999999</c:v>
                </c:pt>
                <c:pt idx="5058">
                  <c:v>1.5242</c:v>
                </c:pt>
                <c:pt idx="5059">
                  <c:v>1.5307999999999999</c:v>
                </c:pt>
                <c:pt idx="5060">
                  <c:v>1.5357000000000001</c:v>
                </c:pt>
                <c:pt idx="5061">
                  <c:v>1.5314000000000001</c:v>
                </c:pt>
                <c:pt idx="5062">
                  <c:v>1.5074000000000001</c:v>
                </c:pt>
                <c:pt idx="5063">
                  <c:v>1.5277000000000001</c:v>
                </c:pt>
                <c:pt idx="5064">
                  <c:v>1.5330999999999999</c:v>
                </c:pt>
                <c:pt idx="5065">
                  <c:v>1.5164</c:v>
                </c:pt>
                <c:pt idx="5066">
                  <c:v>1.5167999999999999</c:v>
                </c:pt>
                <c:pt idx="5067">
                  <c:v>1.5132000000000001</c:v>
                </c:pt>
                <c:pt idx="5068">
                  <c:v>1.5287999999999999</c:v>
                </c:pt>
                <c:pt idx="5069">
                  <c:v>1.5379</c:v>
                </c:pt>
                <c:pt idx="5070">
                  <c:v>1.5381</c:v>
                </c:pt>
                <c:pt idx="5071">
                  <c:v>1.5327999999999999</c:v>
                </c:pt>
                <c:pt idx="5072">
                  <c:v>1.5391999999999999</c:v>
                </c:pt>
                <c:pt idx="5073">
                  <c:v>1.5278</c:v>
                </c:pt>
                <c:pt idx="5074">
                  <c:v>1.5307999999999999</c:v>
                </c:pt>
                <c:pt idx="5075">
                  <c:v>1.5344</c:v>
                </c:pt>
                <c:pt idx="5076">
                  <c:v>1.5317000000000001</c:v>
                </c:pt>
                <c:pt idx="5077">
                  <c:v>1.5167999999999999</c:v>
                </c:pt>
                <c:pt idx="5078">
                  <c:v>1.5324</c:v>
                </c:pt>
                <c:pt idx="5079">
                  <c:v>1.5183</c:v>
                </c:pt>
                <c:pt idx="5080">
                  <c:v>1.5322</c:v>
                </c:pt>
                <c:pt idx="5081">
                  <c:v>1.5376000000000001</c:v>
                </c:pt>
                <c:pt idx="5082">
                  <c:v>1.5158</c:v>
                </c:pt>
                <c:pt idx="5083">
                  <c:v>1.5318000000000001</c:v>
                </c:pt>
                <c:pt idx="5084">
                  <c:v>1.5251999999999999</c:v>
                </c:pt>
                <c:pt idx="5085">
                  <c:v>1.5346</c:v>
                </c:pt>
                <c:pt idx="5086">
                  <c:v>1.5210999999999999</c:v>
                </c:pt>
                <c:pt idx="5087">
                  <c:v>1.5126999999999999</c:v>
                </c:pt>
                <c:pt idx="5088">
                  <c:v>1.5197000000000001</c:v>
                </c:pt>
                <c:pt idx="5089">
                  <c:v>1.5336000000000001</c:v>
                </c:pt>
                <c:pt idx="5090">
                  <c:v>1.5362</c:v>
                </c:pt>
                <c:pt idx="5091">
                  <c:v>1.5307999999999999</c:v>
                </c:pt>
                <c:pt idx="5092">
                  <c:v>1.5336000000000001</c:v>
                </c:pt>
                <c:pt idx="5093">
                  <c:v>1.5306999999999999</c:v>
                </c:pt>
                <c:pt idx="5094">
                  <c:v>1.5173000000000001</c:v>
                </c:pt>
                <c:pt idx="5095">
                  <c:v>1.5097</c:v>
                </c:pt>
                <c:pt idx="5096">
                  <c:v>1.5153000000000001</c:v>
                </c:pt>
                <c:pt idx="5097">
                  <c:v>1.5293000000000001</c:v>
                </c:pt>
                <c:pt idx="5098">
                  <c:v>1.5087999999999999</c:v>
                </c:pt>
                <c:pt idx="5099">
                  <c:v>1.5306</c:v>
                </c:pt>
                <c:pt idx="5100">
                  <c:v>1.5316000000000001</c:v>
                </c:pt>
                <c:pt idx="5101">
                  <c:v>1.5321</c:v>
                </c:pt>
                <c:pt idx="5102">
                  <c:v>1.5346</c:v>
                </c:pt>
                <c:pt idx="5103">
                  <c:v>1.5135000000000001</c:v>
                </c:pt>
                <c:pt idx="5104">
                  <c:v>1.5194000000000001</c:v>
                </c:pt>
                <c:pt idx="5105">
                  <c:v>1.5333000000000001</c:v>
                </c:pt>
                <c:pt idx="5106">
                  <c:v>1.5146999999999999</c:v>
                </c:pt>
                <c:pt idx="5107">
                  <c:v>1.5264</c:v>
                </c:pt>
                <c:pt idx="5108">
                  <c:v>1.5167999999999999</c:v>
                </c:pt>
                <c:pt idx="5109">
                  <c:v>1.5403</c:v>
                </c:pt>
                <c:pt idx="5110">
                  <c:v>1.5281</c:v>
                </c:pt>
                <c:pt idx="5111">
                  <c:v>1.5185</c:v>
                </c:pt>
                <c:pt idx="5112">
                  <c:v>1.5369999999999999</c:v>
                </c:pt>
                <c:pt idx="5113">
                  <c:v>1.5156000000000001</c:v>
                </c:pt>
                <c:pt idx="5114">
                  <c:v>1.5150999999999999</c:v>
                </c:pt>
                <c:pt idx="5115">
                  <c:v>1.5367</c:v>
                </c:pt>
                <c:pt idx="5116">
                  <c:v>1.5206999999999999</c:v>
                </c:pt>
                <c:pt idx="5117">
                  <c:v>1.5329999999999999</c:v>
                </c:pt>
                <c:pt idx="5118">
                  <c:v>1.5347999999999999</c:v>
                </c:pt>
                <c:pt idx="5119">
                  <c:v>1.5353000000000001</c:v>
                </c:pt>
                <c:pt idx="5120">
                  <c:v>1.538</c:v>
                </c:pt>
                <c:pt idx="5121">
                  <c:v>1.5139</c:v>
                </c:pt>
                <c:pt idx="5122">
                  <c:v>1.5377000000000001</c:v>
                </c:pt>
                <c:pt idx="5123">
                  <c:v>1.5286</c:v>
                </c:pt>
                <c:pt idx="5124">
                  <c:v>1.5179</c:v>
                </c:pt>
                <c:pt idx="5125">
                  <c:v>1.5105</c:v>
                </c:pt>
                <c:pt idx="5126">
                  <c:v>1.5266</c:v>
                </c:pt>
                <c:pt idx="5127">
                  <c:v>1.5367999999999999</c:v>
                </c:pt>
                <c:pt idx="5128">
                  <c:v>1.5116000000000001</c:v>
                </c:pt>
                <c:pt idx="5129">
                  <c:v>1.5150999999999999</c:v>
                </c:pt>
                <c:pt idx="5130">
                  <c:v>1.5264</c:v>
                </c:pt>
                <c:pt idx="5131">
                  <c:v>1.5165</c:v>
                </c:pt>
                <c:pt idx="5132">
                  <c:v>1.5167999999999999</c:v>
                </c:pt>
                <c:pt idx="5133">
                  <c:v>1.5164</c:v>
                </c:pt>
                <c:pt idx="5134">
                  <c:v>1.5271999999999999</c:v>
                </c:pt>
                <c:pt idx="5135">
                  <c:v>1.5167999999999999</c:v>
                </c:pt>
                <c:pt idx="5136">
                  <c:v>1.5324</c:v>
                </c:pt>
                <c:pt idx="5137">
                  <c:v>1.5306999999999999</c:v>
                </c:pt>
                <c:pt idx="5138">
                  <c:v>1.5208999999999999</c:v>
                </c:pt>
                <c:pt idx="5139">
                  <c:v>1.5322</c:v>
                </c:pt>
                <c:pt idx="5140">
                  <c:v>1.5253000000000001</c:v>
                </c:pt>
                <c:pt idx="5141">
                  <c:v>1.5152000000000001</c:v>
                </c:pt>
                <c:pt idx="5142">
                  <c:v>1.5350999999999999</c:v>
                </c:pt>
                <c:pt idx="5143">
                  <c:v>1.5346</c:v>
                </c:pt>
                <c:pt idx="5144">
                  <c:v>1.5165</c:v>
                </c:pt>
                <c:pt idx="5145">
                  <c:v>1.5353000000000001</c:v>
                </c:pt>
                <c:pt idx="5146">
                  <c:v>1.5359</c:v>
                </c:pt>
                <c:pt idx="5147">
                  <c:v>1.5362</c:v>
                </c:pt>
                <c:pt idx="5148">
                  <c:v>1.5364</c:v>
                </c:pt>
                <c:pt idx="5149">
                  <c:v>1.52</c:v>
                </c:pt>
                <c:pt idx="5150">
                  <c:v>1.5166999999999999</c:v>
                </c:pt>
                <c:pt idx="5151">
                  <c:v>1.5374000000000001</c:v>
                </c:pt>
                <c:pt idx="5152">
                  <c:v>1.5347999999999999</c:v>
                </c:pt>
                <c:pt idx="5153">
                  <c:v>1.5349999999999999</c:v>
                </c:pt>
                <c:pt idx="5154">
                  <c:v>1.5202</c:v>
                </c:pt>
                <c:pt idx="5155">
                  <c:v>1.5217000000000001</c:v>
                </c:pt>
                <c:pt idx="5156">
                  <c:v>1.5166999999999999</c:v>
                </c:pt>
                <c:pt idx="5157">
                  <c:v>1.538</c:v>
                </c:pt>
                <c:pt idx="5158">
                  <c:v>1.5347999999999999</c:v>
                </c:pt>
                <c:pt idx="5159">
                  <c:v>1.5377000000000001</c:v>
                </c:pt>
                <c:pt idx="5160">
                  <c:v>1.5144</c:v>
                </c:pt>
                <c:pt idx="5161">
                  <c:v>1.5410999999999999</c:v>
                </c:pt>
                <c:pt idx="5162">
                  <c:v>1.5253000000000001</c:v>
                </c:pt>
                <c:pt idx="5163">
                  <c:v>1.5192000000000001</c:v>
                </c:pt>
                <c:pt idx="5164">
                  <c:v>1.5207999999999999</c:v>
                </c:pt>
                <c:pt idx="5165">
                  <c:v>1.5363</c:v>
                </c:pt>
                <c:pt idx="5166">
                  <c:v>1.5227999999999999</c:v>
                </c:pt>
                <c:pt idx="5167">
                  <c:v>1.5344</c:v>
                </c:pt>
                <c:pt idx="5168">
                  <c:v>1.5199</c:v>
                </c:pt>
                <c:pt idx="5169">
                  <c:v>1.5152000000000001</c:v>
                </c:pt>
                <c:pt idx="5170">
                  <c:v>1.5159</c:v>
                </c:pt>
                <c:pt idx="5171">
                  <c:v>1.532</c:v>
                </c:pt>
                <c:pt idx="5172">
                  <c:v>1.5187999999999999</c:v>
                </c:pt>
                <c:pt idx="5173">
                  <c:v>1.5195000000000001</c:v>
                </c:pt>
                <c:pt idx="5174">
                  <c:v>1.5145</c:v>
                </c:pt>
                <c:pt idx="5175">
                  <c:v>1.5282</c:v>
                </c:pt>
                <c:pt idx="5176">
                  <c:v>1.5306</c:v>
                </c:pt>
                <c:pt idx="5177">
                  <c:v>1.5290999999999999</c:v>
                </c:pt>
                <c:pt idx="5178">
                  <c:v>1.5091000000000001</c:v>
                </c:pt>
                <c:pt idx="5179">
                  <c:v>1.5164</c:v>
                </c:pt>
                <c:pt idx="5180">
                  <c:v>1.5387999999999999</c:v>
                </c:pt>
                <c:pt idx="5181">
                  <c:v>1.5306</c:v>
                </c:pt>
                <c:pt idx="5182">
                  <c:v>1.5435000000000001</c:v>
                </c:pt>
                <c:pt idx="5183">
                  <c:v>1.5394000000000001</c:v>
                </c:pt>
                <c:pt idx="5184">
                  <c:v>1.5189999999999999</c:v>
                </c:pt>
                <c:pt idx="5185">
                  <c:v>1.5398000000000001</c:v>
                </c:pt>
                <c:pt idx="5186">
                  <c:v>1.5369999999999999</c:v>
                </c:pt>
                <c:pt idx="5187">
                  <c:v>1.5203</c:v>
                </c:pt>
                <c:pt idx="5188">
                  <c:v>1.5228999999999999</c:v>
                </c:pt>
                <c:pt idx="5189">
                  <c:v>1.5383</c:v>
                </c:pt>
                <c:pt idx="5190">
                  <c:v>1.5364</c:v>
                </c:pt>
                <c:pt idx="5191">
                  <c:v>1.5341</c:v>
                </c:pt>
                <c:pt idx="5192">
                  <c:v>1.5193000000000001</c:v>
                </c:pt>
                <c:pt idx="5193">
                  <c:v>1.5367999999999999</c:v>
                </c:pt>
                <c:pt idx="5194">
                  <c:v>1.5377000000000001</c:v>
                </c:pt>
                <c:pt idx="5195">
                  <c:v>1.5316000000000001</c:v>
                </c:pt>
                <c:pt idx="5196">
                  <c:v>1.5349999999999999</c:v>
                </c:pt>
                <c:pt idx="5197">
                  <c:v>1.5405</c:v>
                </c:pt>
                <c:pt idx="5198">
                  <c:v>1.5161</c:v>
                </c:pt>
                <c:pt idx="5199">
                  <c:v>1.5201</c:v>
                </c:pt>
                <c:pt idx="5200">
                  <c:v>1.5199</c:v>
                </c:pt>
                <c:pt idx="5201">
                  <c:v>1.5402</c:v>
                </c:pt>
                <c:pt idx="5202">
                  <c:v>1.5181</c:v>
                </c:pt>
                <c:pt idx="5203">
                  <c:v>1.5338000000000001</c:v>
                </c:pt>
                <c:pt idx="5204">
                  <c:v>1.5358000000000001</c:v>
                </c:pt>
                <c:pt idx="5205">
                  <c:v>1.5410999999999999</c:v>
                </c:pt>
                <c:pt idx="5206">
                  <c:v>1.5350999999999999</c:v>
                </c:pt>
                <c:pt idx="5207">
                  <c:v>1.5354000000000001</c:v>
                </c:pt>
                <c:pt idx="5208">
                  <c:v>1.5333000000000001</c:v>
                </c:pt>
                <c:pt idx="5209">
                  <c:v>1.5355000000000001</c:v>
                </c:pt>
                <c:pt idx="5210">
                  <c:v>1.5192000000000001</c:v>
                </c:pt>
                <c:pt idx="5211">
                  <c:v>1.5355000000000001</c:v>
                </c:pt>
                <c:pt idx="5212">
                  <c:v>1.5185</c:v>
                </c:pt>
                <c:pt idx="5213">
                  <c:v>1.5381</c:v>
                </c:pt>
                <c:pt idx="5214">
                  <c:v>1.5195000000000001</c:v>
                </c:pt>
                <c:pt idx="5215">
                  <c:v>1.5334000000000001</c:v>
                </c:pt>
                <c:pt idx="5216">
                  <c:v>1.518</c:v>
                </c:pt>
                <c:pt idx="5217">
                  <c:v>1.5178</c:v>
                </c:pt>
                <c:pt idx="5218">
                  <c:v>1.5386</c:v>
                </c:pt>
                <c:pt idx="5219">
                  <c:v>1.5333000000000001</c:v>
                </c:pt>
                <c:pt idx="5220">
                  <c:v>1.5213000000000001</c:v>
                </c:pt>
                <c:pt idx="5221">
                  <c:v>1.5390999999999999</c:v>
                </c:pt>
                <c:pt idx="5222">
                  <c:v>1.5190999999999999</c:v>
                </c:pt>
                <c:pt idx="5223">
                  <c:v>1.5197000000000001</c:v>
                </c:pt>
                <c:pt idx="5224">
                  <c:v>1.5338000000000001</c:v>
                </c:pt>
                <c:pt idx="5225">
                  <c:v>1.5276000000000001</c:v>
                </c:pt>
                <c:pt idx="5226">
                  <c:v>1.5386</c:v>
                </c:pt>
                <c:pt idx="5227">
                  <c:v>1.5188999999999999</c:v>
                </c:pt>
                <c:pt idx="5228">
                  <c:v>1.5222</c:v>
                </c:pt>
                <c:pt idx="5229">
                  <c:v>1.526</c:v>
                </c:pt>
                <c:pt idx="5230">
                  <c:v>1.5359</c:v>
                </c:pt>
                <c:pt idx="5231">
                  <c:v>1.506</c:v>
                </c:pt>
                <c:pt idx="5232">
                  <c:v>1.5215000000000001</c:v>
                </c:pt>
                <c:pt idx="5233">
                  <c:v>1.5198</c:v>
                </c:pt>
                <c:pt idx="5234">
                  <c:v>1.5424</c:v>
                </c:pt>
                <c:pt idx="5235">
                  <c:v>1.5197000000000001</c:v>
                </c:pt>
                <c:pt idx="5236">
                  <c:v>1.5247999999999999</c:v>
                </c:pt>
                <c:pt idx="5237">
                  <c:v>1.5259</c:v>
                </c:pt>
                <c:pt idx="5238">
                  <c:v>1.5415000000000001</c:v>
                </c:pt>
                <c:pt idx="5239">
                  <c:v>1.524</c:v>
                </c:pt>
                <c:pt idx="5240">
                  <c:v>1.5229999999999999</c:v>
                </c:pt>
                <c:pt idx="5241">
                  <c:v>1.5412999999999999</c:v>
                </c:pt>
                <c:pt idx="5242">
                  <c:v>1.5257000000000001</c:v>
                </c:pt>
                <c:pt idx="5243">
                  <c:v>1.5215000000000001</c:v>
                </c:pt>
                <c:pt idx="5244">
                  <c:v>1.5218</c:v>
                </c:pt>
                <c:pt idx="5245">
                  <c:v>1.5324</c:v>
                </c:pt>
                <c:pt idx="5246">
                  <c:v>1.5106999999999999</c:v>
                </c:pt>
                <c:pt idx="5247">
                  <c:v>1.5330999999999999</c:v>
                </c:pt>
                <c:pt idx="5248">
                  <c:v>1.5150999999999999</c:v>
                </c:pt>
                <c:pt idx="5249">
                  <c:v>1.5157</c:v>
                </c:pt>
                <c:pt idx="5250">
                  <c:v>1.5321</c:v>
                </c:pt>
                <c:pt idx="5251">
                  <c:v>1.5374000000000001</c:v>
                </c:pt>
                <c:pt idx="5252">
                  <c:v>1.5281</c:v>
                </c:pt>
                <c:pt idx="5253">
                  <c:v>1.5173000000000001</c:v>
                </c:pt>
                <c:pt idx="5254">
                  <c:v>1.5286999999999999</c:v>
                </c:pt>
                <c:pt idx="5255">
                  <c:v>1.5237000000000001</c:v>
                </c:pt>
                <c:pt idx="5256">
                  <c:v>1.5299</c:v>
                </c:pt>
                <c:pt idx="5257">
                  <c:v>1.5227999999999999</c:v>
                </c:pt>
                <c:pt idx="5258">
                  <c:v>1.5014000000000001</c:v>
                </c:pt>
                <c:pt idx="5259">
                  <c:v>1.5038</c:v>
                </c:pt>
                <c:pt idx="5260">
                  <c:v>1.5223</c:v>
                </c:pt>
                <c:pt idx="5261">
                  <c:v>1.5266999999999999</c:v>
                </c:pt>
                <c:pt idx="5262">
                  <c:v>1.5142</c:v>
                </c:pt>
                <c:pt idx="5263">
                  <c:v>1.5224</c:v>
                </c:pt>
                <c:pt idx="5264">
                  <c:v>1.5261</c:v>
                </c:pt>
                <c:pt idx="5265">
                  <c:v>1.5238</c:v>
                </c:pt>
                <c:pt idx="5266">
                  <c:v>1.5262</c:v>
                </c:pt>
                <c:pt idx="5267">
                  <c:v>1.5232000000000001</c:v>
                </c:pt>
                <c:pt idx="5268">
                  <c:v>1.5223</c:v>
                </c:pt>
                <c:pt idx="5269">
                  <c:v>1.5229999999999999</c:v>
                </c:pt>
                <c:pt idx="5270">
                  <c:v>1.5098</c:v>
                </c:pt>
                <c:pt idx="5271">
                  <c:v>1.5072000000000001</c:v>
                </c:pt>
                <c:pt idx="5272">
                  <c:v>1.5237000000000001</c:v>
                </c:pt>
                <c:pt idx="5273">
                  <c:v>1.5114000000000001</c:v>
                </c:pt>
                <c:pt idx="5274">
                  <c:v>1.5237000000000001</c:v>
                </c:pt>
                <c:pt idx="5275">
                  <c:v>1.5214000000000001</c:v>
                </c:pt>
                <c:pt idx="5276">
                  <c:v>1.5222</c:v>
                </c:pt>
                <c:pt idx="5277">
                  <c:v>1.5267999999999999</c:v>
                </c:pt>
                <c:pt idx="5278">
                  <c:v>1.5102</c:v>
                </c:pt>
                <c:pt idx="5279">
                  <c:v>1.5237000000000001</c:v>
                </c:pt>
                <c:pt idx="5280">
                  <c:v>1.5273000000000001</c:v>
                </c:pt>
                <c:pt idx="5281">
                  <c:v>1.5141</c:v>
                </c:pt>
                <c:pt idx="5282">
                  <c:v>1.5255000000000001</c:v>
                </c:pt>
                <c:pt idx="5283">
                  <c:v>1.5225</c:v>
                </c:pt>
                <c:pt idx="5284">
                  <c:v>1.526</c:v>
                </c:pt>
                <c:pt idx="5285">
                  <c:v>1.5169999999999999</c:v>
                </c:pt>
                <c:pt idx="5286">
                  <c:v>1.5254000000000001</c:v>
                </c:pt>
                <c:pt idx="5287">
                  <c:v>1.5082</c:v>
                </c:pt>
                <c:pt idx="5288">
                  <c:v>1.5096000000000001</c:v>
                </c:pt>
                <c:pt idx="5289">
                  <c:v>1.5076000000000001</c:v>
                </c:pt>
                <c:pt idx="5290">
                  <c:v>1.5065999999999999</c:v>
                </c:pt>
                <c:pt idx="5291">
                  <c:v>1.5118</c:v>
                </c:pt>
                <c:pt idx="5292">
                  <c:v>1.5097</c:v>
                </c:pt>
                <c:pt idx="5293">
                  <c:v>1.5105</c:v>
                </c:pt>
                <c:pt idx="5294">
                  <c:v>1.5236000000000001</c:v>
                </c:pt>
                <c:pt idx="5295">
                  <c:v>1.5225</c:v>
                </c:pt>
                <c:pt idx="5296">
                  <c:v>1.5232000000000001</c:v>
                </c:pt>
                <c:pt idx="5297">
                  <c:v>1.5257000000000001</c:v>
                </c:pt>
                <c:pt idx="5298">
                  <c:v>1.5146999999999999</c:v>
                </c:pt>
                <c:pt idx="5299">
                  <c:v>1.5263</c:v>
                </c:pt>
                <c:pt idx="5300">
                  <c:v>1.5163</c:v>
                </c:pt>
                <c:pt idx="5301">
                  <c:v>1.5104</c:v>
                </c:pt>
                <c:pt idx="5302">
                  <c:v>1.5201</c:v>
                </c:pt>
                <c:pt idx="5303">
                  <c:v>1.5262</c:v>
                </c:pt>
                <c:pt idx="5304">
                  <c:v>1.5067999999999999</c:v>
                </c:pt>
                <c:pt idx="5305">
                  <c:v>1.5205</c:v>
                </c:pt>
                <c:pt idx="5306">
                  <c:v>1.5232000000000001</c:v>
                </c:pt>
                <c:pt idx="5307">
                  <c:v>1.5034000000000001</c:v>
                </c:pt>
                <c:pt idx="5308">
                  <c:v>1.5250999999999999</c:v>
                </c:pt>
                <c:pt idx="5309">
                  <c:v>1.5057</c:v>
                </c:pt>
                <c:pt idx="5310">
                  <c:v>1.5061</c:v>
                </c:pt>
                <c:pt idx="5311">
                  <c:v>1.5212000000000001</c:v>
                </c:pt>
                <c:pt idx="5312">
                  <c:v>1.5089999999999999</c:v>
                </c:pt>
                <c:pt idx="5313">
                  <c:v>1.5115000000000001</c:v>
                </c:pt>
                <c:pt idx="5314">
                  <c:v>1.5275000000000001</c:v>
                </c:pt>
                <c:pt idx="5315">
                  <c:v>1.5269999999999999</c:v>
                </c:pt>
                <c:pt idx="5316">
                  <c:v>1.5106999999999999</c:v>
                </c:pt>
                <c:pt idx="5317">
                  <c:v>1.5268999999999999</c:v>
                </c:pt>
                <c:pt idx="5318">
                  <c:v>1.5212000000000001</c:v>
                </c:pt>
                <c:pt idx="5319">
                  <c:v>1.5269999999999999</c:v>
                </c:pt>
                <c:pt idx="5320">
                  <c:v>1.5226</c:v>
                </c:pt>
                <c:pt idx="5321">
                  <c:v>1.5232000000000001</c:v>
                </c:pt>
                <c:pt idx="5322">
                  <c:v>1.5025999999999999</c:v>
                </c:pt>
                <c:pt idx="5323">
                  <c:v>1.5261</c:v>
                </c:pt>
                <c:pt idx="5324">
                  <c:v>1.5238</c:v>
                </c:pt>
                <c:pt idx="5325">
                  <c:v>1.5301</c:v>
                </c:pt>
                <c:pt idx="5326">
                  <c:v>1.4970000000000001</c:v>
                </c:pt>
                <c:pt idx="5327">
                  <c:v>1.5148999999999999</c:v>
                </c:pt>
                <c:pt idx="5328">
                  <c:v>1.5165</c:v>
                </c:pt>
                <c:pt idx="5329">
                  <c:v>1.4992000000000001</c:v>
                </c:pt>
                <c:pt idx="5330">
                  <c:v>1.506</c:v>
                </c:pt>
                <c:pt idx="5331">
                  <c:v>1.5204</c:v>
                </c:pt>
                <c:pt idx="5332">
                  <c:v>1.5232000000000001</c:v>
                </c:pt>
                <c:pt idx="5333">
                  <c:v>1.5052000000000001</c:v>
                </c:pt>
                <c:pt idx="5334">
                  <c:v>1.5194000000000001</c:v>
                </c:pt>
                <c:pt idx="5335">
                  <c:v>1.5061</c:v>
                </c:pt>
                <c:pt idx="5336">
                  <c:v>1.5061</c:v>
                </c:pt>
                <c:pt idx="5337">
                  <c:v>1.5202</c:v>
                </c:pt>
                <c:pt idx="5338">
                  <c:v>1.5290999999999999</c:v>
                </c:pt>
                <c:pt idx="5339">
                  <c:v>1.524</c:v>
                </c:pt>
                <c:pt idx="5340">
                  <c:v>1.5271999999999999</c:v>
                </c:pt>
                <c:pt idx="5341">
                  <c:v>1.5338000000000001</c:v>
                </c:pt>
                <c:pt idx="5342">
                  <c:v>1.5136000000000001</c:v>
                </c:pt>
                <c:pt idx="5343">
                  <c:v>1.5258</c:v>
                </c:pt>
                <c:pt idx="5344">
                  <c:v>1.512</c:v>
                </c:pt>
                <c:pt idx="5345">
                  <c:v>1.5104</c:v>
                </c:pt>
                <c:pt idx="5346">
                  <c:v>1.5232000000000001</c:v>
                </c:pt>
                <c:pt idx="5347">
                  <c:v>1.5076000000000001</c:v>
                </c:pt>
                <c:pt idx="5348">
                  <c:v>1.5122</c:v>
                </c:pt>
                <c:pt idx="5349">
                  <c:v>1.5155000000000001</c:v>
                </c:pt>
                <c:pt idx="5350">
                  <c:v>1.5104</c:v>
                </c:pt>
                <c:pt idx="5351">
                  <c:v>1.5305</c:v>
                </c:pt>
                <c:pt idx="5352">
                  <c:v>1.5118</c:v>
                </c:pt>
                <c:pt idx="5353">
                  <c:v>1.5264</c:v>
                </c:pt>
                <c:pt idx="5354">
                  <c:v>1.5362</c:v>
                </c:pt>
                <c:pt idx="5355">
                  <c:v>1.5298</c:v>
                </c:pt>
                <c:pt idx="5356">
                  <c:v>1.5327999999999999</c:v>
                </c:pt>
                <c:pt idx="5357">
                  <c:v>1.5117</c:v>
                </c:pt>
                <c:pt idx="5358">
                  <c:v>1.5183</c:v>
                </c:pt>
                <c:pt idx="5359">
                  <c:v>1.5347</c:v>
                </c:pt>
                <c:pt idx="5360">
                  <c:v>1.5306</c:v>
                </c:pt>
                <c:pt idx="5361">
                  <c:v>1.5219</c:v>
                </c:pt>
                <c:pt idx="5362">
                  <c:v>1.5296000000000001</c:v>
                </c:pt>
                <c:pt idx="5363">
                  <c:v>1.5161</c:v>
                </c:pt>
                <c:pt idx="5364">
                  <c:v>1.5298</c:v>
                </c:pt>
                <c:pt idx="5365">
                  <c:v>1.5147999999999999</c:v>
                </c:pt>
                <c:pt idx="5366">
                  <c:v>1.5154000000000001</c:v>
                </c:pt>
                <c:pt idx="5367">
                  <c:v>1.5175000000000001</c:v>
                </c:pt>
                <c:pt idx="5368">
                  <c:v>1.5318000000000001</c:v>
                </c:pt>
                <c:pt idx="5369">
                  <c:v>1.5282</c:v>
                </c:pt>
                <c:pt idx="5370">
                  <c:v>1.5365</c:v>
                </c:pt>
                <c:pt idx="5371">
                  <c:v>1.5392999999999999</c:v>
                </c:pt>
                <c:pt idx="5372">
                  <c:v>1.5357000000000001</c:v>
                </c:pt>
                <c:pt idx="5373">
                  <c:v>1.5336000000000001</c:v>
                </c:pt>
                <c:pt idx="5374">
                  <c:v>1.5194000000000001</c:v>
                </c:pt>
                <c:pt idx="5375">
                  <c:v>1.5367999999999999</c:v>
                </c:pt>
                <c:pt idx="5376">
                  <c:v>1.5165</c:v>
                </c:pt>
                <c:pt idx="5377">
                  <c:v>1.5303</c:v>
                </c:pt>
                <c:pt idx="5378">
                  <c:v>1.5374000000000001</c:v>
                </c:pt>
                <c:pt idx="5379">
                  <c:v>1.5137</c:v>
                </c:pt>
                <c:pt idx="5380">
                  <c:v>1.5124</c:v>
                </c:pt>
                <c:pt idx="5381">
                  <c:v>1.5137</c:v>
                </c:pt>
                <c:pt idx="5382">
                  <c:v>1.5123</c:v>
                </c:pt>
                <c:pt idx="5383">
                  <c:v>1.5139</c:v>
                </c:pt>
                <c:pt idx="5384">
                  <c:v>1.5253000000000001</c:v>
                </c:pt>
                <c:pt idx="5385">
                  <c:v>1.5084</c:v>
                </c:pt>
                <c:pt idx="5386">
                  <c:v>1.5291999999999999</c:v>
                </c:pt>
                <c:pt idx="5387">
                  <c:v>1.5157</c:v>
                </c:pt>
                <c:pt idx="5388">
                  <c:v>1.5278</c:v>
                </c:pt>
                <c:pt idx="5389">
                  <c:v>1.5135000000000001</c:v>
                </c:pt>
                <c:pt idx="5390">
                  <c:v>1.5258</c:v>
                </c:pt>
                <c:pt idx="5391">
                  <c:v>1.5111000000000001</c:v>
                </c:pt>
                <c:pt idx="5392">
                  <c:v>1.5121</c:v>
                </c:pt>
                <c:pt idx="5393">
                  <c:v>1.5295000000000001</c:v>
                </c:pt>
                <c:pt idx="5394">
                  <c:v>1.5270999999999999</c:v>
                </c:pt>
                <c:pt idx="5395">
                  <c:v>1.506</c:v>
                </c:pt>
                <c:pt idx="5396">
                  <c:v>1.5091000000000001</c:v>
                </c:pt>
                <c:pt idx="5397">
                  <c:v>1.522</c:v>
                </c:pt>
                <c:pt idx="5398">
                  <c:v>1.5274000000000001</c:v>
                </c:pt>
                <c:pt idx="5399">
                  <c:v>1.5223</c:v>
                </c:pt>
                <c:pt idx="5400">
                  <c:v>1.5121</c:v>
                </c:pt>
                <c:pt idx="5401">
                  <c:v>1.5294000000000001</c:v>
                </c:pt>
                <c:pt idx="5402">
                  <c:v>1.5102</c:v>
                </c:pt>
                <c:pt idx="5403">
                  <c:v>1.5299</c:v>
                </c:pt>
                <c:pt idx="5404">
                  <c:v>1.5319</c:v>
                </c:pt>
                <c:pt idx="5405">
                  <c:v>1.5311999999999999</c:v>
                </c:pt>
                <c:pt idx="5406">
                  <c:v>1.5239</c:v>
                </c:pt>
                <c:pt idx="5407">
                  <c:v>1.5275000000000001</c:v>
                </c:pt>
                <c:pt idx="5408">
                  <c:v>1.5057</c:v>
                </c:pt>
                <c:pt idx="5409">
                  <c:v>1.5295000000000001</c:v>
                </c:pt>
                <c:pt idx="5410">
                  <c:v>1.5304</c:v>
                </c:pt>
                <c:pt idx="5411">
                  <c:v>1.5165999999999999</c:v>
                </c:pt>
                <c:pt idx="5412">
                  <c:v>1.5169999999999999</c:v>
                </c:pt>
                <c:pt idx="5413">
                  <c:v>1.5335000000000001</c:v>
                </c:pt>
                <c:pt idx="5414">
                  <c:v>1.5296000000000001</c:v>
                </c:pt>
                <c:pt idx="5415">
                  <c:v>1.5298</c:v>
                </c:pt>
                <c:pt idx="5416">
                  <c:v>1.5308999999999999</c:v>
                </c:pt>
                <c:pt idx="5417">
                  <c:v>1.5322</c:v>
                </c:pt>
                <c:pt idx="5418">
                  <c:v>1.5309999999999999</c:v>
                </c:pt>
                <c:pt idx="5419">
                  <c:v>1.5281</c:v>
                </c:pt>
                <c:pt idx="5420">
                  <c:v>1.5335000000000001</c:v>
                </c:pt>
                <c:pt idx="5421">
                  <c:v>1.5184</c:v>
                </c:pt>
                <c:pt idx="5422">
                  <c:v>1.5011000000000001</c:v>
                </c:pt>
                <c:pt idx="5423">
                  <c:v>1.5172000000000001</c:v>
                </c:pt>
                <c:pt idx="5424">
                  <c:v>1.5354000000000001</c:v>
                </c:pt>
                <c:pt idx="5425">
                  <c:v>1.53</c:v>
                </c:pt>
                <c:pt idx="5426">
                  <c:v>1.5306</c:v>
                </c:pt>
                <c:pt idx="5427">
                  <c:v>1.5168999999999999</c:v>
                </c:pt>
                <c:pt idx="5428">
                  <c:v>1.5150999999999999</c:v>
                </c:pt>
                <c:pt idx="5429">
                  <c:v>1.536</c:v>
                </c:pt>
                <c:pt idx="5430">
                  <c:v>1.5307999999999999</c:v>
                </c:pt>
                <c:pt idx="5431">
                  <c:v>1.5188999999999999</c:v>
                </c:pt>
                <c:pt idx="5432">
                  <c:v>1.5316000000000001</c:v>
                </c:pt>
                <c:pt idx="5433">
                  <c:v>1.5319</c:v>
                </c:pt>
                <c:pt idx="5434">
                  <c:v>1.5381</c:v>
                </c:pt>
                <c:pt idx="5435">
                  <c:v>1.5129999999999999</c:v>
                </c:pt>
                <c:pt idx="5436">
                  <c:v>1.5442</c:v>
                </c:pt>
                <c:pt idx="5437">
                  <c:v>1.5348999999999999</c:v>
                </c:pt>
                <c:pt idx="5438">
                  <c:v>1.5341</c:v>
                </c:pt>
                <c:pt idx="5439">
                  <c:v>1.5356000000000001</c:v>
                </c:pt>
                <c:pt idx="5440">
                  <c:v>1.5367999999999999</c:v>
                </c:pt>
                <c:pt idx="5441">
                  <c:v>1.5184</c:v>
                </c:pt>
                <c:pt idx="5442">
                  <c:v>1.5329999999999999</c:v>
                </c:pt>
                <c:pt idx="5443">
                  <c:v>1.5343</c:v>
                </c:pt>
                <c:pt idx="5444">
                  <c:v>1.534</c:v>
                </c:pt>
                <c:pt idx="5445">
                  <c:v>1.5146999999999999</c:v>
                </c:pt>
                <c:pt idx="5446">
                  <c:v>1.5153000000000001</c:v>
                </c:pt>
                <c:pt idx="5447">
                  <c:v>1.5125999999999999</c:v>
                </c:pt>
                <c:pt idx="5448">
                  <c:v>1.5143</c:v>
                </c:pt>
                <c:pt idx="5449">
                  <c:v>1.5299</c:v>
                </c:pt>
                <c:pt idx="5450">
                  <c:v>1.5345</c:v>
                </c:pt>
                <c:pt idx="5451">
                  <c:v>1.5246999999999999</c:v>
                </c:pt>
                <c:pt idx="5452">
                  <c:v>1.5198</c:v>
                </c:pt>
                <c:pt idx="5453">
                  <c:v>1.5386</c:v>
                </c:pt>
                <c:pt idx="5454">
                  <c:v>1.5194000000000001</c:v>
                </c:pt>
                <c:pt idx="5455">
                  <c:v>1.5387999999999999</c:v>
                </c:pt>
                <c:pt idx="5456">
                  <c:v>1.5149999999999999</c:v>
                </c:pt>
                <c:pt idx="5457">
                  <c:v>1.5186999999999999</c:v>
                </c:pt>
                <c:pt idx="5458">
                  <c:v>1.5325</c:v>
                </c:pt>
                <c:pt idx="5459">
                  <c:v>1.5325</c:v>
                </c:pt>
                <c:pt idx="5460">
                  <c:v>1.5367</c:v>
                </c:pt>
                <c:pt idx="5461">
                  <c:v>1.5414000000000001</c:v>
                </c:pt>
                <c:pt idx="5462">
                  <c:v>1.5356000000000001</c:v>
                </c:pt>
                <c:pt idx="5463">
                  <c:v>1.5347</c:v>
                </c:pt>
                <c:pt idx="5464">
                  <c:v>1.5327</c:v>
                </c:pt>
                <c:pt idx="5465">
                  <c:v>1.5392999999999999</c:v>
                </c:pt>
                <c:pt idx="5466">
                  <c:v>1.5083</c:v>
                </c:pt>
                <c:pt idx="5467">
                  <c:v>1.5362</c:v>
                </c:pt>
                <c:pt idx="5468">
                  <c:v>1.5213000000000001</c:v>
                </c:pt>
                <c:pt idx="5469">
                  <c:v>1.5210999999999999</c:v>
                </c:pt>
                <c:pt idx="5470">
                  <c:v>1.5399</c:v>
                </c:pt>
                <c:pt idx="5471">
                  <c:v>1.5266</c:v>
                </c:pt>
                <c:pt idx="5472">
                  <c:v>1.5158</c:v>
                </c:pt>
                <c:pt idx="5473">
                  <c:v>1.5405</c:v>
                </c:pt>
                <c:pt idx="5474">
                  <c:v>1.5218</c:v>
                </c:pt>
                <c:pt idx="5475">
                  <c:v>1.5194000000000001</c:v>
                </c:pt>
                <c:pt idx="5476">
                  <c:v>1.5218</c:v>
                </c:pt>
                <c:pt idx="5477">
                  <c:v>1.5367</c:v>
                </c:pt>
                <c:pt idx="5478">
                  <c:v>1.5385</c:v>
                </c:pt>
                <c:pt idx="5479">
                  <c:v>1.5219</c:v>
                </c:pt>
                <c:pt idx="5480">
                  <c:v>1.5237000000000001</c:v>
                </c:pt>
                <c:pt idx="5481">
                  <c:v>1.522</c:v>
                </c:pt>
                <c:pt idx="5482">
                  <c:v>1.5249999999999999</c:v>
                </c:pt>
                <c:pt idx="5483">
                  <c:v>1.5177</c:v>
                </c:pt>
                <c:pt idx="5484">
                  <c:v>1.5184</c:v>
                </c:pt>
                <c:pt idx="5485">
                  <c:v>1.5175000000000001</c:v>
                </c:pt>
                <c:pt idx="5486">
                  <c:v>1.5254000000000001</c:v>
                </c:pt>
                <c:pt idx="5487">
                  <c:v>1.5422</c:v>
                </c:pt>
                <c:pt idx="5488">
                  <c:v>1.5322</c:v>
                </c:pt>
                <c:pt idx="5489">
                  <c:v>1.5417000000000001</c:v>
                </c:pt>
                <c:pt idx="5490">
                  <c:v>1.5366</c:v>
                </c:pt>
                <c:pt idx="5491">
                  <c:v>1.536</c:v>
                </c:pt>
                <c:pt idx="5492">
                  <c:v>1.5329999999999999</c:v>
                </c:pt>
                <c:pt idx="5493">
                  <c:v>1.5384</c:v>
                </c:pt>
                <c:pt idx="5494">
                  <c:v>1.5149999999999999</c:v>
                </c:pt>
                <c:pt idx="5495">
                  <c:v>1.5347999999999999</c:v>
                </c:pt>
                <c:pt idx="5496">
                  <c:v>1.5114000000000001</c:v>
                </c:pt>
                <c:pt idx="5497">
                  <c:v>1.5311999999999999</c:v>
                </c:pt>
                <c:pt idx="5498">
                  <c:v>1.5349999999999999</c:v>
                </c:pt>
                <c:pt idx="5499">
                  <c:v>1.5390999999999999</c:v>
                </c:pt>
                <c:pt idx="5500">
                  <c:v>1.5202</c:v>
                </c:pt>
                <c:pt idx="5501">
                  <c:v>1.5359</c:v>
                </c:pt>
                <c:pt idx="5502">
                  <c:v>1.5402</c:v>
                </c:pt>
                <c:pt idx="5503">
                  <c:v>1.5167999999999999</c:v>
                </c:pt>
                <c:pt idx="5504">
                  <c:v>1.5327999999999999</c:v>
                </c:pt>
                <c:pt idx="5505">
                  <c:v>1.5230999999999999</c:v>
                </c:pt>
                <c:pt idx="5506">
                  <c:v>1.5397000000000001</c:v>
                </c:pt>
                <c:pt idx="5507">
                  <c:v>1.5434000000000001</c:v>
                </c:pt>
                <c:pt idx="5508">
                  <c:v>1.5169999999999999</c:v>
                </c:pt>
                <c:pt idx="5509">
                  <c:v>1.5175000000000001</c:v>
                </c:pt>
                <c:pt idx="5510">
                  <c:v>1.5207999999999999</c:v>
                </c:pt>
                <c:pt idx="5511">
                  <c:v>1.5264</c:v>
                </c:pt>
                <c:pt idx="5512">
                  <c:v>1.5216000000000001</c:v>
                </c:pt>
                <c:pt idx="5513">
                  <c:v>1.5187999999999999</c:v>
                </c:pt>
                <c:pt idx="5514">
                  <c:v>1.5178</c:v>
                </c:pt>
                <c:pt idx="5515">
                  <c:v>1.5169999999999999</c:v>
                </c:pt>
                <c:pt idx="5516">
                  <c:v>1.5418000000000001</c:v>
                </c:pt>
                <c:pt idx="5517">
                  <c:v>1.5344</c:v>
                </c:pt>
                <c:pt idx="5518">
                  <c:v>1.5347999999999999</c:v>
                </c:pt>
                <c:pt idx="5519">
                  <c:v>1.534</c:v>
                </c:pt>
                <c:pt idx="5520">
                  <c:v>1.5266</c:v>
                </c:pt>
                <c:pt idx="5521">
                  <c:v>1.5333000000000001</c:v>
                </c:pt>
                <c:pt idx="5522">
                  <c:v>1.5364</c:v>
                </c:pt>
                <c:pt idx="5523">
                  <c:v>1.5251999999999999</c:v>
                </c:pt>
                <c:pt idx="5524">
                  <c:v>1.5232000000000001</c:v>
                </c:pt>
                <c:pt idx="5525">
                  <c:v>1.5173000000000001</c:v>
                </c:pt>
                <c:pt idx="5526">
                  <c:v>1.5348999999999999</c:v>
                </c:pt>
                <c:pt idx="5527">
                  <c:v>1.5333000000000001</c:v>
                </c:pt>
                <c:pt idx="5528">
                  <c:v>1.5165</c:v>
                </c:pt>
                <c:pt idx="5529">
                  <c:v>1.5308999999999999</c:v>
                </c:pt>
                <c:pt idx="5530">
                  <c:v>1.5306999999999999</c:v>
                </c:pt>
                <c:pt idx="5531">
                  <c:v>1.5401</c:v>
                </c:pt>
                <c:pt idx="5532">
                  <c:v>1.5339</c:v>
                </c:pt>
                <c:pt idx="5533">
                  <c:v>1.5347</c:v>
                </c:pt>
                <c:pt idx="5534">
                  <c:v>1.5306999999999999</c:v>
                </c:pt>
                <c:pt idx="5535">
                  <c:v>1.5219</c:v>
                </c:pt>
                <c:pt idx="5536">
                  <c:v>1.5397000000000001</c:v>
                </c:pt>
                <c:pt idx="5537">
                  <c:v>1.5116000000000001</c:v>
                </c:pt>
                <c:pt idx="5538">
                  <c:v>1.5348999999999999</c:v>
                </c:pt>
                <c:pt idx="5539">
                  <c:v>1.5166999999999999</c:v>
                </c:pt>
                <c:pt idx="5540">
                  <c:v>1.5306</c:v>
                </c:pt>
                <c:pt idx="5541">
                  <c:v>1.5321</c:v>
                </c:pt>
                <c:pt idx="5542">
                  <c:v>1.5217000000000001</c:v>
                </c:pt>
                <c:pt idx="5543">
                  <c:v>1.5306999999999999</c:v>
                </c:pt>
                <c:pt idx="5544">
                  <c:v>1.5313000000000001</c:v>
                </c:pt>
                <c:pt idx="5545">
                  <c:v>1.5299</c:v>
                </c:pt>
                <c:pt idx="5546">
                  <c:v>1.5329999999999999</c:v>
                </c:pt>
                <c:pt idx="5547">
                  <c:v>1.524</c:v>
                </c:pt>
                <c:pt idx="5548">
                  <c:v>1.5327</c:v>
                </c:pt>
                <c:pt idx="5549">
                  <c:v>1.5269999999999999</c:v>
                </c:pt>
                <c:pt idx="5550">
                  <c:v>1.5127999999999999</c:v>
                </c:pt>
                <c:pt idx="5551">
                  <c:v>1.5333000000000001</c:v>
                </c:pt>
                <c:pt idx="5552">
                  <c:v>1.5017</c:v>
                </c:pt>
                <c:pt idx="5553">
                  <c:v>1.5009999999999999</c:v>
                </c:pt>
                <c:pt idx="5554">
                  <c:v>1.5114000000000001</c:v>
                </c:pt>
                <c:pt idx="5555">
                  <c:v>1.5248999999999999</c:v>
                </c:pt>
                <c:pt idx="5556">
                  <c:v>1.5063</c:v>
                </c:pt>
                <c:pt idx="5557">
                  <c:v>1.5182</c:v>
                </c:pt>
                <c:pt idx="5558">
                  <c:v>1.5226999999999999</c:v>
                </c:pt>
                <c:pt idx="5559">
                  <c:v>1.5059</c:v>
                </c:pt>
                <c:pt idx="5560">
                  <c:v>1.5221</c:v>
                </c:pt>
                <c:pt idx="5561">
                  <c:v>1.516</c:v>
                </c:pt>
                <c:pt idx="5562">
                  <c:v>1.5157</c:v>
                </c:pt>
                <c:pt idx="5563">
                  <c:v>1.5007999999999999</c:v>
                </c:pt>
                <c:pt idx="5564">
                  <c:v>1.5296000000000001</c:v>
                </c:pt>
                <c:pt idx="5565">
                  <c:v>1.5236000000000001</c:v>
                </c:pt>
                <c:pt idx="5566">
                  <c:v>1.5359</c:v>
                </c:pt>
                <c:pt idx="5567">
                  <c:v>1.5321</c:v>
                </c:pt>
                <c:pt idx="5568">
                  <c:v>1.5295000000000001</c:v>
                </c:pt>
                <c:pt idx="5569">
                  <c:v>1.5327999999999999</c:v>
                </c:pt>
                <c:pt idx="5570">
                  <c:v>1.5232000000000001</c:v>
                </c:pt>
                <c:pt idx="5571">
                  <c:v>1.5136000000000001</c:v>
                </c:pt>
                <c:pt idx="5572">
                  <c:v>1.5276000000000001</c:v>
                </c:pt>
                <c:pt idx="5573">
                  <c:v>1.5117</c:v>
                </c:pt>
                <c:pt idx="5574">
                  <c:v>1.5097</c:v>
                </c:pt>
                <c:pt idx="5575">
                  <c:v>1.534</c:v>
                </c:pt>
                <c:pt idx="5576">
                  <c:v>1.5275000000000001</c:v>
                </c:pt>
                <c:pt idx="5577">
                  <c:v>1.5273000000000001</c:v>
                </c:pt>
                <c:pt idx="5578">
                  <c:v>1.5184</c:v>
                </c:pt>
                <c:pt idx="5579">
                  <c:v>1.5210999999999999</c:v>
                </c:pt>
                <c:pt idx="5580">
                  <c:v>1.5283</c:v>
                </c:pt>
                <c:pt idx="5581">
                  <c:v>1.5206999999999999</c:v>
                </c:pt>
                <c:pt idx="5582">
                  <c:v>1.5384</c:v>
                </c:pt>
                <c:pt idx="5583">
                  <c:v>1.5364</c:v>
                </c:pt>
                <c:pt idx="5584">
                  <c:v>1.5421</c:v>
                </c:pt>
                <c:pt idx="5585">
                  <c:v>1.5418000000000001</c:v>
                </c:pt>
                <c:pt idx="5586">
                  <c:v>1.5376000000000001</c:v>
                </c:pt>
                <c:pt idx="5587">
                  <c:v>1.5398000000000001</c:v>
                </c:pt>
                <c:pt idx="5588">
                  <c:v>1.5387999999999999</c:v>
                </c:pt>
                <c:pt idx="5589">
                  <c:v>1.5407</c:v>
                </c:pt>
                <c:pt idx="5590">
                  <c:v>1.5226</c:v>
                </c:pt>
                <c:pt idx="5591">
                  <c:v>1.5444</c:v>
                </c:pt>
                <c:pt idx="5592">
                  <c:v>1.5336000000000001</c:v>
                </c:pt>
                <c:pt idx="5593">
                  <c:v>1.5336000000000001</c:v>
                </c:pt>
                <c:pt idx="5594">
                  <c:v>1.5201</c:v>
                </c:pt>
                <c:pt idx="5595">
                  <c:v>1.5389999999999999</c:v>
                </c:pt>
                <c:pt idx="5596">
                  <c:v>1.5375000000000001</c:v>
                </c:pt>
                <c:pt idx="5597">
                  <c:v>1.5406</c:v>
                </c:pt>
                <c:pt idx="5598">
                  <c:v>1.5405</c:v>
                </c:pt>
                <c:pt idx="5599">
                  <c:v>1.5213000000000001</c:v>
                </c:pt>
                <c:pt idx="5600">
                  <c:v>1.5451999999999999</c:v>
                </c:pt>
                <c:pt idx="5601">
                  <c:v>1.5278</c:v>
                </c:pt>
                <c:pt idx="5602">
                  <c:v>1.542</c:v>
                </c:pt>
                <c:pt idx="5603">
                  <c:v>1.522</c:v>
                </c:pt>
                <c:pt idx="5604">
                  <c:v>1.5381</c:v>
                </c:pt>
                <c:pt idx="5605">
                  <c:v>1.5183</c:v>
                </c:pt>
                <c:pt idx="5606">
                  <c:v>1.5383</c:v>
                </c:pt>
                <c:pt idx="5607">
                  <c:v>1.5209999999999999</c:v>
                </c:pt>
                <c:pt idx="5608">
                  <c:v>1.5237000000000001</c:v>
                </c:pt>
                <c:pt idx="5609">
                  <c:v>1.5410999999999999</c:v>
                </c:pt>
                <c:pt idx="5610">
                  <c:v>1.5169999999999999</c:v>
                </c:pt>
                <c:pt idx="5611">
                  <c:v>1.5365</c:v>
                </c:pt>
                <c:pt idx="5612">
                  <c:v>1.5156000000000001</c:v>
                </c:pt>
                <c:pt idx="5613">
                  <c:v>1.5379</c:v>
                </c:pt>
                <c:pt idx="5614">
                  <c:v>1.5187999999999999</c:v>
                </c:pt>
                <c:pt idx="5615">
                  <c:v>1.5197000000000001</c:v>
                </c:pt>
                <c:pt idx="5616">
                  <c:v>1.5222</c:v>
                </c:pt>
                <c:pt idx="5617">
                  <c:v>1.5408999999999999</c:v>
                </c:pt>
                <c:pt idx="5618">
                  <c:v>1.5217000000000001</c:v>
                </c:pt>
                <c:pt idx="5619">
                  <c:v>1.5373000000000001</c:v>
                </c:pt>
                <c:pt idx="5620">
                  <c:v>1.5381</c:v>
                </c:pt>
                <c:pt idx="5621">
                  <c:v>1.5306</c:v>
                </c:pt>
                <c:pt idx="5622">
                  <c:v>1.5407999999999999</c:v>
                </c:pt>
                <c:pt idx="5623">
                  <c:v>1.5376000000000001</c:v>
                </c:pt>
                <c:pt idx="5624">
                  <c:v>1.5234000000000001</c:v>
                </c:pt>
                <c:pt idx="5625">
                  <c:v>1.5387</c:v>
                </c:pt>
                <c:pt idx="5626">
                  <c:v>1.5257000000000001</c:v>
                </c:pt>
                <c:pt idx="5627">
                  <c:v>1.5382</c:v>
                </c:pt>
                <c:pt idx="5628">
                  <c:v>1.5230999999999999</c:v>
                </c:pt>
                <c:pt idx="5629">
                  <c:v>1.54</c:v>
                </c:pt>
                <c:pt idx="5630">
                  <c:v>1.5229999999999999</c:v>
                </c:pt>
                <c:pt idx="5631">
                  <c:v>1.5432999999999999</c:v>
                </c:pt>
                <c:pt idx="5632">
                  <c:v>1.5365</c:v>
                </c:pt>
                <c:pt idx="5633">
                  <c:v>1.5256000000000001</c:v>
                </c:pt>
                <c:pt idx="5634">
                  <c:v>1.5258</c:v>
                </c:pt>
                <c:pt idx="5635">
                  <c:v>1.5451999999999999</c:v>
                </c:pt>
                <c:pt idx="5636">
                  <c:v>1.5406</c:v>
                </c:pt>
                <c:pt idx="5637">
                  <c:v>1.5273000000000001</c:v>
                </c:pt>
                <c:pt idx="5638">
                  <c:v>1.5190999999999999</c:v>
                </c:pt>
                <c:pt idx="5639">
                  <c:v>1.5442</c:v>
                </c:pt>
                <c:pt idx="5640">
                  <c:v>1.5421</c:v>
                </c:pt>
                <c:pt idx="5641">
                  <c:v>1.5394000000000001</c:v>
                </c:pt>
                <c:pt idx="5642">
                  <c:v>1.536</c:v>
                </c:pt>
                <c:pt idx="5643">
                  <c:v>1.5233000000000001</c:v>
                </c:pt>
                <c:pt idx="5644">
                  <c:v>1.5427999999999999</c:v>
                </c:pt>
                <c:pt idx="5645">
                  <c:v>1.5250999999999999</c:v>
                </c:pt>
                <c:pt idx="5646">
                  <c:v>1.5441</c:v>
                </c:pt>
                <c:pt idx="5647">
                  <c:v>1.5384</c:v>
                </c:pt>
                <c:pt idx="5648">
                  <c:v>1.548</c:v>
                </c:pt>
                <c:pt idx="5649">
                  <c:v>1.5285</c:v>
                </c:pt>
                <c:pt idx="5650">
                  <c:v>1.528</c:v>
                </c:pt>
                <c:pt idx="5651">
                  <c:v>1.5238</c:v>
                </c:pt>
                <c:pt idx="5652">
                  <c:v>1.5427</c:v>
                </c:pt>
                <c:pt idx="5653">
                  <c:v>1.5426</c:v>
                </c:pt>
                <c:pt idx="5654">
                  <c:v>1.5408999999999999</c:v>
                </c:pt>
                <c:pt idx="5655">
                  <c:v>1.5262</c:v>
                </c:pt>
                <c:pt idx="5656">
                  <c:v>1.5257000000000001</c:v>
                </c:pt>
                <c:pt idx="5657">
                  <c:v>1.5443</c:v>
                </c:pt>
                <c:pt idx="5658">
                  <c:v>1.5286</c:v>
                </c:pt>
                <c:pt idx="5659">
                  <c:v>1.5444</c:v>
                </c:pt>
                <c:pt idx="5660">
                  <c:v>1.5247999999999999</c:v>
                </c:pt>
                <c:pt idx="5661">
                  <c:v>1.5415000000000001</c:v>
                </c:pt>
                <c:pt idx="5662">
                  <c:v>1.5295000000000001</c:v>
                </c:pt>
                <c:pt idx="5663">
                  <c:v>1.5264</c:v>
                </c:pt>
                <c:pt idx="5664">
                  <c:v>1.5347999999999999</c:v>
                </c:pt>
                <c:pt idx="5665">
                  <c:v>1.5373000000000001</c:v>
                </c:pt>
                <c:pt idx="5666">
                  <c:v>1.5233000000000001</c:v>
                </c:pt>
                <c:pt idx="5667">
                  <c:v>1.5364</c:v>
                </c:pt>
                <c:pt idx="5668">
                  <c:v>1.5225</c:v>
                </c:pt>
                <c:pt idx="5669">
                  <c:v>1.5386</c:v>
                </c:pt>
                <c:pt idx="5670">
                  <c:v>1.5402</c:v>
                </c:pt>
                <c:pt idx="5671">
                  <c:v>1.522</c:v>
                </c:pt>
                <c:pt idx="5672">
                  <c:v>1.5367999999999999</c:v>
                </c:pt>
                <c:pt idx="5673">
                  <c:v>1.5334000000000001</c:v>
                </c:pt>
                <c:pt idx="5674">
                  <c:v>1.5419</c:v>
                </c:pt>
                <c:pt idx="5675">
                  <c:v>1.5386</c:v>
                </c:pt>
                <c:pt idx="5676">
                  <c:v>1.5216000000000001</c:v>
                </c:pt>
                <c:pt idx="5677">
                  <c:v>1.5387999999999999</c:v>
                </c:pt>
                <c:pt idx="5678">
                  <c:v>1.5355000000000001</c:v>
                </c:pt>
                <c:pt idx="5679">
                  <c:v>1.5432999999999999</c:v>
                </c:pt>
                <c:pt idx="5680">
                  <c:v>1.5239</c:v>
                </c:pt>
                <c:pt idx="5681">
                  <c:v>1.5266</c:v>
                </c:pt>
                <c:pt idx="5682">
                  <c:v>1.5370999999999999</c:v>
                </c:pt>
                <c:pt idx="5683">
                  <c:v>1.5219</c:v>
                </c:pt>
                <c:pt idx="5684">
                  <c:v>1.5241</c:v>
                </c:pt>
                <c:pt idx="5685">
                  <c:v>1.5409999999999999</c:v>
                </c:pt>
                <c:pt idx="5686">
                  <c:v>1.5394000000000001</c:v>
                </c:pt>
                <c:pt idx="5687">
                  <c:v>1.5345</c:v>
                </c:pt>
                <c:pt idx="5688">
                  <c:v>1.5316000000000001</c:v>
                </c:pt>
                <c:pt idx="5689">
                  <c:v>1.5399</c:v>
                </c:pt>
                <c:pt idx="5690">
                  <c:v>1.5388999999999999</c:v>
                </c:pt>
                <c:pt idx="5691">
                  <c:v>1.5183</c:v>
                </c:pt>
                <c:pt idx="5692">
                  <c:v>1.5389999999999999</c:v>
                </c:pt>
                <c:pt idx="5693">
                  <c:v>1.54</c:v>
                </c:pt>
                <c:pt idx="5694">
                  <c:v>1.5234000000000001</c:v>
                </c:pt>
                <c:pt idx="5695">
                  <c:v>1.5407</c:v>
                </c:pt>
                <c:pt idx="5696">
                  <c:v>1.5449999999999999</c:v>
                </c:pt>
                <c:pt idx="5697">
                  <c:v>1.5226999999999999</c:v>
                </c:pt>
                <c:pt idx="5698">
                  <c:v>1.546</c:v>
                </c:pt>
                <c:pt idx="5699">
                  <c:v>1.5196000000000001</c:v>
                </c:pt>
                <c:pt idx="5700">
                  <c:v>1.5425</c:v>
                </c:pt>
                <c:pt idx="5701">
                  <c:v>1.5437000000000001</c:v>
                </c:pt>
                <c:pt idx="5702">
                  <c:v>1.5227999999999999</c:v>
                </c:pt>
                <c:pt idx="5703">
                  <c:v>1.5415000000000001</c:v>
                </c:pt>
                <c:pt idx="5704">
                  <c:v>1.5353000000000001</c:v>
                </c:pt>
                <c:pt idx="5705">
                  <c:v>1.5215000000000001</c:v>
                </c:pt>
                <c:pt idx="5706">
                  <c:v>1.5406</c:v>
                </c:pt>
                <c:pt idx="5707">
                  <c:v>1.5377000000000001</c:v>
                </c:pt>
                <c:pt idx="5708">
                  <c:v>1.5204</c:v>
                </c:pt>
                <c:pt idx="5709">
                  <c:v>1.5389999999999999</c:v>
                </c:pt>
                <c:pt idx="5710">
                  <c:v>1.5183</c:v>
                </c:pt>
                <c:pt idx="5711">
                  <c:v>1.5335000000000001</c:v>
                </c:pt>
                <c:pt idx="5712">
                  <c:v>1.5394000000000001</c:v>
                </c:pt>
                <c:pt idx="5713">
                  <c:v>1.5366</c:v>
                </c:pt>
                <c:pt idx="5714">
                  <c:v>1.5363</c:v>
                </c:pt>
                <c:pt idx="5715">
                  <c:v>1.5148999999999999</c:v>
                </c:pt>
                <c:pt idx="5716">
                  <c:v>1.5313000000000001</c:v>
                </c:pt>
                <c:pt idx="5717">
                  <c:v>1.5283</c:v>
                </c:pt>
                <c:pt idx="5718">
                  <c:v>1.5119</c:v>
                </c:pt>
                <c:pt idx="5719">
                  <c:v>1.5201</c:v>
                </c:pt>
                <c:pt idx="5720">
                  <c:v>1.5101</c:v>
                </c:pt>
                <c:pt idx="5721">
                  <c:v>1.5177</c:v>
                </c:pt>
                <c:pt idx="5722">
                  <c:v>1.5036</c:v>
                </c:pt>
                <c:pt idx="5723">
                  <c:v>1.5185</c:v>
                </c:pt>
                <c:pt idx="5724">
                  <c:v>1.506</c:v>
                </c:pt>
                <c:pt idx="5725">
                  <c:v>1.5218</c:v>
                </c:pt>
                <c:pt idx="5726">
                  <c:v>1.5165</c:v>
                </c:pt>
                <c:pt idx="5727">
                  <c:v>1.5270999999999999</c:v>
                </c:pt>
                <c:pt idx="5728">
                  <c:v>1.5278</c:v>
                </c:pt>
                <c:pt idx="5729">
                  <c:v>1.5125</c:v>
                </c:pt>
                <c:pt idx="5730">
                  <c:v>1.5290999999999999</c:v>
                </c:pt>
                <c:pt idx="5731">
                  <c:v>1.5328999999999999</c:v>
                </c:pt>
                <c:pt idx="5732">
                  <c:v>1.5270999999999999</c:v>
                </c:pt>
                <c:pt idx="5733">
                  <c:v>1.5309999999999999</c:v>
                </c:pt>
                <c:pt idx="5734">
                  <c:v>1.5316000000000001</c:v>
                </c:pt>
                <c:pt idx="5735">
                  <c:v>1.5316000000000001</c:v>
                </c:pt>
                <c:pt idx="5736">
                  <c:v>1.5089999999999999</c:v>
                </c:pt>
                <c:pt idx="5737">
                  <c:v>1.5303</c:v>
                </c:pt>
                <c:pt idx="5738">
                  <c:v>1.5311999999999999</c:v>
                </c:pt>
                <c:pt idx="5739">
                  <c:v>1.5284</c:v>
                </c:pt>
                <c:pt idx="5740">
                  <c:v>1.5114000000000001</c:v>
                </c:pt>
                <c:pt idx="5741">
                  <c:v>1.5152000000000001</c:v>
                </c:pt>
                <c:pt idx="5742">
                  <c:v>1.518</c:v>
                </c:pt>
                <c:pt idx="5743">
                  <c:v>1.5126999999999999</c:v>
                </c:pt>
                <c:pt idx="5744">
                  <c:v>1.5204</c:v>
                </c:pt>
                <c:pt idx="5745">
                  <c:v>1.5339</c:v>
                </c:pt>
                <c:pt idx="5746">
                  <c:v>1.5397000000000001</c:v>
                </c:pt>
                <c:pt idx="5747">
                  <c:v>1.53</c:v>
                </c:pt>
                <c:pt idx="5748">
                  <c:v>1.536</c:v>
                </c:pt>
                <c:pt idx="5749">
                  <c:v>1.5341</c:v>
                </c:pt>
                <c:pt idx="5750">
                  <c:v>1.5358000000000001</c:v>
                </c:pt>
                <c:pt idx="5751">
                  <c:v>1.538</c:v>
                </c:pt>
                <c:pt idx="5752">
                  <c:v>1.516</c:v>
                </c:pt>
                <c:pt idx="5753">
                  <c:v>1.5342</c:v>
                </c:pt>
                <c:pt idx="5754">
                  <c:v>1.5342</c:v>
                </c:pt>
                <c:pt idx="5755">
                  <c:v>1.5347999999999999</c:v>
                </c:pt>
                <c:pt idx="5756">
                  <c:v>1.5339</c:v>
                </c:pt>
                <c:pt idx="5757">
                  <c:v>1.5367999999999999</c:v>
                </c:pt>
                <c:pt idx="5758">
                  <c:v>1.5374000000000001</c:v>
                </c:pt>
                <c:pt idx="5759">
                  <c:v>1.5203</c:v>
                </c:pt>
                <c:pt idx="5760">
                  <c:v>1.5269999999999999</c:v>
                </c:pt>
                <c:pt idx="5761">
                  <c:v>1.5244</c:v>
                </c:pt>
                <c:pt idx="5762">
                  <c:v>1.538</c:v>
                </c:pt>
                <c:pt idx="5763">
                  <c:v>1.5177</c:v>
                </c:pt>
                <c:pt idx="5764">
                  <c:v>1.5184</c:v>
                </c:pt>
                <c:pt idx="5765">
                  <c:v>1.5365</c:v>
                </c:pt>
                <c:pt idx="5766">
                  <c:v>1.5228999999999999</c:v>
                </c:pt>
                <c:pt idx="5767">
                  <c:v>1.5370999999999999</c:v>
                </c:pt>
                <c:pt idx="5768">
                  <c:v>1.5361</c:v>
                </c:pt>
                <c:pt idx="5769">
                  <c:v>1.5381</c:v>
                </c:pt>
                <c:pt idx="5770">
                  <c:v>1.5306</c:v>
                </c:pt>
                <c:pt idx="5771">
                  <c:v>1.5145</c:v>
                </c:pt>
                <c:pt idx="5772">
                  <c:v>1.5314000000000001</c:v>
                </c:pt>
                <c:pt idx="5773">
                  <c:v>1.5157</c:v>
                </c:pt>
                <c:pt idx="5774">
                  <c:v>1.5279</c:v>
                </c:pt>
                <c:pt idx="5775">
                  <c:v>1.5198</c:v>
                </c:pt>
                <c:pt idx="5776">
                  <c:v>1.5321</c:v>
                </c:pt>
                <c:pt idx="5777">
                  <c:v>1.5304</c:v>
                </c:pt>
                <c:pt idx="5778">
                  <c:v>1.5111000000000001</c:v>
                </c:pt>
                <c:pt idx="5779">
                  <c:v>1.5309999999999999</c:v>
                </c:pt>
                <c:pt idx="5780">
                  <c:v>1.526</c:v>
                </c:pt>
                <c:pt idx="5781">
                  <c:v>1.5243</c:v>
                </c:pt>
                <c:pt idx="5782">
                  <c:v>1.5363</c:v>
                </c:pt>
                <c:pt idx="5783">
                  <c:v>1.5147999999999999</c:v>
                </c:pt>
                <c:pt idx="5784">
                  <c:v>1.5215000000000001</c:v>
                </c:pt>
                <c:pt idx="5785">
                  <c:v>1.5353000000000001</c:v>
                </c:pt>
                <c:pt idx="5786">
                  <c:v>1.5311999999999999</c:v>
                </c:pt>
                <c:pt idx="5787">
                  <c:v>1.5293000000000001</c:v>
                </c:pt>
                <c:pt idx="5788">
                  <c:v>1.5322</c:v>
                </c:pt>
                <c:pt idx="5789">
                  <c:v>1.5266</c:v>
                </c:pt>
                <c:pt idx="5790">
                  <c:v>1.518</c:v>
                </c:pt>
                <c:pt idx="5791">
                  <c:v>1.5377000000000001</c:v>
                </c:pt>
                <c:pt idx="5792">
                  <c:v>1.5430999999999999</c:v>
                </c:pt>
                <c:pt idx="5793">
                  <c:v>1.5358000000000001</c:v>
                </c:pt>
                <c:pt idx="5794">
                  <c:v>1.5241</c:v>
                </c:pt>
                <c:pt idx="5795">
                  <c:v>1.5266999999999999</c:v>
                </c:pt>
                <c:pt idx="5796">
                  <c:v>1.5456000000000001</c:v>
                </c:pt>
                <c:pt idx="5797">
                  <c:v>1.5402</c:v>
                </c:pt>
                <c:pt idx="5798">
                  <c:v>1.5271999999999999</c:v>
                </c:pt>
                <c:pt idx="5799">
                  <c:v>1.5464</c:v>
                </c:pt>
                <c:pt idx="5800">
                  <c:v>1.5324</c:v>
                </c:pt>
                <c:pt idx="5801">
                  <c:v>1.5347</c:v>
                </c:pt>
                <c:pt idx="5802">
                  <c:v>1.5265</c:v>
                </c:pt>
                <c:pt idx="5803">
                  <c:v>1.5382</c:v>
                </c:pt>
                <c:pt idx="5804">
                  <c:v>1.5274000000000001</c:v>
                </c:pt>
                <c:pt idx="5805">
                  <c:v>1.5262</c:v>
                </c:pt>
                <c:pt idx="5806">
                  <c:v>1.5233000000000001</c:v>
                </c:pt>
                <c:pt idx="5807">
                  <c:v>1.5414000000000001</c:v>
                </c:pt>
                <c:pt idx="5808">
                  <c:v>1.5431999999999999</c:v>
                </c:pt>
                <c:pt idx="5809">
                  <c:v>1.5278</c:v>
                </c:pt>
                <c:pt idx="5810">
                  <c:v>1.542</c:v>
                </c:pt>
                <c:pt idx="5811">
                  <c:v>1.5475000000000001</c:v>
                </c:pt>
                <c:pt idx="5812">
                  <c:v>1.5026999999999999</c:v>
                </c:pt>
                <c:pt idx="5813">
                  <c:v>1.5143</c:v>
                </c:pt>
                <c:pt idx="5814">
                  <c:v>1.4965999999999999</c:v>
                </c:pt>
                <c:pt idx="5815">
                  <c:v>1.5073000000000001</c:v>
                </c:pt>
                <c:pt idx="5816">
                  <c:v>1.4971000000000001</c:v>
                </c:pt>
                <c:pt idx="5817">
                  <c:v>1.5167999999999999</c:v>
                </c:pt>
                <c:pt idx="5818">
                  <c:v>1.5177</c:v>
                </c:pt>
                <c:pt idx="5819">
                  <c:v>1.5016</c:v>
                </c:pt>
                <c:pt idx="5820">
                  <c:v>1.5154000000000001</c:v>
                </c:pt>
                <c:pt idx="5821">
                  <c:v>1.5161</c:v>
                </c:pt>
                <c:pt idx="5822">
                  <c:v>1.5072000000000001</c:v>
                </c:pt>
                <c:pt idx="5823">
                  <c:v>1.496</c:v>
                </c:pt>
                <c:pt idx="5824">
                  <c:v>1.516</c:v>
                </c:pt>
                <c:pt idx="5825">
                  <c:v>1.5144</c:v>
                </c:pt>
                <c:pt idx="5826">
                  <c:v>1.5269999999999999</c:v>
                </c:pt>
                <c:pt idx="5827">
                  <c:v>1.5313000000000001</c:v>
                </c:pt>
                <c:pt idx="5828">
                  <c:v>1.5268999999999999</c:v>
                </c:pt>
                <c:pt idx="5829">
                  <c:v>1.5458000000000001</c:v>
                </c:pt>
                <c:pt idx="5830">
                  <c:v>1.5496000000000001</c:v>
                </c:pt>
                <c:pt idx="5831">
                  <c:v>1.5503</c:v>
                </c:pt>
                <c:pt idx="5832">
                  <c:v>1.5265</c:v>
                </c:pt>
                <c:pt idx="5833">
                  <c:v>1.5457000000000001</c:v>
                </c:pt>
                <c:pt idx="5834">
                  <c:v>1.5452999999999999</c:v>
                </c:pt>
                <c:pt idx="5835">
                  <c:v>1.5481</c:v>
                </c:pt>
                <c:pt idx="5836">
                  <c:v>1.5490999999999999</c:v>
                </c:pt>
                <c:pt idx="5837">
                  <c:v>1.5298</c:v>
                </c:pt>
                <c:pt idx="5838">
                  <c:v>1.5402</c:v>
                </c:pt>
                <c:pt idx="5839">
                  <c:v>1.5307999999999999</c:v>
                </c:pt>
                <c:pt idx="5840">
                  <c:v>1.5364</c:v>
                </c:pt>
                <c:pt idx="5841">
                  <c:v>1.5322</c:v>
                </c:pt>
                <c:pt idx="5842">
                  <c:v>1.5266999999999999</c:v>
                </c:pt>
                <c:pt idx="5843">
                  <c:v>1.5509999999999999</c:v>
                </c:pt>
                <c:pt idx="5844">
                  <c:v>1.5309999999999999</c:v>
                </c:pt>
                <c:pt idx="5845">
                  <c:v>1.5496000000000001</c:v>
                </c:pt>
                <c:pt idx="5846">
                  <c:v>1.5503</c:v>
                </c:pt>
                <c:pt idx="5847">
                  <c:v>1.5524</c:v>
                </c:pt>
                <c:pt idx="5848">
                  <c:v>1.5322</c:v>
                </c:pt>
                <c:pt idx="5849">
                  <c:v>1.5294000000000001</c:v>
                </c:pt>
                <c:pt idx="5850">
                  <c:v>1.5506</c:v>
                </c:pt>
                <c:pt idx="5851">
                  <c:v>1.5284</c:v>
                </c:pt>
                <c:pt idx="5852">
                  <c:v>1.5345</c:v>
                </c:pt>
                <c:pt idx="5853">
                  <c:v>1.5426</c:v>
                </c:pt>
                <c:pt idx="5854">
                  <c:v>1.552</c:v>
                </c:pt>
                <c:pt idx="5855">
                  <c:v>1.5463</c:v>
                </c:pt>
                <c:pt idx="5856">
                  <c:v>1.5366</c:v>
                </c:pt>
                <c:pt idx="5857">
                  <c:v>1.5308999999999999</c:v>
                </c:pt>
                <c:pt idx="5858">
                  <c:v>1.5409999999999999</c:v>
                </c:pt>
                <c:pt idx="5859">
                  <c:v>1.5563</c:v>
                </c:pt>
                <c:pt idx="5860">
                  <c:v>1.5474000000000001</c:v>
                </c:pt>
                <c:pt idx="5861">
                  <c:v>1.5451999999999999</c:v>
                </c:pt>
                <c:pt idx="5862">
                  <c:v>1.5459000000000001</c:v>
                </c:pt>
                <c:pt idx="5863">
                  <c:v>1.5525</c:v>
                </c:pt>
                <c:pt idx="5864">
                  <c:v>1.5455000000000001</c:v>
                </c:pt>
                <c:pt idx="5865">
                  <c:v>1.5355000000000001</c:v>
                </c:pt>
                <c:pt idx="5866">
                  <c:v>1.5303</c:v>
                </c:pt>
                <c:pt idx="5867">
                  <c:v>1.5326</c:v>
                </c:pt>
                <c:pt idx="5868">
                  <c:v>1.5439000000000001</c:v>
                </c:pt>
                <c:pt idx="5869">
                  <c:v>1.5449999999999999</c:v>
                </c:pt>
                <c:pt idx="5870">
                  <c:v>1.5455000000000001</c:v>
                </c:pt>
                <c:pt idx="5871">
                  <c:v>1.5283</c:v>
                </c:pt>
                <c:pt idx="5872">
                  <c:v>1.5508</c:v>
                </c:pt>
                <c:pt idx="5873">
                  <c:v>1.5503</c:v>
                </c:pt>
                <c:pt idx="5874">
                  <c:v>1.526</c:v>
                </c:pt>
                <c:pt idx="5875">
                  <c:v>1.5443</c:v>
                </c:pt>
                <c:pt idx="5876">
                  <c:v>1.5436000000000001</c:v>
                </c:pt>
                <c:pt idx="5877">
                  <c:v>1.5426</c:v>
                </c:pt>
                <c:pt idx="5878">
                  <c:v>1.5505</c:v>
                </c:pt>
                <c:pt idx="5879">
                  <c:v>1.5499000000000001</c:v>
                </c:pt>
                <c:pt idx="5880">
                  <c:v>1.5478000000000001</c:v>
                </c:pt>
                <c:pt idx="5881">
                  <c:v>1.5250999999999999</c:v>
                </c:pt>
                <c:pt idx="5882">
                  <c:v>1.5289999999999999</c:v>
                </c:pt>
                <c:pt idx="5883">
                  <c:v>1.5422</c:v>
                </c:pt>
                <c:pt idx="5884">
                  <c:v>1.5327</c:v>
                </c:pt>
                <c:pt idx="5885">
                  <c:v>1.5526</c:v>
                </c:pt>
                <c:pt idx="5886">
                  <c:v>1.5474000000000001</c:v>
                </c:pt>
                <c:pt idx="5887">
                  <c:v>1.5536000000000001</c:v>
                </c:pt>
                <c:pt idx="5888">
                  <c:v>1.5497000000000001</c:v>
                </c:pt>
                <c:pt idx="5889">
                  <c:v>1.5469999999999999</c:v>
                </c:pt>
                <c:pt idx="5890">
                  <c:v>1.5488999999999999</c:v>
                </c:pt>
                <c:pt idx="5891">
                  <c:v>1.5526</c:v>
                </c:pt>
                <c:pt idx="5892">
                  <c:v>1.5284</c:v>
                </c:pt>
                <c:pt idx="5893">
                  <c:v>1.5446</c:v>
                </c:pt>
                <c:pt idx="5894">
                  <c:v>1.5328999999999999</c:v>
                </c:pt>
                <c:pt idx="5895">
                  <c:v>1.54</c:v>
                </c:pt>
                <c:pt idx="5896">
                  <c:v>1.5492999999999999</c:v>
                </c:pt>
                <c:pt idx="5897">
                  <c:v>1.528</c:v>
                </c:pt>
                <c:pt idx="5898">
                  <c:v>1.5467</c:v>
                </c:pt>
                <c:pt idx="5899">
                  <c:v>1.5506</c:v>
                </c:pt>
                <c:pt idx="5900">
                  <c:v>1.5334000000000001</c:v>
                </c:pt>
                <c:pt idx="5901">
                  <c:v>1.5328999999999999</c:v>
                </c:pt>
                <c:pt idx="5902">
                  <c:v>1.5556000000000001</c:v>
                </c:pt>
                <c:pt idx="5903">
                  <c:v>1.5383</c:v>
                </c:pt>
                <c:pt idx="5904">
                  <c:v>1.5328999999999999</c:v>
                </c:pt>
                <c:pt idx="5905">
                  <c:v>1.5450999999999999</c:v>
                </c:pt>
                <c:pt idx="5906">
                  <c:v>1.5212000000000001</c:v>
                </c:pt>
                <c:pt idx="5907">
                  <c:v>1.5538000000000001</c:v>
                </c:pt>
                <c:pt idx="5908">
                  <c:v>1.5490999999999999</c:v>
                </c:pt>
                <c:pt idx="5909">
                  <c:v>1.5539000000000001</c:v>
                </c:pt>
                <c:pt idx="5910">
                  <c:v>1.5469999999999999</c:v>
                </c:pt>
                <c:pt idx="5911">
                  <c:v>1.5307999999999999</c:v>
                </c:pt>
                <c:pt idx="5912">
                  <c:v>1.5284</c:v>
                </c:pt>
                <c:pt idx="5913">
                  <c:v>1.5512999999999999</c:v>
                </c:pt>
                <c:pt idx="5914">
                  <c:v>1.5379</c:v>
                </c:pt>
                <c:pt idx="5915">
                  <c:v>1.5529999999999999</c:v>
                </c:pt>
                <c:pt idx="5916">
                  <c:v>1.5443</c:v>
                </c:pt>
                <c:pt idx="5917">
                  <c:v>1.5353000000000001</c:v>
                </c:pt>
                <c:pt idx="5918">
                  <c:v>1.5488999999999999</c:v>
                </c:pt>
                <c:pt idx="5919">
                  <c:v>1.5343</c:v>
                </c:pt>
                <c:pt idx="5920">
                  <c:v>1.5310999999999999</c:v>
                </c:pt>
                <c:pt idx="5921">
                  <c:v>1.5345</c:v>
                </c:pt>
                <c:pt idx="5922">
                  <c:v>1.5528</c:v>
                </c:pt>
                <c:pt idx="5923">
                  <c:v>1.5497000000000001</c:v>
                </c:pt>
                <c:pt idx="5924">
                  <c:v>1.5333000000000001</c:v>
                </c:pt>
                <c:pt idx="5925">
                  <c:v>1.5422</c:v>
                </c:pt>
                <c:pt idx="5926">
                  <c:v>1.5521</c:v>
                </c:pt>
                <c:pt idx="5927">
                  <c:v>1.5316000000000001</c:v>
                </c:pt>
                <c:pt idx="5928">
                  <c:v>1.5437000000000001</c:v>
                </c:pt>
                <c:pt idx="5929">
                  <c:v>1.5277000000000001</c:v>
                </c:pt>
                <c:pt idx="5930">
                  <c:v>1.5439000000000001</c:v>
                </c:pt>
                <c:pt idx="5931">
                  <c:v>1.5426</c:v>
                </c:pt>
                <c:pt idx="5932">
                  <c:v>1.5443</c:v>
                </c:pt>
                <c:pt idx="5933">
                  <c:v>1.5414000000000001</c:v>
                </c:pt>
                <c:pt idx="5934">
                  <c:v>1.5276000000000001</c:v>
                </c:pt>
                <c:pt idx="5935">
                  <c:v>1.5313000000000001</c:v>
                </c:pt>
                <c:pt idx="5936">
                  <c:v>1.5437000000000001</c:v>
                </c:pt>
                <c:pt idx="5937">
                  <c:v>1.5458000000000001</c:v>
                </c:pt>
                <c:pt idx="5938">
                  <c:v>1.5262</c:v>
                </c:pt>
                <c:pt idx="5939">
                  <c:v>1.5286</c:v>
                </c:pt>
                <c:pt idx="5940">
                  <c:v>1.5242</c:v>
                </c:pt>
                <c:pt idx="5941">
                  <c:v>1.5485</c:v>
                </c:pt>
                <c:pt idx="5942">
                  <c:v>1.5485</c:v>
                </c:pt>
                <c:pt idx="5943">
                  <c:v>1.546</c:v>
                </c:pt>
                <c:pt idx="5944">
                  <c:v>1.5225</c:v>
                </c:pt>
                <c:pt idx="5945">
                  <c:v>1.5309999999999999</c:v>
                </c:pt>
                <c:pt idx="5946">
                  <c:v>1.5281</c:v>
                </c:pt>
                <c:pt idx="5947">
                  <c:v>1.5476000000000001</c:v>
                </c:pt>
                <c:pt idx="5948">
                  <c:v>1.5470999999999999</c:v>
                </c:pt>
                <c:pt idx="5949">
                  <c:v>1.5438000000000001</c:v>
                </c:pt>
                <c:pt idx="5950">
                  <c:v>1.5471999999999999</c:v>
                </c:pt>
                <c:pt idx="5951">
                  <c:v>1.5277000000000001</c:v>
                </c:pt>
                <c:pt idx="5952">
                  <c:v>1.5503</c:v>
                </c:pt>
                <c:pt idx="5953">
                  <c:v>1.5465</c:v>
                </c:pt>
                <c:pt idx="5954">
                  <c:v>1.5548</c:v>
                </c:pt>
                <c:pt idx="5955">
                  <c:v>1.5434000000000001</c:v>
                </c:pt>
                <c:pt idx="5956">
                  <c:v>1.5388999999999999</c:v>
                </c:pt>
                <c:pt idx="5957">
                  <c:v>1.5462</c:v>
                </c:pt>
                <c:pt idx="5958">
                  <c:v>1.5314000000000001</c:v>
                </c:pt>
                <c:pt idx="5959">
                  <c:v>1.5424</c:v>
                </c:pt>
                <c:pt idx="5960">
                  <c:v>1.5526</c:v>
                </c:pt>
                <c:pt idx="5961">
                  <c:v>1.5463</c:v>
                </c:pt>
                <c:pt idx="5962">
                  <c:v>1.5421</c:v>
                </c:pt>
                <c:pt idx="5963">
                  <c:v>1.5490999999999999</c:v>
                </c:pt>
                <c:pt idx="5964">
                  <c:v>1.5307999999999999</c:v>
                </c:pt>
                <c:pt idx="5965">
                  <c:v>1.5498000000000001</c:v>
                </c:pt>
                <c:pt idx="5966">
                  <c:v>1.5336000000000001</c:v>
                </c:pt>
                <c:pt idx="5967">
                  <c:v>1.5335000000000001</c:v>
                </c:pt>
                <c:pt idx="5968">
                  <c:v>1.5275000000000001</c:v>
                </c:pt>
                <c:pt idx="5969">
                  <c:v>1.5488</c:v>
                </c:pt>
                <c:pt idx="5970">
                  <c:v>1.5327</c:v>
                </c:pt>
                <c:pt idx="5971">
                  <c:v>1.5443</c:v>
                </c:pt>
                <c:pt idx="5972">
                  <c:v>1.5469999999999999</c:v>
                </c:pt>
                <c:pt idx="5973">
                  <c:v>1.5271999999999999</c:v>
                </c:pt>
                <c:pt idx="5974">
                  <c:v>1.5224</c:v>
                </c:pt>
                <c:pt idx="5975">
                  <c:v>1.5206</c:v>
                </c:pt>
                <c:pt idx="5976">
                  <c:v>1.5364</c:v>
                </c:pt>
                <c:pt idx="5977">
                  <c:v>1.5342</c:v>
                </c:pt>
                <c:pt idx="5978">
                  <c:v>1.5359</c:v>
                </c:pt>
                <c:pt idx="5979">
                  <c:v>1.5316000000000001</c:v>
                </c:pt>
                <c:pt idx="5980">
                  <c:v>1.5342</c:v>
                </c:pt>
                <c:pt idx="5981">
                  <c:v>1.5213000000000001</c:v>
                </c:pt>
                <c:pt idx="5982">
                  <c:v>1.5221</c:v>
                </c:pt>
                <c:pt idx="5983">
                  <c:v>1.5376000000000001</c:v>
                </c:pt>
                <c:pt idx="5984">
                  <c:v>1.5432999999999999</c:v>
                </c:pt>
                <c:pt idx="5985">
                  <c:v>1.5324</c:v>
                </c:pt>
                <c:pt idx="5986">
                  <c:v>1.5294000000000001</c:v>
                </c:pt>
                <c:pt idx="5987">
                  <c:v>1.5238</c:v>
                </c:pt>
                <c:pt idx="5988">
                  <c:v>1.5474000000000001</c:v>
                </c:pt>
                <c:pt idx="5989">
                  <c:v>1.5486</c:v>
                </c:pt>
                <c:pt idx="5990">
                  <c:v>1.5326</c:v>
                </c:pt>
                <c:pt idx="5991">
                  <c:v>1.5432999999999999</c:v>
                </c:pt>
                <c:pt idx="5992">
                  <c:v>1.5204</c:v>
                </c:pt>
                <c:pt idx="5993">
                  <c:v>1.5388999999999999</c:v>
                </c:pt>
                <c:pt idx="5994">
                  <c:v>1.5273000000000001</c:v>
                </c:pt>
                <c:pt idx="5995">
                  <c:v>1.5298</c:v>
                </c:pt>
                <c:pt idx="5996">
                  <c:v>1.5296000000000001</c:v>
                </c:pt>
                <c:pt idx="5997">
                  <c:v>1.5369999999999999</c:v>
                </c:pt>
                <c:pt idx="5998">
                  <c:v>1.5147999999999999</c:v>
                </c:pt>
                <c:pt idx="5999">
                  <c:v>1.5337000000000001</c:v>
                </c:pt>
                <c:pt idx="6000">
                  <c:v>1.5168999999999999</c:v>
                </c:pt>
                <c:pt idx="6001">
                  <c:v>1.5189999999999999</c:v>
                </c:pt>
                <c:pt idx="6002">
                  <c:v>1.5265</c:v>
                </c:pt>
                <c:pt idx="6003">
                  <c:v>1.5439000000000001</c:v>
                </c:pt>
                <c:pt idx="6004">
                  <c:v>1.5253000000000001</c:v>
                </c:pt>
                <c:pt idx="6005">
                  <c:v>1.5253000000000001</c:v>
                </c:pt>
                <c:pt idx="6006">
                  <c:v>1.5422</c:v>
                </c:pt>
                <c:pt idx="6007">
                  <c:v>1.5427</c:v>
                </c:pt>
                <c:pt idx="6008">
                  <c:v>1.5421</c:v>
                </c:pt>
                <c:pt idx="6009">
                  <c:v>1.5431999999999999</c:v>
                </c:pt>
                <c:pt idx="6010">
                  <c:v>1.5307999999999999</c:v>
                </c:pt>
                <c:pt idx="6011">
                  <c:v>1.5407999999999999</c:v>
                </c:pt>
                <c:pt idx="6012">
                  <c:v>1.5468</c:v>
                </c:pt>
                <c:pt idx="6013">
                  <c:v>1.5415000000000001</c:v>
                </c:pt>
                <c:pt idx="6014">
                  <c:v>1.5466</c:v>
                </c:pt>
                <c:pt idx="6015">
                  <c:v>1.5293000000000001</c:v>
                </c:pt>
                <c:pt idx="6016">
                  <c:v>1.5275000000000001</c:v>
                </c:pt>
                <c:pt idx="6017">
                  <c:v>1.5281</c:v>
                </c:pt>
                <c:pt idx="6018">
                  <c:v>1.526</c:v>
                </c:pt>
                <c:pt idx="6019">
                  <c:v>1.5336000000000001</c:v>
                </c:pt>
                <c:pt idx="6020">
                  <c:v>1.5254000000000001</c:v>
                </c:pt>
                <c:pt idx="6021">
                  <c:v>1.5504</c:v>
                </c:pt>
                <c:pt idx="6022">
                  <c:v>1.5495000000000001</c:v>
                </c:pt>
                <c:pt idx="6023">
                  <c:v>1.5281</c:v>
                </c:pt>
                <c:pt idx="6024">
                  <c:v>1.5456000000000001</c:v>
                </c:pt>
                <c:pt idx="6025">
                  <c:v>1.5488</c:v>
                </c:pt>
                <c:pt idx="6026">
                  <c:v>1.5484</c:v>
                </c:pt>
                <c:pt idx="6027">
                  <c:v>1.5253000000000001</c:v>
                </c:pt>
                <c:pt idx="6028">
                  <c:v>1.5281</c:v>
                </c:pt>
                <c:pt idx="6029">
                  <c:v>1.5461</c:v>
                </c:pt>
                <c:pt idx="6030">
                  <c:v>1.5267999999999999</c:v>
                </c:pt>
                <c:pt idx="6031">
                  <c:v>1.5421</c:v>
                </c:pt>
                <c:pt idx="6032">
                  <c:v>1.5316000000000001</c:v>
                </c:pt>
                <c:pt idx="6033">
                  <c:v>1.5446</c:v>
                </c:pt>
                <c:pt idx="6034">
                  <c:v>1.5471999999999999</c:v>
                </c:pt>
                <c:pt idx="6035">
                  <c:v>1.5448</c:v>
                </c:pt>
                <c:pt idx="6036">
                  <c:v>1.5437000000000001</c:v>
                </c:pt>
                <c:pt idx="6037">
                  <c:v>1.5265</c:v>
                </c:pt>
                <c:pt idx="6038">
                  <c:v>1.5461</c:v>
                </c:pt>
                <c:pt idx="6039">
                  <c:v>1.5273000000000001</c:v>
                </c:pt>
                <c:pt idx="6040">
                  <c:v>1.5333000000000001</c:v>
                </c:pt>
                <c:pt idx="6041">
                  <c:v>1.5303</c:v>
                </c:pt>
                <c:pt idx="6042">
                  <c:v>1.5375000000000001</c:v>
                </c:pt>
                <c:pt idx="6043">
                  <c:v>1.5497000000000001</c:v>
                </c:pt>
                <c:pt idx="6044">
                  <c:v>1.546</c:v>
                </c:pt>
                <c:pt idx="6045">
                  <c:v>1.5427</c:v>
                </c:pt>
                <c:pt idx="6046">
                  <c:v>1.5485</c:v>
                </c:pt>
                <c:pt idx="6047">
                  <c:v>1.5461</c:v>
                </c:pt>
                <c:pt idx="6048">
                  <c:v>1.5446</c:v>
                </c:pt>
                <c:pt idx="6049">
                  <c:v>1.5427999999999999</c:v>
                </c:pt>
                <c:pt idx="6050">
                  <c:v>1.5439000000000001</c:v>
                </c:pt>
                <c:pt idx="6051">
                  <c:v>1.5537000000000001</c:v>
                </c:pt>
                <c:pt idx="6052">
                  <c:v>1.53</c:v>
                </c:pt>
                <c:pt idx="6053">
                  <c:v>1.544</c:v>
                </c:pt>
                <c:pt idx="6054">
                  <c:v>1.5414000000000001</c:v>
                </c:pt>
                <c:pt idx="6055">
                  <c:v>1.5491999999999999</c:v>
                </c:pt>
                <c:pt idx="6056">
                  <c:v>1.5365</c:v>
                </c:pt>
                <c:pt idx="6057">
                  <c:v>1.5513999999999999</c:v>
                </c:pt>
                <c:pt idx="6058">
                  <c:v>1.5397000000000001</c:v>
                </c:pt>
                <c:pt idx="6059">
                  <c:v>1.5537000000000001</c:v>
                </c:pt>
                <c:pt idx="6060">
                  <c:v>1.5398000000000001</c:v>
                </c:pt>
                <c:pt idx="6061">
                  <c:v>1.5367</c:v>
                </c:pt>
                <c:pt idx="6062">
                  <c:v>1.5526</c:v>
                </c:pt>
                <c:pt idx="6063">
                  <c:v>1.5379</c:v>
                </c:pt>
                <c:pt idx="6064">
                  <c:v>1.5585</c:v>
                </c:pt>
                <c:pt idx="6065">
                  <c:v>1.5580000000000001</c:v>
                </c:pt>
                <c:pt idx="6066">
                  <c:v>1.5543</c:v>
                </c:pt>
                <c:pt idx="6067">
                  <c:v>1.5377000000000001</c:v>
                </c:pt>
                <c:pt idx="6068">
                  <c:v>1.5356000000000001</c:v>
                </c:pt>
                <c:pt idx="6069">
                  <c:v>1.5362</c:v>
                </c:pt>
                <c:pt idx="6070">
                  <c:v>1.5507</c:v>
                </c:pt>
                <c:pt idx="6071">
                  <c:v>1.5329999999999999</c:v>
                </c:pt>
                <c:pt idx="6072">
                  <c:v>1.5501</c:v>
                </c:pt>
                <c:pt idx="6073">
                  <c:v>1.5525</c:v>
                </c:pt>
                <c:pt idx="6074">
                  <c:v>1.5331999999999999</c:v>
                </c:pt>
                <c:pt idx="6075">
                  <c:v>1.5492999999999999</c:v>
                </c:pt>
                <c:pt idx="6076">
                  <c:v>1.54</c:v>
                </c:pt>
                <c:pt idx="6077">
                  <c:v>1.5307999999999999</c:v>
                </c:pt>
                <c:pt idx="6078">
                  <c:v>1.5532999999999999</c:v>
                </c:pt>
                <c:pt idx="6079">
                  <c:v>1.5508</c:v>
                </c:pt>
                <c:pt idx="6080">
                  <c:v>1.5535000000000001</c:v>
                </c:pt>
                <c:pt idx="6081">
                  <c:v>1.5322</c:v>
                </c:pt>
                <c:pt idx="6082">
                  <c:v>1.5376000000000001</c:v>
                </c:pt>
                <c:pt idx="6083">
                  <c:v>1.5526</c:v>
                </c:pt>
                <c:pt idx="6084">
                  <c:v>1.5408999999999999</c:v>
                </c:pt>
                <c:pt idx="6085">
                  <c:v>1.5525</c:v>
                </c:pt>
                <c:pt idx="6086">
                  <c:v>1.5273000000000001</c:v>
                </c:pt>
                <c:pt idx="6087">
                  <c:v>1.5426</c:v>
                </c:pt>
                <c:pt idx="6088">
                  <c:v>1.5575000000000001</c:v>
                </c:pt>
                <c:pt idx="6089">
                  <c:v>1.5646</c:v>
                </c:pt>
                <c:pt idx="6090">
                  <c:v>1.5436000000000001</c:v>
                </c:pt>
                <c:pt idx="6091">
                  <c:v>1.5445</c:v>
                </c:pt>
                <c:pt idx="6092">
                  <c:v>1.5568</c:v>
                </c:pt>
                <c:pt idx="6093">
                  <c:v>1.5526</c:v>
                </c:pt>
                <c:pt idx="6094">
                  <c:v>1.5615000000000001</c:v>
                </c:pt>
                <c:pt idx="6095">
                  <c:v>1.5386</c:v>
                </c:pt>
                <c:pt idx="6096">
                  <c:v>1.5397000000000001</c:v>
                </c:pt>
                <c:pt idx="6097">
                  <c:v>1.5501</c:v>
                </c:pt>
                <c:pt idx="6098">
                  <c:v>1.5586</c:v>
                </c:pt>
                <c:pt idx="6099">
                  <c:v>1.5544</c:v>
                </c:pt>
                <c:pt idx="6100">
                  <c:v>1.5606</c:v>
                </c:pt>
                <c:pt idx="6101">
                  <c:v>1.5542</c:v>
                </c:pt>
                <c:pt idx="6102">
                  <c:v>1.5407</c:v>
                </c:pt>
                <c:pt idx="6103">
                  <c:v>1.5389999999999999</c:v>
                </c:pt>
                <c:pt idx="6104">
                  <c:v>1.5605</c:v>
                </c:pt>
                <c:pt idx="6105">
                  <c:v>1.5589999999999999</c:v>
                </c:pt>
                <c:pt idx="6106">
                  <c:v>1.5578000000000001</c:v>
                </c:pt>
                <c:pt idx="6107">
                  <c:v>1.5428999999999999</c:v>
                </c:pt>
                <c:pt idx="6108">
                  <c:v>1.5575000000000001</c:v>
                </c:pt>
                <c:pt idx="6109">
                  <c:v>1.5610999999999999</c:v>
                </c:pt>
                <c:pt idx="6110">
                  <c:v>1.5417000000000001</c:v>
                </c:pt>
                <c:pt idx="6111">
                  <c:v>1.5592999999999999</c:v>
                </c:pt>
                <c:pt idx="6112">
                  <c:v>1.5408999999999999</c:v>
                </c:pt>
                <c:pt idx="6113">
                  <c:v>1.5538000000000001</c:v>
                </c:pt>
                <c:pt idx="6114">
                  <c:v>1.5631999999999999</c:v>
                </c:pt>
                <c:pt idx="6115">
                  <c:v>1.5602</c:v>
                </c:pt>
                <c:pt idx="6116">
                  <c:v>1.5548999999999999</c:v>
                </c:pt>
                <c:pt idx="6117">
                  <c:v>1.5628</c:v>
                </c:pt>
                <c:pt idx="6118">
                  <c:v>1.5449999999999999</c:v>
                </c:pt>
                <c:pt idx="6119">
                  <c:v>1.5618000000000001</c:v>
                </c:pt>
                <c:pt idx="6120">
                  <c:v>1.5599000000000001</c:v>
                </c:pt>
                <c:pt idx="6121">
                  <c:v>1.5452999999999999</c:v>
                </c:pt>
                <c:pt idx="6122">
                  <c:v>1.5445</c:v>
                </c:pt>
                <c:pt idx="6123">
                  <c:v>1.5431999999999999</c:v>
                </c:pt>
                <c:pt idx="6124">
                  <c:v>1.5428999999999999</c:v>
                </c:pt>
                <c:pt idx="6125">
                  <c:v>1.5327</c:v>
                </c:pt>
                <c:pt idx="6126">
                  <c:v>1.5387999999999999</c:v>
                </c:pt>
                <c:pt idx="6127">
                  <c:v>1.5455000000000001</c:v>
                </c:pt>
                <c:pt idx="6128">
                  <c:v>1.5251999999999999</c:v>
                </c:pt>
                <c:pt idx="6129">
                  <c:v>1.53</c:v>
                </c:pt>
                <c:pt idx="6130">
                  <c:v>1.5226999999999999</c:v>
                </c:pt>
                <c:pt idx="6131">
                  <c:v>1.5254000000000001</c:v>
                </c:pt>
                <c:pt idx="6132">
                  <c:v>1.5515000000000001</c:v>
                </c:pt>
                <c:pt idx="6133">
                  <c:v>1.5357000000000001</c:v>
                </c:pt>
                <c:pt idx="6134">
                  <c:v>1.5369999999999999</c:v>
                </c:pt>
                <c:pt idx="6135">
                  <c:v>1.5592999999999999</c:v>
                </c:pt>
                <c:pt idx="6136">
                  <c:v>1.5526</c:v>
                </c:pt>
                <c:pt idx="6137">
                  <c:v>1.5536000000000001</c:v>
                </c:pt>
                <c:pt idx="6138">
                  <c:v>1.5502</c:v>
                </c:pt>
                <c:pt idx="6139">
                  <c:v>1.5513999999999999</c:v>
                </c:pt>
                <c:pt idx="6140">
                  <c:v>1.5302</c:v>
                </c:pt>
                <c:pt idx="6141">
                  <c:v>1.5523</c:v>
                </c:pt>
                <c:pt idx="6142">
                  <c:v>1.5394000000000001</c:v>
                </c:pt>
                <c:pt idx="6143">
                  <c:v>1.5516000000000001</c:v>
                </c:pt>
                <c:pt idx="6144">
                  <c:v>1.55</c:v>
                </c:pt>
                <c:pt idx="6145">
                  <c:v>1.5442</c:v>
                </c:pt>
                <c:pt idx="6146">
                  <c:v>1.5307999999999999</c:v>
                </c:pt>
                <c:pt idx="6147">
                  <c:v>1.5456000000000001</c:v>
                </c:pt>
                <c:pt idx="6148">
                  <c:v>1.5455000000000001</c:v>
                </c:pt>
                <c:pt idx="6149">
                  <c:v>1.5517000000000001</c:v>
                </c:pt>
                <c:pt idx="6150">
                  <c:v>1.5524</c:v>
                </c:pt>
                <c:pt idx="6151">
                  <c:v>1.5342</c:v>
                </c:pt>
                <c:pt idx="6152">
                  <c:v>1.5430999999999999</c:v>
                </c:pt>
                <c:pt idx="6153">
                  <c:v>1.5345</c:v>
                </c:pt>
                <c:pt idx="6154">
                  <c:v>1.5354000000000001</c:v>
                </c:pt>
                <c:pt idx="6155">
                  <c:v>1.5384</c:v>
                </c:pt>
                <c:pt idx="6156">
                  <c:v>1.5557000000000001</c:v>
                </c:pt>
                <c:pt idx="6157">
                  <c:v>1.55</c:v>
                </c:pt>
                <c:pt idx="6158">
                  <c:v>1.5442</c:v>
                </c:pt>
                <c:pt idx="6159">
                  <c:v>1.5646</c:v>
                </c:pt>
                <c:pt idx="6160">
                  <c:v>1.5654999999999999</c:v>
                </c:pt>
                <c:pt idx="6161">
                  <c:v>1.5680000000000001</c:v>
                </c:pt>
                <c:pt idx="6162">
                  <c:v>1.5602</c:v>
                </c:pt>
                <c:pt idx="6163">
                  <c:v>1.5648</c:v>
                </c:pt>
                <c:pt idx="6164">
                  <c:v>1.5678000000000001</c:v>
                </c:pt>
                <c:pt idx="6165">
                  <c:v>1.5643</c:v>
                </c:pt>
                <c:pt idx="6166">
                  <c:v>1.5491999999999999</c:v>
                </c:pt>
                <c:pt idx="6167">
                  <c:v>1.5638000000000001</c:v>
                </c:pt>
                <c:pt idx="6168">
                  <c:v>1.5684</c:v>
                </c:pt>
                <c:pt idx="6169">
                  <c:v>1.5466</c:v>
                </c:pt>
                <c:pt idx="6170">
                  <c:v>1.5513999999999999</c:v>
                </c:pt>
                <c:pt idx="6171">
                  <c:v>1.5612999999999999</c:v>
                </c:pt>
                <c:pt idx="6172">
                  <c:v>1.5669</c:v>
                </c:pt>
                <c:pt idx="6173">
                  <c:v>1.5630999999999999</c:v>
                </c:pt>
                <c:pt idx="6174">
                  <c:v>1.5637000000000001</c:v>
                </c:pt>
                <c:pt idx="6175">
                  <c:v>1.5526</c:v>
                </c:pt>
                <c:pt idx="6176">
                  <c:v>1.5679000000000001</c:v>
                </c:pt>
                <c:pt idx="6177">
                  <c:v>1.5680000000000001</c:v>
                </c:pt>
                <c:pt idx="6178">
                  <c:v>1.571</c:v>
                </c:pt>
                <c:pt idx="6179">
                  <c:v>1.5757000000000001</c:v>
                </c:pt>
                <c:pt idx="6180">
                  <c:v>1.5706</c:v>
                </c:pt>
                <c:pt idx="6181">
                  <c:v>1.575</c:v>
                </c:pt>
                <c:pt idx="6182">
                  <c:v>1.5586</c:v>
                </c:pt>
                <c:pt idx="6183">
                  <c:v>1.5713999999999999</c:v>
                </c:pt>
                <c:pt idx="6184">
                  <c:v>1.5681</c:v>
                </c:pt>
                <c:pt idx="6185">
                  <c:v>1.5712999999999999</c:v>
                </c:pt>
                <c:pt idx="6186">
                  <c:v>1.5526</c:v>
                </c:pt>
                <c:pt idx="6187">
                  <c:v>1.5716000000000001</c:v>
                </c:pt>
                <c:pt idx="6188">
                  <c:v>1.5563</c:v>
                </c:pt>
                <c:pt idx="6189">
                  <c:v>1.5648</c:v>
                </c:pt>
                <c:pt idx="6190">
                  <c:v>1.5641</c:v>
                </c:pt>
                <c:pt idx="6191">
                  <c:v>1.5654999999999999</c:v>
                </c:pt>
                <c:pt idx="6192">
                  <c:v>1.5556000000000001</c:v>
                </c:pt>
                <c:pt idx="6193">
                  <c:v>1.5528999999999999</c:v>
                </c:pt>
                <c:pt idx="6194">
                  <c:v>1.5609999999999999</c:v>
                </c:pt>
                <c:pt idx="6195">
                  <c:v>1.5516000000000001</c:v>
                </c:pt>
                <c:pt idx="6196">
                  <c:v>1.5721000000000001</c:v>
                </c:pt>
                <c:pt idx="6197">
                  <c:v>1.5521</c:v>
                </c:pt>
                <c:pt idx="6198">
                  <c:v>1.5681</c:v>
                </c:pt>
                <c:pt idx="6199">
                  <c:v>1.5509999999999999</c:v>
                </c:pt>
                <c:pt idx="6200">
                  <c:v>1.5513999999999999</c:v>
                </c:pt>
                <c:pt idx="6201">
                  <c:v>1.5736000000000001</c:v>
                </c:pt>
                <c:pt idx="6202">
                  <c:v>1.5524</c:v>
                </c:pt>
                <c:pt idx="6203">
                  <c:v>1.5712999999999999</c:v>
                </c:pt>
                <c:pt idx="6204">
                  <c:v>1.5787</c:v>
                </c:pt>
                <c:pt idx="6205">
                  <c:v>1.5729</c:v>
                </c:pt>
                <c:pt idx="6206">
                  <c:v>1.5795999999999999</c:v>
                </c:pt>
                <c:pt idx="6207">
                  <c:v>1.5667</c:v>
                </c:pt>
                <c:pt idx="6208">
                  <c:v>1.5758000000000001</c:v>
                </c:pt>
                <c:pt idx="6209">
                  <c:v>1.57</c:v>
                </c:pt>
                <c:pt idx="6210">
                  <c:v>1.5751999999999999</c:v>
                </c:pt>
                <c:pt idx="6211">
                  <c:v>1.5489999999999999</c:v>
                </c:pt>
                <c:pt idx="6212">
                  <c:v>1.5753999999999999</c:v>
                </c:pt>
                <c:pt idx="6213">
                  <c:v>1.5673999999999999</c:v>
                </c:pt>
                <c:pt idx="6214">
                  <c:v>1.5566</c:v>
                </c:pt>
                <c:pt idx="6215">
                  <c:v>1.5728</c:v>
                </c:pt>
                <c:pt idx="6216">
                  <c:v>1.5698000000000001</c:v>
                </c:pt>
                <c:pt idx="6217">
                  <c:v>1.5737000000000001</c:v>
                </c:pt>
                <c:pt idx="6218">
                  <c:v>1.5533999999999999</c:v>
                </c:pt>
                <c:pt idx="6219">
                  <c:v>1.575</c:v>
                </c:pt>
                <c:pt idx="6220">
                  <c:v>1.5652999999999999</c:v>
                </c:pt>
                <c:pt idx="6221">
                  <c:v>1.5759000000000001</c:v>
                </c:pt>
                <c:pt idx="6222">
                  <c:v>1.5644</c:v>
                </c:pt>
                <c:pt idx="6223">
                  <c:v>1.569</c:v>
                </c:pt>
                <c:pt idx="6224">
                  <c:v>1.5491999999999999</c:v>
                </c:pt>
                <c:pt idx="6225">
                  <c:v>1.5672999999999999</c:v>
                </c:pt>
                <c:pt idx="6226">
                  <c:v>1.5613999999999999</c:v>
                </c:pt>
                <c:pt idx="6227">
                  <c:v>1.5706</c:v>
                </c:pt>
                <c:pt idx="6228">
                  <c:v>1.571</c:v>
                </c:pt>
                <c:pt idx="6229">
                  <c:v>1.5674999999999999</c:v>
                </c:pt>
                <c:pt idx="6230">
                  <c:v>1.5479000000000001</c:v>
                </c:pt>
                <c:pt idx="6231">
                  <c:v>1.5611999999999999</c:v>
                </c:pt>
                <c:pt idx="6232">
                  <c:v>1.5508</c:v>
                </c:pt>
                <c:pt idx="6233">
                  <c:v>1.5567</c:v>
                </c:pt>
                <c:pt idx="6234">
                  <c:v>1.5658000000000001</c:v>
                </c:pt>
                <c:pt idx="6235">
                  <c:v>1.5670999999999999</c:v>
                </c:pt>
                <c:pt idx="6236">
                  <c:v>1.5738000000000001</c:v>
                </c:pt>
                <c:pt idx="6237">
                  <c:v>1.5559000000000001</c:v>
                </c:pt>
                <c:pt idx="6238">
                  <c:v>1.5623</c:v>
                </c:pt>
                <c:pt idx="6239">
                  <c:v>1.5673999999999999</c:v>
                </c:pt>
                <c:pt idx="6240">
                  <c:v>1.5487</c:v>
                </c:pt>
                <c:pt idx="6241">
                  <c:v>1.5770999999999999</c:v>
                </c:pt>
                <c:pt idx="6242">
                  <c:v>1.5690999999999999</c:v>
                </c:pt>
                <c:pt idx="6243">
                  <c:v>1.5607</c:v>
                </c:pt>
                <c:pt idx="6244">
                  <c:v>1.5448999999999999</c:v>
                </c:pt>
                <c:pt idx="6245">
                  <c:v>1.5548999999999999</c:v>
                </c:pt>
                <c:pt idx="6246">
                  <c:v>1.5528999999999999</c:v>
                </c:pt>
                <c:pt idx="6247">
                  <c:v>1.5730999999999999</c:v>
                </c:pt>
                <c:pt idx="6248">
                  <c:v>1.5505</c:v>
                </c:pt>
                <c:pt idx="6249">
                  <c:v>1.5427999999999999</c:v>
                </c:pt>
                <c:pt idx="6250">
                  <c:v>1.5552999999999999</c:v>
                </c:pt>
                <c:pt idx="6251">
                  <c:v>1.5784</c:v>
                </c:pt>
                <c:pt idx="6252">
                  <c:v>1.575</c:v>
                </c:pt>
                <c:pt idx="6253">
                  <c:v>1.5552999999999999</c:v>
                </c:pt>
                <c:pt idx="6254">
                  <c:v>1.5801000000000001</c:v>
                </c:pt>
                <c:pt idx="6255">
                  <c:v>1.5604</c:v>
                </c:pt>
                <c:pt idx="6256">
                  <c:v>1.5792999999999999</c:v>
                </c:pt>
                <c:pt idx="6257">
                  <c:v>1.5731999999999999</c:v>
                </c:pt>
                <c:pt idx="6258">
                  <c:v>1.5779000000000001</c:v>
                </c:pt>
                <c:pt idx="6259">
                  <c:v>1.5786</c:v>
                </c:pt>
                <c:pt idx="6260">
                  <c:v>1.5694999999999999</c:v>
                </c:pt>
                <c:pt idx="6261">
                  <c:v>1.5726</c:v>
                </c:pt>
                <c:pt idx="6262">
                  <c:v>1.5711999999999999</c:v>
                </c:pt>
                <c:pt idx="6263">
                  <c:v>1.5742</c:v>
                </c:pt>
                <c:pt idx="6264">
                  <c:v>1.5679000000000001</c:v>
                </c:pt>
                <c:pt idx="6265">
                  <c:v>1.5724</c:v>
                </c:pt>
                <c:pt idx="6266">
                  <c:v>1.5720000000000001</c:v>
                </c:pt>
                <c:pt idx="6267">
                  <c:v>1.5697000000000001</c:v>
                </c:pt>
                <c:pt idx="6268">
                  <c:v>1.5833999999999999</c:v>
                </c:pt>
                <c:pt idx="6269">
                  <c:v>1.5790999999999999</c:v>
                </c:pt>
                <c:pt idx="6270">
                  <c:v>1.5790999999999999</c:v>
                </c:pt>
                <c:pt idx="6271">
                  <c:v>1.5563</c:v>
                </c:pt>
                <c:pt idx="6272">
                  <c:v>1.58</c:v>
                </c:pt>
                <c:pt idx="6273">
                  <c:v>1.5694999999999999</c:v>
                </c:pt>
                <c:pt idx="6274">
                  <c:v>1.5793999999999999</c:v>
                </c:pt>
                <c:pt idx="6275">
                  <c:v>1.5639000000000001</c:v>
                </c:pt>
                <c:pt idx="6276">
                  <c:v>1.5819000000000001</c:v>
                </c:pt>
                <c:pt idx="6277">
                  <c:v>1.5799000000000001</c:v>
                </c:pt>
                <c:pt idx="6278">
                  <c:v>1.5628</c:v>
                </c:pt>
                <c:pt idx="6279">
                  <c:v>1.5618000000000001</c:v>
                </c:pt>
                <c:pt idx="6280">
                  <c:v>1.5822000000000001</c:v>
                </c:pt>
                <c:pt idx="6281">
                  <c:v>1.5670999999999999</c:v>
                </c:pt>
                <c:pt idx="6282">
                  <c:v>1.5762</c:v>
                </c:pt>
                <c:pt idx="6283">
                  <c:v>1.5608</c:v>
                </c:pt>
                <c:pt idx="6284">
                  <c:v>1.5813999999999999</c:v>
                </c:pt>
                <c:pt idx="6285">
                  <c:v>1.5620000000000001</c:v>
                </c:pt>
                <c:pt idx="6286">
                  <c:v>1.5788</c:v>
                </c:pt>
                <c:pt idx="6287">
                  <c:v>1.5820000000000001</c:v>
                </c:pt>
                <c:pt idx="6288">
                  <c:v>1.5656000000000001</c:v>
                </c:pt>
                <c:pt idx="6289">
                  <c:v>1.5669999999999999</c:v>
                </c:pt>
                <c:pt idx="6290">
                  <c:v>1.5633999999999999</c:v>
                </c:pt>
                <c:pt idx="6291">
                  <c:v>1.5767</c:v>
                </c:pt>
                <c:pt idx="6292">
                  <c:v>1.5647</c:v>
                </c:pt>
                <c:pt idx="6293">
                  <c:v>1.5775999999999999</c:v>
                </c:pt>
                <c:pt idx="6294">
                  <c:v>1.5835999999999999</c:v>
                </c:pt>
                <c:pt idx="6295">
                  <c:v>1.5586</c:v>
                </c:pt>
                <c:pt idx="6296">
                  <c:v>1.5777000000000001</c:v>
                </c:pt>
                <c:pt idx="6297">
                  <c:v>1.581</c:v>
                </c:pt>
                <c:pt idx="6298">
                  <c:v>1.6023000000000001</c:v>
                </c:pt>
                <c:pt idx="6299">
                  <c:v>1.5814999999999999</c:v>
                </c:pt>
                <c:pt idx="6300">
                  <c:v>1.5786</c:v>
                </c:pt>
                <c:pt idx="6301">
                  <c:v>1.6035999999999999</c:v>
                </c:pt>
                <c:pt idx="6302">
                  <c:v>1.5821000000000001</c:v>
                </c:pt>
                <c:pt idx="6303">
                  <c:v>1.5965</c:v>
                </c:pt>
                <c:pt idx="6304">
                  <c:v>1.5843</c:v>
                </c:pt>
                <c:pt idx="6305">
                  <c:v>1.5815999999999999</c:v>
                </c:pt>
                <c:pt idx="6306">
                  <c:v>1.6025</c:v>
                </c:pt>
                <c:pt idx="6307">
                  <c:v>1.5944</c:v>
                </c:pt>
                <c:pt idx="6308">
                  <c:v>1.6091</c:v>
                </c:pt>
                <c:pt idx="6309">
                  <c:v>1.5888</c:v>
                </c:pt>
                <c:pt idx="6310">
                  <c:v>1.6025</c:v>
                </c:pt>
                <c:pt idx="6311">
                  <c:v>1.601</c:v>
                </c:pt>
                <c:pt idx="6312">
                  <c:v>1.5967</c:v>
                </c:pt>
                <c:pt idx="6313">
                  <c:v>1.5968</c:v>
                </c:pt>
                <c:pt idx="6314">
                  <c:v>1.5819000000000001</c:v>
                </c:pt>
                <c:pt idx="6315">
                  <c:v>1.6040000000000001</c:v>
                </c:pt>
                <c:pt idx="6316">
                  <c:v>1.5628</c:v>
                </c:pt>
                <c:pt idx="6317">
                  <c:v>1.599</c:v>
                </c:pt>
                <c:pt idx="6318">
                  <c:v>1.5992</c:v>
                </c:pt>
                <c:pt idx="6319">
                  <c:v>1.6014999999999999</c:v>
                </c:pt>
                <c:pt idx="6320">
                  <c:v>1.5920000000000001</c:v>
                </c:pt>
                <c:pt idx="6321">
                  <c:v>1.5988</c:v>
                </c:pt>
                <c:pt idx="6322">
                  <c:v>1.6006</c:v>
                </c:pt>
                <c:pt idx="6323">
                  <c:v>1.5941000000000001</c:v>
                </c:pt>
                <c:pt idx="6324">
                  <c:v>1.5778000000000001</c:v>
                </c:pt>
                <c:pt idx="6325">
                  <c:v>1.5994999999999999</c:v>
                </c:pt>
                <c:pt idx="6326">
                  <c:v>1.6067</c:v>
                </c:pt>
                <c:pt idx="6327">
                  <c:v>1.5802</c:v>
                </c:pt>
                <c:pt idx="6328">
                  <c:v>1.5789</c:v>
                </c:pt>
                <c:pt idx="6329">
                  <c:v>1.5904</c:v>
                </c:pt>
                <c:pt idx="6330">
                  <c:v>1.6048</c:v>
                </c:pt>
                <c:pt idx="6331">
                  <c:v>1.6040000000000001</c:v>
                </c:pt>
                <c:pt idx="6332">
                  <c:v>1.5992999999999999</c:v>
                </c:pt>
                <c:pt idx="6333">
                  <c:v>1.5814999999999999</c:v>
                </c:pt>
                <c:pt idx="6334">
                  <c:v>1.6037999999999999</c:v>
                </c:pt>
                <c:pt idx="6335">
                  <c:v>1.5994999999999999</c:v>
                </c:pt>
                <c:pt idx="6336">
                  <c:v>1.5859000000000001</c:v>
                </c:pt>
                <c:pt idx="6337">
                  <c:v>1.6055999999999999</c:v>
                </c:pt>
                <c:pt idx="6338">
                  <c:v>1.6035999999999999</c:v>
                </c:pt>
                <c:pt idx="6339">
                  <c:v>1.6054999999999999</c:v>
                </c:pt>
                <c:pt idx="6340">
                  <c:v>1.597</c:v>
                </c:pt>
                <c:pt idx="6341">
                  <c:v>1.6075999999999999</c:v>
                </c:pt>
                <c:pt idx="6342">
                  <c:v>1.6009</c:v>
                </c:pt>
                <c:pt idx="6343">
                  <c:v>1.6034999999999999</c:v>
                </c:pt>
                <c:pt idx="6344">
                  <c:v>1.6040000000000001</c:v>
                </c:pt>
                <c:pt idx="6345">
                  <c:v>1.5982000000000001</c:v>
                </c:pt>
                <c:pt idx="6346">
                  <c:v>1.6021000000000001</c:v>
                </c:pt>
                <c:pt idx="6347">
                  <c:v>1.6061000000000001</c:v>
                </c:pt>
                <c:pt idx="6348">
                  <c:v>1.5991</c:v>
                </c:pt>
                <c:pt idx="6349">
                  <c:v>1.6043000000000001</c:v>
                </c:pt>
                <c:pt idx="6350">
                  <c:v>1.6075999999999999</c:v>
                </c:pt>
                <c:pt idx="6351">
                  <c:v>1.6040000000000001</c:v>
                </c:pt>
                <c:pt idx="6352">
                  <c:v>1.6051</c:v>
                </c:pt>
                <c:pt idx="6353">
                  <c:v>1.6021000000000001</c:v>
                </c:pt>
                <c:pt idx="6354">
                  <c:v>1.6071</c:v>
                </c:pt>
                <c:pt idx="6355">
                  <c:v>1.6103000000000001</c:v>
                </c:pt>
                <c:pt idx="6356">
                  <c:v>1.6075999999999999</c:v>
                </c:pt>
                <c:pt idx="6357">
                  <c:v>1.5882000000000001</c:v>
                </c:pt>
                <c:pt idx="6358">
                  <c:v>1.6066</c:v>
                </c:pt>
                <c:pt idx="6359">
                  <c:v>1.6007</c:v>
                </c:pt>
                <c:pt idx="6360">
                  <c:v>1.5846</c:v>
                </c:pt>
                <c:pt idx="6361">
                  <c:v>1.5923</c:v>
                </c:pt>
                <c:pt idx="6362">
                  <c:v>1.5978000000000001</c:v>
                </c:pt>
                <c:pt idx="6363">
                  <c:v>1.599</c:v>
                </c:pt>
                <c:pt idx="6364">
                  <c:v>1.6005</c:v>
                </c:pt>
                <c:pt idx="6365">
                  <c:v>1.6053999999999999</c:v>
                </c:pt>
                <c:pt idx="6366">
                  <c:v>1.6064000000000001</c:v>
                </c:pt>
                <c:pt idx="6367">
                  <c:v>1.5978000000000001</c:v>
                </c:pt>
                <c:pt idx="6368">
                  <c:v>1.6111</c:v>
                </c:pt>
                <c:pt idx="6369">
                  <c:v>1.5976999999999999</c:v>
                </c:pt>
                <c:pt idx="6370">
                  <c:v>1.6093999999999999</c:v>
                </c:pt>
                <c:pt idx="6371">
                  <c:v>1.5914999999999999</c:v>
                </c:pt>
                <c:pt idx="6372">
                  <c:v>1.5975999999999999</c:v>
                </c:pt>
                <c:pt idx="6373">
                  <c:v>1.5851</c:v>
                </c:pt>
                <c:pt idx="6374">
                  <c:v>1.5810999999999999</c:v>
                </c:pt>
                <c:pt idx="6375">
                  <c:v>1.6022000000000001</c:v>
                </c:pt>
                <c:pt idx="6376">
                  <c:v>1.6028</c:v>
                </c:pt>
                <c:pt idx="6377">
                  <c:v>1.6074999999999999</c:v>
                </c:pt>
                <c:pt idx="6378">
                  <c:v>1.6027</c:v>
                </c:pt>
                <c:pt idx="6379">
                  <c:v>1.5788</c:v>
                </c:pt>
                <c:pt idx="6380">
                  <c:v>1.5795999999999999</c:v>
                </c:pt>
                <c:pt idx="6381">
                  <c:v>1.5958000000000001</c:v>
                </c:pt>
                <c:pt idx="6382">
                  <c:v>1.5831999999999999</c:v>
                </c:pt>
                <c:pt idx="6383">
                  <c:v>1.5750999999999999</c:v>
                </c:pt>
                <c:pt idx="6384">
                  <c:v>1.5927</c:v>
                </c:pt>
                <c:pt idx="6385">
                  <c:v>1.5854999999999999</c:v>
                </c:pt>
                <c:pt idx="6386">
                  <c:v>1.5780000000000001</c:v>
                </c:pt>
                <c:pt idx="6387">
                  <c:v>1.5656000000000001</c:v>
                </c:pt>
                <c:pt idx="6388">
                  <c:v>1.5999000000000001</c:v>
                </c:pt>
                <c:pt idx="6389">
                  <c:v>1.6009</c:v>
                </c:pt>
                <c:pt idx="6390">
                  <c:v>1.6032999999999999</c:v>
                </c:pt>
                <c:pt idx="6391">
                  <c:v>1.5972999999999999</c:v>
                </c:pt>
                <c:pt idx="6392">
                  <c:v>1.5882000000000001</c:v>
                </c:pt>
                <c:pt idx="6393">
                  <c:v>1.6032</c:v>
                </c:pt>
                <c:pt idx="6394">
                  <c:v>1.5965</c:v>
                </c:pt>
                <c:pt idx="6395">
                  <c:v>1.5984</c:v>
                </c:pt>
                <c:pt idx="6396">
                  <c:v>1.5852999999999999</c:v>
                </c:pt>
                <c:pt idx="6397">
                  <c:v>1.6040000000000001</c:v>
                </c:pt>
                <c:pt idx="6398">
                  <c:v>1.5913999999999999</c:v>
                </c:pt>
                <c:pt idx="6399">
                  <c:v>1.5972999999999999</c:v>
                </c:pt>
                <c:pt idx="6400">
                  <c:v>1.5785</c:v>
                </c:pt>
                <c:pt idx="6401">
                  <c:v>1.5885</c:v>
                </c:pt>
                <c:pt idx="6402">
                  <c:v>1.5694999999999999</c:v>
                </c:pt>
                <c:pt idx="6403">
                  <c:v>1.5931999999999999</c:v>
                </c:pt>
                <c:pt idx="6404">
                  <c:v>1.5931</c:v>
                </c:pt>
                <c:pt idx="6405">
                  <c:v>1.5710999999999999</c:v>
                </c:pt>
                <c:pt idx="6406">
                  <c:v>1.5899000000000001</c:v>
                </c:pt>
                <c:pt idx="6407">
                  <c:v>1.5863</c:v>
                </c:pt>
                <c:pt idx="6408">
                  <c:v>1.5895999999999999</c:v>
                </c:pt>
                <c:pt idx="6409">
                  <c:v>1.5806</c:v>
                </c:pt>
                <c:pt idx="6410">
                  <c:v>1.5786</c:v>
                </c:pt>
                <c:pt idx="6411">
                  <c:v>1.5810999999999999</c:v>
                </c:pt>
                <c:pt idx="6412">
                  <c:v>1.5820000000000001</c:v>
                </c:pt>
                <c:pt idx="6413">
                  <c:v>1.5591999999999999</c:v>
                </c:pt>
                <c:pt idx="6414">
                  <c:v>1.5766</c:v>
                </c:pt>
                <c:pt idx="6415">
                  <c:v>1.5882000000000001</c:v>
                </c:pt>
                <c:pt idx="6416">
                  <c:v>1.5689</c:v>
                </c:pt>
                <c:pt idx="6417">
                  <c:v>1.5643</c:v>
                </c:pt>
                <c:pt idx="6418">
                  <c:v>1.5920000000000001</c:v>
                </c:pt>
                <c:pt idx="6419">
                  <c:v>1.5873999999999999</c:v>
                </c:pt>
                <c:pt idx="6420">
                  <c:v>1.5664</c:v>
                </c:pt>
                <c:pt idx="6421">
                  <c:v>1.5677000000000001</c:v>
                </c:pt>
                <c:pt idx="6422">
                  <c:v>1.5846</c:v>
                </c:pt>
                <c:pt idx="6423">
                  <c:v>1.5883</c:v>
                </c:pt>
                <c:pt idx="6424">
                  <c:v>1.5852999999999999</c:v>
                </c:pt>
                <c:pt idx="6425">
                  <c:v>1.57</c:v>
                </c:pt>
                <c:pt idx="6426">
                  <c:v>1.5844</c:v>
                </c:pt>
                <c:pt idx="6427">
                  <c:v>1.5685</c:v>
                </c:pt>
                <c:pt idx="6428">
                  <c:v>1.5875999999999999</c:v>
                </c:pt>
                <c:pt idx="6429">
                  <c:v>1.5723</c:v>
                </c:pt>
                <c:pt idx="6430">
                  <c:v>1.5889</c:v>
                </c:pt>
                <c:pt idx="6431">
                  <c:v>1.5852999999999999</c:v>
                </c:pt>
                <c:pt idx="6432">
                  <c:v>1.5806</c:v>
                </c:pt>
                <c:pt idx="6433">
                  <c:v>1.5874999999999999</c:v>
                </c:pt>
                <c:pt idx="6434">
                  <c:v>1.5888</c:v>
                </c:pt>
                <c:pt idx="6435">
                  <c:v>1.5834999999999999</c:v>
                </c:pt>
                <c:pt idx="6436">
                  <c:v>1.5718000000000001</c:v>
                </c:pt>
                <c:pt idx="6437">
                  <c:v>1.5676000000000001</c:v>
                </c:pt>
                <c:pt idx="6438">
                  <c:v>1.5908</c:v>
                </c:pt>
                <c:pt idx="6439">
                  <c:v>1.5855999999999999</c:v>
                </c:pt>
                <c:pt idx="6440">
                  <c:v>1.5907</c:v>
                </c:pt>
                <c:pt idx="6441">
                  <c:v>1.5852999999999999</c:v>
                </c:pt>
                <c:pt idx="6442">
                  <c:v>1.5693999999999999</c:v>
                </c:pt>
                <c:pt idx="6443">
                  <c:v>1.5921000000000001</c:v>
                </c:pt>
                <c:pt idx="6444">
                  <c:v>1.571</c:v>
                </c:pt>
                <c:pt idx="6445">
                  <c:v>1.5866</c:v>
                </c:pt>
                <c:pt idx="6446">
                  <c:v>1.5760000000000001</c:v>
                </c:pt>
                <c:pt idx="6447">
                  <c:v>1.5975999999999999</c:v>
                </c:pt>
                <c:pt idx="6448">
                  <c:v>1.5891999999999999</c:v>
                </c:pt>
                <c:pt idx="6449">
                  <c:v>1.5952999999999999</c:v>
                </c:pt>
                <c:pt idx="6450">
                  <c:v>1.5855999999999999</c:v>
                </c:pt>
                <c:pt idx="6451">
                  <c:v>1.5920000000000001</c:v>
                </c:pt>
                <c:pt idx="6452">
                  <c:v>1.5766</c:v>
                </c:pt>
                <c:pt idx="6453">
                  <c:v>1.5760000000000001</c:v>
                </c:pt>
                <c:pt idx="6454">
                  <c:v>1.5918000000000001</c:v>
                </c:pt>
                <c:pt idx="6455">
                  <c:v>1.5731999999999999</c:v>
                </c:pt>
                <c:pt idx="6456">
                  <c:v>1.5736000000000001</c:v>
                </c:pt>
                <c:pt idx="6457">
                  <c:v>1.5915999999999999</c:v>
                </c:pt>
                <c:pt idx="6458">
                  <c:v>1.5831999999999999</c:v>
                </c:pt>
                <c:pt idx="6459">
                  <c:v>1.5969</c:v>
                </c:pt>
                <c:pt idx="6460">
                  <c:v>1.5965</c:v>
                </c:pt>
                <c:pt idx="6461">
                  <c:v>1.5781000000000001</c:v>
                </c:pt>
                <c:pt idx="6462">
                  <c:v>1.5807</c:v>
                </c:pt>
                <c:pt idx="6463">
                  <c:v>1.5781000000000001</c:v>
                </c:pt>
                <c:pt idx="6464">
                  <c:v>1.5762</c:v>
                </c:pt>
                <c:pt idx="6465">
                  <c:v>1.5931</c:v>
                </c:pt>
                <c:pt idx="6466">
                  <c:v>1.5674999999999999</c:v>
                </c:pt>
                <c:pt idx="6467">
                  <c:v>1.5895999999999999</c:v>
                </c:pt>
                <c:pt idx="6468">
                  <c:v>1.5526</c:v>
                </c:pt>
                <c:pt idx="6469">
                  <c:v>1.5528</c:v>
                </c:pt>
                <c:pt idx="6470">
                  <c:v>1.5535000000000001</c:v>
                </c:pt>
                <c:pt idx="6471">
                  <c:v>1.56</c:v>
                </c:pt>
                <c:pt idx="6472">
                  <c:v>1.5848</c:v>
                </c:pt>
                <c:pt idx="6473">
                  <c:v>1.5549999999999999</c:v>
                </c:pt>
                <c:pt idx="6474">
                  <c:v>1.5765</c:v>
                </c:pt>
                <c:pt idx="6475">
                  <c:v>1.5745</c:v>
                </c:pt>
                <c:pt idx="6476">
                  <c:v>1.5503</c:v>
                </c:pt>
                <c:pt idx="6477">
                  <c:v>1.5587</c:v>
                </c:pt>
                <c:pt idx="6478">
                  <c:v>1.5581</c:v>
                </c:pt>
                <c:pt idx="6479">
                  <c:v>1.57</c:v>
                </c:pt>
                <c:pt idx="6480">
                  <c:v>1.5719000000000001</c:v>
                </c:pt>
                <c:pt idx="6481">
                  <c:v>1.5706</c:v>
                </c:pt>
                <c:pt idx="6482">
                  <c:v>1.5653999999999999</c:v>
                </c:pt>
                <c:pt idx="6483">
                  <c:v>1.5729</c:v>
                </c:pt>
                <c:pt idx="6484">
                  <c:v>1.5737000000000001</c:v>
                </c:pt>
                <c:pt idx="6485">
                  <c:v>1.5555000000000001</c:v>
                </c:pt>
                <c:pt idx="6486">
                  <c:v>1.5562</c:v>
                </c:pt>
                <c:pt idx="6487">
                  <c:v>1.554</c:v>
                </c:pt>
                <c:pt idx="6488">
                  <c:v>1.5673999999999999</c:v>
                </c:pt>
                <c:pt idx="6489">
                  <c:v>1.5643</c:v>
                </c:pt>
                <c:pt idx="6490">
                  <c:v>1.5652999999999999</c:v>
                </c:pt>
                <c:pt idx="6491">
                  <c:v>1.5690999999999999</c:v>
                </c:pt>
                <c:pt idx="6492">
                  <c:v>1.5582</c:v>
                </c:pt>
                <c:pt idx="6493">
                  <c:v>1.5733999999999999</c:v>
                </c:pt>
                <c:pt idx="6494">
                  <c:v>1.5509999999999999</c:v>
                </c:pt>
                <c:pt idx="6495">
                  <c:v>1.5528999999999999</c:v>
                </c:pt>
                <c:pt idx="6496">
                  <c:v>1.5666</c:v>
                </c:pt>
                <c:pt idx="6497">
                  <c:v>1.5790999999999999</c:v>
                </c:pt>
                <c:pt idx="6498">
                  <c:v>1.5691999999999999</c:v>
                </c:pt>
                <c:pt idx="6499">
                  <c:v>1.5726</c:v>
                </c:pt>
                <c:pt idx="6500">
                  <c:v>1.5760000000000001</c:v>
                </c:pt>
                <c:pt idx="6501">
                  <c:v>1.5618000000000001</c:v>
                </c:pt>
                <c:pt idx="6502">
                  <c:v>1.5838000000000001</c:v>
                </c:pt>
                <c:pt idx="6503">
                  <c:v>1.5891</c:v>
                </c:pt>
                <c:pt idx="6504">
                  <c:v>1.5915999999999999</c:v>
                </c:pt>
                <c:pt idx="6505">
                  <c:v>1.5933999999999999</c:v>
                </c:pt>
                <c:pt idx="6506">
                  <c:v>1.5953999999999999</c:v>
                </c:pt>
                <c:pt idx="6507">
                  <c:v>1.5703</c:v>
                </c:pt>
                <c:pt idx="6508">
                  <c:v>1.5962000000000001</c:v>
                </c:pt>
                <c:pt idx="6509">
                  <c:v>1.5801000000000001</c:v>
                </c:pt>
                <c:pt idx="6510">
                  <c:v>1.5781000000000001</c:v>
                </c:pt>
                <c:pt idx="6511">
                  <c:v>1.5837000000000001</c:v>
                </c:pt>
                <c:pt idx="6512">
                  <c:v>1.5833999999999999</c:v>
                </c:pt>
                <c:pt idx="6513">
                  <c:v>1.5706</c:v>
                </c:pt>
                <c:pt idx="6514">
                  <c:v>1.5840000000000001</c:v>
                </c:pt>
                <c:pt idx="6515">
                  <c:v>1.5880000000000001</c:v>
                </c:pt>
                <c:pt idx="6516">
                  <c:v>1.5649</c:v>
                </c:pt>
                <c:pt idx="6517">
                  <c:v>1.5760000000000001</c:v>
                </c:pt>
                <c:pt idx="6518">
                  <c:v>1.5853999999999999</c:v>
                </c:pt>
                <c:pt idx="6519">
                  <c:v>1.5912999999999999</c:v>
                </c:pt>
                <c:pt idx="6520">
                  <c:v>1.5702</c:v>
                </c:pt>
                <c:pt idx="6521">
                  <c:v>1.5911</c:v>
                </c:pt>
                <c:pt idx="6522">
                  <c:v>1.5691999999999999</c:v>
                </c:pt>
                <c:pt idx="6523">
                  <c:v>1.5754999999999999</c:v>
                </c:pt>
                <c:pt idx="6524">
                  <c:v>1.5791999999999999</c:v>
                </c:pt>
                <c:pt idx="6525">
                  <c:v>1.5886</c:v>
                </c:pt>
                <c:pt idx="6526">
                  <c:v>1.5721000000000001</c:v>
                </c:pt>
                <c:pt idx="6527">
                  <c:v>1.5718000000000001</c:v>
                </c:pt>
                <c:pt idx="6528">
                  <c:v>1.5891</c:v>
                </c:pt>
                <c:pt idx="6529">
                  <c:v>1.5829</c:v>
                </c:pt>
                <c:pt idx="6530">
                  <c:v>1.5869</c:v>
                </c:pt>
                <c:pt idx="6531">
                  <c:v>1.5790999999999999</c:v>
                </c:pt>
                <c:pt idx="6532">
                  <c:v>1.5595000000000001</c:v>
                </c:pt>
                <c:pt idx="6533">
                  <c:v>1.5801000000000001</c:v>
                </c:pt>
                <c:pt idx="6534">
                  <c:v>1.5741000000000001</c:v>
                </c:pt>
                <c:pt idx="6535">
                  <c:v>1.583</c:v>
                </c:pt>
                <c:pt idx="6536">
                  <c:v>1.5620000000000001</c:v>
                </c:pt>
                <c:pt idx="6537">
                  <c:v>1.5666</c:v>
                </c:pt>
                <c:pt idx="6538">
                  <c:v>1.5670999999999999</c:v>
                </c:pt>
                <c:pt idx="6539">
                  <c:v>1.5821000000000001</c:v>
                </c:pt>
                <c:pt idx="6540">
                  <c:v>1.5630999999999999</c:v>
                </c:pt>
                <c:pt idx="6541">
                  <c:v>1.5584</c:v>
                </c:pt>
                <c:pt idx="6542">
                  <c:v>1.5878000000000001</c:v>
                </c:pt>
                <c:pt idx="6543">
                  <c:v>1.5788</c:v>
                </c:pt>
                <c:pt idx="6544">
                  <c:v>1.5630999999999999</c:v>
                </c:pt>
                <c:pt idx="6545">
                  <c:v>1.5812999999999999</c:v>
                </c:pt>
                <c:pt idx="6546">
                  <c:v>1.5626</c:v>
                </c:pt>
                <c:pt idx="6547">
                  <c:v>1.5621</c:v>
                </c:pt>
                <c:pt idx="6548">
                  <c:v>1.5584</c:v>
                </c:pt>
                <c:pt idx="6549">
                  <c:v>1.5871</c:v>
                </c:pt>
                <c:pt idx="6550">
                  <c:v>1.5631999999999999</c:v>
                </c:pt>
                <c:pt idx="6551">
                  <c:v>1.5813999999999999</c:v>
                </c:pt>
                <c:pt idx="6552">
                  <c:v>1.5867</c:v>
                </c:pt>
                <c:pt idx="6553">
                  <c:v>1.5825</c:v>
                </c:pt>
                <c:pt idx="6554">
                  <c:v>1.5684</c:v>
                </c:pt>
                <c:pt idx="6555">
                  <c:v>1.5672999999999999</c:v>
                </c:pt>
                <c:pt idx="6556">
                  <c:v>1.5892999999999999</c:v>
                </c:pt>
                <c:pt idx="6557">
                  <c:v>1.5855999999999999</c:v>
                </c:pt>
                <c:pt idx="6558">
                  <c:v>1.5681</c:v>
                </c:pt>
                <c:pt idx="6559">
                  <c:v>1.5849</c:v>
                </c:pt>
                <c:pt idx="6560">
                  <c:v>1.5833999999999999</c:v>
                </c:pt>
                <c:pt idx="6561">
                  <c:v>1.5794999999999999</c:v>
                </c:pt>
                <c:pt idx="6562">
                  <c:v>1.5848</c:v>
                </c:pt>
                <c:pt idx="6563">
                  <c:v>1.5597000000000001</c:v>
                </c:pt>
                <c:pt idx="6564">
                  <c:v>1.5853999999999999</c:v>
                </c:pt>
                <c:pt idx="6565">
                  <c:v>1.5648</c:v>
                </c:pt>
                <c:pt idx="6566">
                  <c:v>1.5822000000000001</c:v>
                </c:pt>
                <c:pt idx="6567">
                  <c:v>1.5790999999999999</c:v>
                </c:pt>
                <c:pt idx="6568">
                  <c:v>1.5659000000000001</c:v>
                </c:pt>
                <c:pt idx="6569">
                  <c:v>1.5676000000000001</c:v>
                </c:pt>
                <c:pt idx="6570">
                  <c:v>1.5636000000000001</c:v>
                </c:pt>
                <c:pt idx="6571">
                  <c:v>1.5654999999999999</c:v>
                </c:pt>
                <c:pt idx="6572">
                  <c:v>1.5569999999999999</c:v>
                </c:pt>
                <c:pt idx="6573">
                  <c:v>1.5601</c:v>
                </c:pt>
                <c:pt idx="6574">
                  <c:v>1.5726</c:v>
                </c:pt>
                <c:pt idx="6575">
                  <c:v>1.5874999999999999</c:v>
                </c:pt>
                <c:pt idx="6576">
                  <c:v>1.5837000000000001</c:v>
                </c:pt>
                <c:pt idx="6577">
                  <c:v>1.5797000000000001</c:v>
                </c:pt>
                <c:pt idx="6578">
                  <c:v>1.5818000000000001</c:v>
                </c:pt>
                <c:pt idx="6579">
                  <c:v>1.5731999999999999</c:v>
                </c:pt>
                <c:pt idx="6580">
                  <c:v>1.5763</c:v>
                </c:pt>
                <c:pt idx="6581">
                  <c:v>1.5783</c:v>
                </c:pt>
                <c:pt idx="6582">
                  <c:v>1.5823</c:v>
                </c:pt>
                <c:pt idx="6583">
                  <c:v>1.5822000000000001</c:v>
                </c:pt>
                <c:pt idx="6584">
                  <c:v>1.5631999999999999</c:v>
                </c:pt>
                <c:pt idx="6585">
                  <c:v>1.5555000000000001</c:v>
                </c:pt>
                <c:pt idx="6586">
                  <c:v>1.5736000000000001</c:v>
                </c:pt>
                <c:pt idx="6587">
                  <c:v>1.5711999999999999</c:v>
                </c:pt>
                <c:pt idx="6588">
                  <c:v>1.5485</c:v>
                </c:pt>
                <c:pt idx="6589">
                  <c:v>1.5682</c:v>
                </c:pt>
                <c:pt idx="6590">
                  <c:v>1.5443</c:v>
                </c:pt>
                <c:pt idx="6591">
                  <c:v>1.5528999999999999</c:v>
                </c:pt>
                <c:pt idx="6592">
                  <c:v>1.5702</c:v>
                </c:pt>
                <c:pt idx="6593">
                  <c:v>1.5678000000000001</c:v>
                </c:pt>
                <c:pt idx="6594">
                  <c:v>1.5637000000000001</c:v>
                </c:pt>
                <c:pt idx="6595">
                  <c:v>1.5459000000000001</c:v>
                </c:pt>
                <c:pt idx="6596">
                  <c:v>1.5651999999999999</c:v>
                </c:pt>
                <c:pt idx="6597">
                  <c:v>1.5503</c:v>
                </c:pt>
                <c:pt idx="6598">
                  <c:v>1.5737000000000001</c:v>
                </c:pt>
                <c:pt idx="6599">
                  <c:v>1.5658000000000001</c:v>
                </c:pt>
                <c:pt idx="6600">
                  <c:v>1.5465</c:v>
                </c:pt>
                <c:pt idx="6601">
                  <c:v>1.5711999999999999</c:v>
                </c:pt>
                <c:pt idx="6602">
                  <c:v>1.5784</c:v>
                </c:pt>
                <c:pt idx="6603">
                  <c:v>1.5709</c:v>
                </c:pt>
                <c:pt idx="6604">
                  <c:v>1.5665</c:v>
                </c:pt>
                <c:pt idx="6605">
                  <c:v>1.5741000000000001</c:v>
                </c:pt>
                <c:pt idx="6606">
                  <c:v>1.5555000000000001</c:v>
                </c:pt>
                <c:pt idx="6607">
                  <c:v>1.5561</c:v>
                </c:pt>
                <c:pt idx="6608">
                  <c:v>1.5716000000000001</c:v>
                </c:pt>
                <c:pt idx="6609">
                  <c:v>1.5592999999999999</c:v>
                </c:pt>
                <c:pt idx="6610">
                  <c:v>1.5741000000000001</c:v>
                </c:pt>
                <c:pt idx="6611">
                  <c:v>1.5720000000000001</c:v>
                </c:pt>
                <c:pt idx="6612">
                  <c:v>1.5708</c:v>
                </c:pt>
                <c:pt idx="6613">
                  <c:v>1.5586</c:v>
                </c:pt>
                <c:pt idx="6614">
                  <c:v>1.5575000000000001</c:v>
                </c:pt>
                <c:pt idx="6615">
                  <c:v>1.5716000000000001</c:v>
                </c:pt>
                <c:pt idx="6616">
                  <c:v>1.5727</c:v>
                </c:pt>
                <c:pt idx="6617">
                  <c:v>1.5698000000000001</c:v>
                </c:pt>
                <c:pt idx="6618">
                  <c:v>1.571</c:v>
                </c:pt>
                <c:pt idx="6619">
                  <c:v>1.5541</c:v>
                </c:pt>
                <c:pt idx="6620">
                  <c:v>1.5689</c:v>
                </c:pt>
                <c:pt idx="6621">
                  <c:v>1.5748</c:v>
                </c:pt>
                <c:pt idx="6622">
                  <c:v>1.5681</c:v>
                </c:pt>
                <c:pt idx="6623">
                  <c:v>1.5812999999999999</c:v>
                </c:pt>
                <c:pt idx="6624">
                  <c:v>1.5781000000000001</c:v>
                </c:pt>
                <c:pt idx="6625">
                  <c:v>1.5577000000000001</c:v>
                </c:pt>
                <c:pt idx="6626">
                  <c:v>1.5599000000000001</c:v>
                </c:pt>
                <c:pt idx="6627">
                  <c:v>1.5762</c:v>
                </c:pt>
                <c:pt idx="6628">
                  <c:v>1.5731999999999999</c:v>
                </c:pt>
                <c:pt idx="6629">
                  <c:v>1.5781000000000001</c:v>
                </c:pt>
                <c:pt idx="6630">
                  <c:v>1.5744</c:v>
                </c:pt>
                <c:pt idx="6631">
                  <c:v>1.5555000000000001</c:v>
                </c:pt>
                <c:pt idx="6632">
                  <c:v>1.5548999999999999</c:v>
                </c:pt>
                <c:pt idx="6633">
                  <c:v>1.5736000000000001</c:v>
                </c:pt>
                <c:pt idx="6634">
                  <c:v>1.5753999999999999</c:v>
                </c:pt>
                <c:pt idx="6635">
                  <c:v>1.5552999999999999</c:v>
                </c:pt>
                <c:pt idx="6636">
                  <c:v>1.5726</c:v>
                </c:pt>
                <c:pt idx="6637">
                  <c:v>1.5778000000000001</c:v>
                </c:pt>
                <c:pt idx="6638">
                  <c:v>1.5575000000000001</c:v>
                </c:pt>
                <c:pt idx="6639">
                  <c:v>1.5279</c:v>
                </c:pt>
                <c:pt idx="6640">
                  <c:v>1.5239</c:v>
                </c:pt>
                <c:pt idx="6641">
                  <c:v>1.5424</c:v>
                </c:pt>
                <c:pt idx="6642">
                  <c:v>1.5481</c:v>
                </c:pt>
                <c:pt idx="6643">
                  <c:v>1.5542</c:v>
                </c:pt>
                <c:pt idx="6644">
                  <c:v>1.5533999999999999</c:v>
                </c:pt>
                <c:pt idx="6645">
                  <c:v>1.5580000000000001</c:v>
                </c:pt>
                <c:pt idx="6646">
                  <c:v>1.5502</c:v>
                </c:pt>
                <c:pt idx="6647">
                  <c:v>1.5358000000000001</c:v>
                </c:pt>
                <c:pt idx="6648">
                  <c:v>1.5428999999999999</c:v>
                </c:pt>
                <c:pt idx="6649">
                  <c:v>1.5530999999999999</c:v>
                </c:pt>
                <c:pt idx="6650">
                  <c:v>1.5609999999999999</c:v>
                </c:pt>
                <c:pt idx="6651">
                  <c:v>1.5399</c:v>
                </c:pt>
                <c:pt idx="6652">
                  <c:v>1.5612999999999999</c:v>
                </c:pt>
                <c:pt idx="6653">
                  <c:v>1.5595000000000001</c:v>
                </c:pt>
                <c:pt idx="6654">
                  <c:v>1.5634999999999999</c:v>
                </c:pt>
                <c:pt idx="6655">
                  <c:v>1.5466</c:v>
                </c:pt>
                <c:pt idx="6656">
                  <c:v>1.5496000000000001</c:v>
                </c:pt>
                <c:pt idx="6657">
                  <c:v>1.5545</c:v>
                </c:pt>
                <c:pt idx="6658">
                  <c:v>1.5492999999999999</c:v>
                </c:pt>
                <c:pt idx="6659">
                  <c:v>1.5508</c:v>
                </c:pt>
                <c:pt idx="6660">
                  <c:v>1.5325</c:v>
                </c:pt>
                <c:pt idx="6661">
                  <c:v>1.5368999999999999</c:v>
                </c:pt>
                <c:pt idx="6662">
                  <c:v>1.5313000000000001</c:v>
                </c:pt>
                <c:pt idx="6663">
                  <c:v>1.5569999999999999</c:v>
                </c:pt>
                <c:pt idx="6664">
                  <c:v>1.5408999999999999</c:v>
                </c:pt>
                <c:pt idx="6665">
                  <c:v>1.5624</c:v>
                </c:pt>
                <c:pt idx="6666">
                  <c:v>1.5619000000000001</c:v>
                </c:pt>
                <c:pt idx="6667">
                  <c:v>1.5565</c:v>
                </c:pt>
                <c:pt idx="6668">
                  <c:v>1.5598000000000001</c:v>
                </c:pt>
                <c:pt idx="6669">
                  <c:v>1.5605</c:v>
                </c:pt>
                <c:pt idx="6670">
                  <c:v>1.5431999999999999</c:v>
                </c:pt>
                <c:pt idx="6671">
                  <c:v>1.5650999999999999</c:v>
                </c:pt>
                <c:pt idx="6672">
                  <c:v>1.5606</c:v>
                </c:pt>
                <c:pt idx="6673">
                  <c:v>1.5662</c:v>
                </c:pt>
                <c:pt idx="6674">
                  <c:v>1.548</c:v>
                </c:pt>
                <c:pt idx="6675">
                  <c:v>1.5550999999999999</c:v>
                </c:pt>
                <c:pt idx="6676">
                  <c:v>1.5443</c:v>
                </c:pt>
                <c:pt idx="6677">
                  <c:v>1.5435000000000001</c:v>
                </c:pt>
                <c:pt idx="6678">
                  <c:v>1.5416000000000001</c:v>
                </c:pt>
                <c:pt idx="6679">
                  <c:v>1.5547</c:v>
                </c:pt>
                <c:pt idx="6680">
                  <c:v>1.5545</c:v>
                </c:pt>
                <c:pt idx="6681">
                  <c:v>1.5549999999999999</c:v>
                </c:pt>
                <c:pt idx="6682">
                  <c:v>1.5531999999999999</c:v>
                </c:pt>
                <c:pt idx="6683">
                  <c:v>1.5378000000000001</c:v>
                </c:pt>
                <c:pt idx="6684">
                  <c:v>1.5528</c:v>
                </c:pt>
                <c:pt idx="6685">
                  <c:v>1.5518000000000001</c:v>
                </c:pt>
                <c:pt idx="6686">
                  <c:v>1.5384</c:v>
                </c:pt>
                <c:pt idx="6687">
                  <c:v>1.5314000000000001</c:v>
                </c:pt>
                <c:pt idx="6688">
                  <c:v>1.5350999999999999</c:v>
                </c:pt>
                <c:pt idx="6689">
                  <c:v>1.5287999999999999</c:v>
                </c:pt>
                <c:pt idx="6690">
                  <c:v>1.5471999999999999</c:v>
                </c:pt>
                <c:pt idx="6691">
                  <c:v>1.5408999999999999</c:v>
                </c:pt>
                <c:pt idx="6692">
                  <c:v>1.5333000000000001</c:v>
                </c:pt>
                <c:pt idx="6693">
                  <c:v>1.5589999999999999</c:v>
                </c:pt>
                <c:pt idx="6694">
                  <c:v>1.5392999999999999</c:v>
                </c:pt>
                <c:pt idx="6695">
                  <c:v>1.5575000000000001</c:v>
                </c:pt>
                <c:pt idx="6696">
                  <c:v>1.5286</c:v>
                </c:pt>
                <c:pt idx="6697">
                  <c:v>1.5314000000000001</c:v>
                </c:pt>
                <c:pt idx="6698">
                  <c:v>1.5157</c:v>
                </c:pt>
                <c:pt idx="6699">
                  <c:v>1.5345</c:v>
                </c:pt>
                <c:pt idx="6700">
                  <c:v>1.5137</c:v>
                </c:pt>
                <c:pt idx="6701">
                  <c:v>1.5345</c:v>
                </c:pt>
                <c:pt idx="6702">
                  <c:v>1.5165999999999999</c:v>
                </c:pt>
                <c:pt idx="6703">
                  <c:v>1.5406</c:v>
                </c:pt>
                <c:pt idx="6704">
                  <c:v>1.546</c:v>
                </c:pt>
                <c:pt idx="6705">
                  <c:v>1.5278</c:v>
                </c:pt>
                <c:pt idx="6706">
                  <c:v>1.5359</c:v>
                </c:pt>
                <c:pt idx="6707">
                  <c:v>1.5470999999999999</c:v>
                </c:pt>
                <c:pt idx="6708">
                  <c:v>1.5409999999999999</c:v>
                </c:pt>
                <c:pt idx="6709">
                  <c:v>1.5339</c:v>
                </c:pt>
                <c:pt idx="6710">
                  <c:v>1.5489999999999999</c:v>
                </c:pt>
                <c:pt idx="6711">
                  <c:v>1.5485</c:v>
                </c:pt>
                <c:pt idx="6712">
                  <c:v>1.5486</c:v>
                </c:pt>
                <c:pt idx="6713">
                  <c:v>1.5517000000000001</c:v>
                </c:pt>
                <c:pt idx="6714">
                  <c:v>1.5481</c:v>
                </c:pt>
                <c:pt idx="6715">
                  <c:v>1.5522</c:v>
                </c:pt>
                <c:pt idx="6716">
                  <c:v>1.5304</c:v>
                </c:pt>
                <c:pt idx="6717">
                  <c:v>1.5545</c:v>
                </c:pt>
                <c:pt idx="6718">
                  <c:v>1.5485</c:v>
                </c:pt>
                <c:pt idx="6719">
                  <c:v>1.5532999999999999</c:v>
                </c:pt>
                <c:pt idx="6720">
                  <c:v>1.5322</c:v>
                </c:pt>
                <c:pt idx="6721">
                  <c:v>1.5342</c:v>
                </c:pt>
                <c:pt idx="6722">
                  <c:v>1.5485</c:v>
                </c:pt>
                <c:pt idx="6723">
                  <c:v>1.5608</c:v>
                </c:pt>
                <c:pt idx="6724">
                  <c:v>1.5375000000000001</c:v>
                </c:pt>
                <c:pt idx="6725">
                  <c:v>1.5498000000000001</c:v>
                </c:pt>
                <c:pt idx="6726">
                  <c:v>1.5501</c:v>
                </c:pt>
                <c:pt idx="6727">
                  <c:v>1.5477000000000001</c:v>
                </c:pt>
                <c:pt idx="6728">
                  <c:v>1.5544</c:v>
                </c:pt>
                <c:pt idx="6729">
                  <c:v>1.5487</c:v>
                </c:pt>
                <c:pt idx="6730">
                  <c:v>1.5431999999999999</c:v>
                </c:pt>
                <c:pt idx="6731">
                  <c:v>1.5461</c:v>
                </c:pt>
                <c:pt idx="6732">
                  <c:v>1.5328999999999999</c:v>
                </c:pt>
                <c:pt idx="6733">
                  <c:v>1.5367999999999999</c:v>
                </c:pt>
                <c:pt idx="6734">
                  <c:v>1.5354000000000001</c:v>
                </c:pt>
                <c:pt idx="6735">
                  <c:v>1.5451999999999999</c:v>
                </c:pt>
                <c:pt idx="6736">
                  <c:v>1.5293000000000001</c:v>
                </c:pt>
                <c:pt idx="6737">
                  <c:v>1.5470999999999999</c:v>
                </c:pt>
                <c:pt idx="6738">
                  <c:v>1.5323</c:v>
                </c:pt>
                <c:pt idx="6739">
                  <c:v>1.55</c:v>
                </c:pt>
                <c:pt idx="6740">
                  <c:v>1.5533999999999999</c:v>
                </c:pt>
                <c:pt idx="6741">
                  <c:v>1.5367999999999999</c:v>
                </c:pt>
                <c:pt idx="6742">
                  <c:v>1.5447</c:v>
                </c:pt>
                <c:pt idx="6743">
                  <c:v>1.5489999999999999</c:v>
                </c:pt>
                <c:pt idx="6744">
                  <c:v>1.5285</c:v>
                </c:pt>
                <c:pt idx="6745">
                  <c:v>1.5478000000000001</c:v>
                </c:pt>
                <c:pt idx="6746">
                  <c:v>1.5313000000000001</c:v>
                </c:pt>
                <c:pt idx="6747">
                  <c:v>1.5518000000000001</c:v>
                </c:pt>
                <c:pt idx="6748">
                  <c:v>1.5327</c:v>
                </c:pt>
                <c:pt idx="6749">
                  <c:v>1.5485</c:v>
                </c:pt>
                <c:pt idx="6750">
                  <c:v>1.5286</c:v>
                </c:pt>
                <c:pt idx="6751">
                  <c:v>1.5341</c:v>
                </c:pt>
                <c:pt idx="6752">
                  <c:v>1.5303</c:v>
                </c:pt>
                <c:pt idx="6753">
                  <c:v>1.5242</c:v>
                </c:pt>
                <c:pt idx="6754">
                  <c:v>1.5263</c:v>
                </c:pt>
                <c:pt idx="6755">
                  <c:v>1.5419</c:v>
                </c:pt>
                <c:pt idx="6756">
                  <c:v>1.5434000000000001</c:v>
                </c:pt>
                <c:pt idx="6757">
                  <c:v>1.5485</c:v>
                </c:pt>
                <c:pt idx="6758">
                  <c:v>1.5286999999999999</c:v>
                </c:pt>
                <c:pt idx="6759">
                  <c:v>1.5469999999999999</c:v>
                </c:pt>
                <c:pt idx="6760">
                  <c:v>1.5435000000000001</c:v>
                </c:pt>
                <c:pt idx="6761">
                  <c:v>1.5488</c:v>
                </c:pt>
                <c:pt idx="6762">
                  <c:v>1.5273000000000001</c:v>
                </c:pt>
                <c:pt idx="6763">
                  <c:v>1.5429999999999999</c:v>
                </c:pt>
                <c:pt idx="6764">
                  <c:v>1.542</c:v>
                </c:pt>
                <c:pt idx="6765">
                  <c:v>1.5434000000000001</c:v>
                </c:pt>
                <c:pt idx="6766">
                  <c:v>1.5529999999999999</c:v>
                </c:pt>
                <c:pt idx="6767">
                  <c:v>1.5482</c:v>
                </c:pt>
                <c:pt idx="6768">
                  <c:v>1.5403</c:v>
                </c:pt>
                <c:pt idx="6769">
                  <c:v>1.5464</c:v>
                </c:pt>
                <c:pt idx="6770">
                  <c:v>1.5504</c:v>
                </c:pt>
                <c:pt idx="6771">
                  <c:v>1.5487</c:v>
                </c:pt>
                <c:pt idx="6772">
                  <c:v>1.5489999999999999</c:v>
                </c:pt>
                <c:pt idx="6773">
                  <c:v>1.5293000000000001</c:v>
                </c:pt>
                <c:pt idx="6774">
                  <c:v>1.5458000000000001</c:v>
                </c:pt>
                <c:pt idx="6775">
                  <c:v>1.5293000000000001</c:v>
                </c:pt>
                <c:pt idx="6776">
                  <c:v>1.5249999999999999</c:v>
                </c:pt>
                <c:pt idx="6777">
                  <c:v>1.5465</c:v>
                </c:pt>
                <c:pt idx="6778">
                  <c:v>1.5408999999999999</c:v>
                </c:pt>
                <c:pt idx="6779">
                  <c:v>1.5435000000000001</c:v>
                </c:pt>
                <c:pt idx="6780">
                  <c:v>1.5466</c:v>
                </c:pt>
                <c:pt idx="6781">
                  <c:v>1.5263</c:v>
                </c:pt>
                <c:pt idx="6782">
                  <c:v>1.5269999999999999</c:v>
                </c:pt>
                <c:pt idx="6783">
                  <c:v>1.5424</c:v>
                </c:pt>
                <c:pt idx="6784">
                  <c:v>1.5463</c:v>
                </c:pt>
                <c:pt idx="6785">
                  <c:v>1.5471999999999999</c:v>
                </c:pt>
                <c:pt idx="6786">
                  <c:v>1.5286</c:v>
                </c:pt>
                <c:pt idx="6787">
                  <c:v>1.5254000000000001</c:v>
                </c:pt>
                <c:pt idx="6788">
                  <c:v>1.5467</c:v>
                </c:pt>
                <c:pt idx="6789">
                  <c:v>1.5241</c:v>
                </c:pt>
                <c:pt idx="6790">
                  <c:v>1.5519000000000001</c:v>
                </c:pt>
                <c:pt idx="6791">
                  <c:v>1.5484</c:v>
                </c:pt>
                <c:pt idx="6792">
                  <c:v>1.5461</c:v>
                </c:pt>
                <c:pt idx="6793">
                  <c:v>1.5431999999999999</c:v>
                </c:pt>
                <c:pt idx="6794">
                  <c:v>1.5356000000000001</c:v>
                </c:pt>
                <c:pt idx="6795">
                  <c:v>1.5253000000000001</c:v>
                </c:pt>
                <c:pt idx="6796">
                  <c:v>1.5474000000000001</c:v>
                </c:pt>
                <c:pt idx="6797">
                  <c:v>1.5421</c:v>
                </c:pt>
                <c:pt idx="6798">
                  <c:v>1.5488</c:v>
                </c:pt>
                <c:pt idx="6799">
                  <c:v>1.5402</c:v>
                </c:pt>
                <c:pt idx="6800">
                  <c:v>1.5262</c:v>
                </c:pt>
                <c:pt idx="6801">
                  <c:v>1.5458000000000001</c:v>
                </c:pt>
                <c:pt idx="6802">
                  <c:v>1.5233000000000001</c:v>
                </c:pt>
                <c:pt idx="6803">
                  <c:v>1.5415000000000001</c:v>
                </c:pt>
                <c:pt idx="6804">
                  <c:v>1.5255000000000001</c:v>
                </c:pt>
                <c:pt idx="6805">
                  <c:v>1.5289999999999999</c:v>
                </c:pt>
                <c:pt idx="6806">
                  <c:v>1.5447</c:v>
                </c:pt>
                <c:pt idx="6807">
                  <c:v>1.5449999999999999</c:v>
                </c:pt>
                <c:pt idx="6808">
                  <c:v>1.5319</c:v>
                </c:pt>
                <c:pt idx="6809">
                  <c:v>1.544</c:v>
                </c:pt>
                <c:pt idx="6810">
                  <c:v>1.5357000000000001</c:v>
                </c:pt>
                <c:pt idx="6811">
                  <c:v>1.5248999999999999</c:v>
                </c:pt>
                <c:pt idx="6812">
                  <c:v>1.5362</c:v>
                </c:pt>
                <c:pt idx="6813">
                  <c:v>1.5314000000000001</c:v>
                </c:pt>
                <c:pt idx="6814">
                  <c:v>1.5342</c:v>
                </c:pt>
                <c:pt idx="6815">
                  <c:v>1.5205</c:v>
                </c:pt>
                <c:pt idx="6816">
                  <c:v>1.5311999999999999</c:v>
                </c:pt>
                <c:pt idx="6817">
                  <c:v>1.5159</c:v>
                </c:pt>
                <c:pt idx="6818">
                  <c:v>1.5167999999999999</c:v>
                </c:pt>
                <c:pt idx="6819">
                  <c:v>1.5192000000000001</c:v>
                </c:pt>
                <c:pt idx="6820">
                  <c:v>1.5395000000000001</c:v>
                </c:pt>
                <c:pt idx="6821">
                  <c:v>1.5398000000000001</c:v>
                </c:pt>
                <c:pt idx="6822">
                  <c:v>1.5232000000000001</c:v>
                </c:pt>
                <c:pt idx="6823">
                  <c:v>1.5269999999999999</c:v>
                </c:pt>
                <c:pt idx="6824">
                  <c:v>1.5396000000000001</c:v>
                </c:pt>
                <c:pt idx="6825">
                  <c:v>1.5097</c:v>
                </c:pt>
                <c:pt idx="6826">
                  <c:v>1.5189999999999999</c:v>
                </c:pt>
                <c:pt idx="6827">
                  <c:v>1.5299</c:v>
                </c:pt>
                <c:pt idx="6828">
                  <c:v>1.5157</c:v>
                </c:pt>
                <c:pt idx="6829">
                  <c:v>1.5348999999999999</c:v>
                </c:pt>
                <c:pt idx="6830">
                  <c:v>1.5289999999999999</c:v>
                </c:pt>
                <c:pt idx="6831">
                  <c:v>1.5195000000000001</c:v>
                </c:pt>
                <c:pt idx="6832">
                  <c:v>1.534</c:v>
                </c:pt>
                <c:pt idx="6833">
                  <c:v>1.5390999999999999</c:v>
                </c:pt>
                <c:pt idx="6834">
                  <c:v>1.5350999999999999</c:v>
                </c:pt>
                <c:pt idx="6835">
                  <c:v>1.526</c:v>
                </c:pt>
                <c:pt idx="6836">
                  <c:v>1.5274000000000001</c:v>
                </c:pt>
                <c:pt idx="6837">
                  <c:v>1.5411999999999999</c:v>
                </c:pt>
                <c:pt idx="6838">
                  <c:v>1.5482</c:v>
                </c:pt>
                <c:pt idx="6839">
                  <c:v>1.5266</c:v>
                </c:pt>
                <c:pt idx="6840">
                  <c:v>1.5478000000000001</c:v>
                </c:pt>
                <c:pt idx="6841">
                  <c:v>1.5442</c:v>
                </c:pt>
                <c:pt idx="6842">
                  <c:v>1.536</c:v>
                </c:pt>
                <c:pt idx="6843">
                  <c:v>1.5301</c:v>
                </c:pt>
                <c:pt idx="6844">
                  <c:v>1.5508</c:v>
                </c:pt>
                <c:pt idx="6845">
                  <c:v>1.5435000000000001</c:v>
                </c:pt>
                <c:pt idx="6846">
                  <c:v>1.5349999999999999</c:v>
                </c:pt>
                <c:pt idx="6847">
                  <c:v>1.5273000000000001</c:v>
                </c:pt>
                <c:pt idx="6848">
                  <c:v>1.5268999999999999</c:v>
                </c:pt>
                <c:pt idx="6849">
                  <c:v>1.5427</c:v>
                </c:pt>
                <c:pt idx="6850">
                  <c:v>1.5406</c:v>
                </c:pt>
                <c:pt idx="6851">
                  <c:v>1.5284</c:v>
                </c:pt>
                <c:pt idx="6852">
                  <c:v>1.5418000000000001</c:v>
                </c:pt>
                <c:pt idx="6853">
                  <c:v>1.5314000000000001</c:v>
                </c:pt>
                <c:pt idx="6854">
                  <c:v>1.5206999999999999</c:v>
                </c:pt>
                <c:pt idx="6855">
                  <c:v>1.5270999999999999</c:v>
                </c:pt>
                <c:pt idx="6856">
                  <c:v>1.5223</c:v>
                </c:pt>
                <c:pt idx="6857">
                  <c:v>1.5245</c:v>
                </c:pt>
                <c:pt idx="6858">
                  <c:v>1.5358000000000001</c:v>
                </c:pt>
                <c:pt idx="6859">
                  <c:v>1.5430999999999999</c:v>
                </c:pt>
                <c:pt idx="6860">
                  <c:v>1.5235000000000001</c:v>
                </c:pt>
                <c:pt idx="6861">
                  <c:v>1.5234000000000001</c:v>
                </c:pt>
                <c:pt idx="6862">
                  <c:v>1.5383</c:v>
                </c:pt>
                <c:pt idx="6863">
                  <c:v>1.5218</c:v>
                </c:pt>
                <c:pt idx="6864">
                  <c:v>1.5224</c:v>
                </c:pt>
                <c:pt idx="6865">
                  <c:v>1.5368999999999999</c:v>
                </c:pt>
                <c:pt idx="6866">
                  <c:v>1.5201</c:v>
                </c:pt>
                <c:pt idx="6867">
                  <c:v>1.5219</c:v>
                </c:pt>
                <c:pt idx="6868">
                  <c:v>1.5403</c:v>
                </c:pt>
                <c:pt idx="6869">
                  <c:v>1.5401</c:v>
                </c:pt>
                <c:pt idx="6870">
                  <c:v>1.5302</c:v>
                </c:pt>
                <c:pt idx="6871">
                  <c:v>1.5274000000000001</c:v>
                </c:pt>
                <c:pt idx="6872">
                  <c:v>1.5233000000000001</c:v>
                </c:pt>
                <c:pt idx="6873">
                  <c:v>1.5259</c:v>
                </c:pt>
                <c:pt idx="6874">
                  <c:v>1.5397000000000001</c:v>
                </c:pt>
                <c:pt idx="6875">
                  <c:v>1.5465</c:v>
                </c:pt>
                <c:pt idx="6876">
                  <c:v>1.5407999999999999</c:v>
                </c:pt>
                <c:pt idx="6877">
                  <c:v>1.55</c:v>
                </c:pt>
                <c:pt idx="6878">
                  <c:v>1.5238</c:v>
                </c:pt>
                <c:pt idx="6879">
                  <c:v>1.5387</c:v>
                </c:pt>
                <c:pt idx="6880">
                  <c:v>1.5423</c:v>
                </c:pt>
                <c:pt idx="6881">
                  <c:v>1.5205</c:v>
                </c:pt>
                <c:pt idx="6882">
                  <c:v>1.5381</c:v>
                </c:pt>
                <c:pt idx="6883">
                  <c:v>1.5225</c:v>
                </c:pt>
                <c:pt idx="6884">
                  <c:v>1.5238</c:v>
                </c:pt>
                <c:pt idx="6885">
                  <c:v>1.5476000000000001</c:v>
                </c:pt>
                <c:pt idx="6886">
                  <c:v>1.5406</c:v>
                </c:pt>
                <c:pt idx="6887">
                  <c:v>1.5407999999999999</c:v>
                </c:pt>
                <c:pt idx="6888">
                  <c:v>1.5392999999999999</c:v>
                </c:pt>
                <c:pt idx="6889">
                  <c:v>1.5389999999999999</c:v>
                </c:pt>
                <c:pt idx="6890">
                  <c:v>1.5326</c:v>
                </c:pt>
                <c:pt idx="6891">
                  <c:v>1.5190999999999999</c:v>
                </c:pt>
                <c:pt idx="6892">
                  <c:v>1.5366</c:v>
                </c:pt>
                <c:pt idx="6893">
                  <c:v>1.5225</c:v>
                </c:pt>
                <c:pt idx="6894">
                  <c:v>1.5392999999999999</c:v>
                </c:pt>
                <c:pt idx="6895">
                  <c:v>1.5357000000000001</c:v>
                </c:pt>
                <c:pt idx="6896">
                  <c:v>1.5334000000000001</c:v>
                </c:pt>
                <c:pt idx="6897">
                  <c:v>1.5230999999999999</c:v>
                </c:pt>
                <c:pt idx="6898">
                  <c:v>1.5362</c:v>
                </c:pt>
                <c:pt idx="6899">
                  <c:v>1.5227999999999999</c:v>
                </c:pt>
                <c:pt idx="6900">
                  <c:v>1.5224</c:v>
                </c:pt>
                <c:pt idx="6901">
                  <c:v>1.5345</c:v>
                </c:pt>
                <c:pt idx="6902">
                  <c:v>1.5408999999999999</c:v>
                </c:pt>
                <c:pt idx="6903">
                  <c:v>1.5177</c:v>
                </c:pt>
                <c:pt idx="6904">
                  <c:v>1.5363</c:v>
                </c:pt>
                <c:pt idx="6905">
                  <c:v>1.5439000000000001</c:v>
                </c:pt>
                <c:pt idx="6906">
                  <c:v>1.5418000000000001</c:v>
                </c:pt>
                <c:pt idx="6907">
                  <c:v>1.5278</c:v>
                </c:pt>
                <c:pt idx="6908">
                  <c:v>1.5445</c:v>
                </c:pt>
                <c:pt idx="6909">
                  <c:v>1.5454000000000001</c:v>
                </c:pt>
                <c:pt idx="6910">
                  <c:v>1.5414000000000001</c:v>
                </c:pt>
                <c:pt idx="6911">
                  <c:v>1.5276000000000001</c:v>
                </c:pt>
                <c:pt idx="6912">
                  <c:v>1.5452999999999999</c:v>
                </c:pt>
                <c:pt idx="6913">
                  <c:v>1.5301</c:v>
                </c:pt>
                <c:pt idx="6914">
                  <c:v>1.5568</c:v>
                </c:pt>
                <c:pt idx="6915">
                  <c:v>1.5584</c:v>
                </c:pt>
                <c:pt idx="6916">
                  <c:v>1.5527</c:v>
                </c:pt>
                <c:pt idx="6917">
                  <c:v>1.5386</c:v>
                </c:pt>
                <c:pt idx="6918">
                  <c:v>1.5518000000000001</c:v>
                </c:pt>
                <c:pt idx="6919">
                  <c:v>1.5561</c:v>
                </c:pt>
                <c:pt idx="6920">
                  <c:v>1.5575000000000001</c:v>
                </c:pt>
                <c:pt idx="6921">
                  <c:v>1.5584</c:v>
                </c:pt>
                <c:pt idx="6922">
                  <c:v>1.5592999999999999</c:v>
                </c:pt>
                <c:pt idx="6923">
                  <c:v>1.5492999999999999</c:v>
                </c:pt>
                <c:pt idx="6924">
                  <c:v>1.5457000000000001</c:v>
                </c:pt>
                <c:pt idx="6925">
                  <c:v>1.5517000000000001</c:v>
                </c:pt>
                <c:pt idx="6926">
                  <c:v>1.5531999999999999</c:v>
                </c:pt>
                <c:pt idx="6927">
                  <c:v>1.5513999999999999</c:v>
                </c:pt>
                <c:pt idx="6928">
                  <c:v>1.5477000000000001</c:v>
                </c:pt>
                <c:pt idx="6929">
                  <c:v>1.5327</c:v>
                </c:pt>
                <c:pt idx="6930">
                  <c:v>1.5484</c:v>
                </c:pt>
                <c:pt idx="6931">
                  <c:v>1.5323</c:v>
                </c:pt>
                <c:pt idx="6932">
                  <c:v>1.5302</c:v>
                </c:pt>
                <c:pt idx="6933">
                  <c:v>1.5523</c:v>
                </c:pt>
                <c:pt idx="6934">
                  <c:v>1.5318000000000001</c:v>
                </c:pt>
                <c:pt idx="6935">
                  <c:v>1.5391999999999999</c:v>
                </c:pt>
                <c:pt idx="6936">
                  <c:v>1.5501</c:v>
                </c:pt>
                <c:pt idx="6937">
                  <c:v>1.5384</c:v>
                </c:pt>
                <c:pt idx="6938">
                  <c:v>1.5334000000000001</c:v>
                </c:pt>
                <c:pt idx="6939">
                  <c:v>1.5498000000000001</c:v>
                </c:pt>
                <c:pt idx="6940">
                  <c:v>1.5588</c:v>
                </c:pt>
                <c:pt idx="6941">
                  <c:v>1.5307999999999999</c:v>
                </c:pt>
                <c:pt idx="6942">
                  <c:v>1.5333000000000001</c:v>
                </c:pt>
                <c:pt idx="6943">
                  <c:v>1.5388999999999999</c:v>
                </c:pt>
                <c:pt idx="6944">
                  <c:v>1.5392999999999999</c:v>
                </c:pt>
                <c:pt idx="6945">
                  <c:v>1.5571999999999999</c:v>
                </c:pt>
                <c:pt idx="6946">
                  <c:v>1.5579000000000001</c:v>
                </c:pt>
                <c:pt idx="6947">
                  <c:v>1.5559000000000001</c:v>
                </c:pt>
                <c:pt idx="6948">
                  <c:v>1.5348999999999999</c:v>
                </c:pt>
                <c:pt idx="6949">
                  <c:v>1.5538000000000001</c:v>
                </c:pt>
                <c:pt idx="6950">
                  <c:v>1.5564</c:v>
                </c:pt>
                <c:pt idx="6951">
                  <c:v>1.5373000000000001</c:v>
                </c:pt>
                <c:pt idx="6952">
                  <c:v>1.5407</c:v>
                </c:pt>
                <c:pt idx="6953">
                  <c:v>1.5392999999999999</c:v>
                </c:pt>
                <c:pt idx="6954">
                  <c:v>1.5565</c:v>
                </c:pt>
                <c:pt idx="6955">
                  <c:v>1.5581</c:v>
                </c:pt>
                <c:pt idx="6956">
                  <c:v>1.5370999999999999</c:v>
                </c:pt>
                <c:pt idx="6957">
                  <c:v>1.5582</c:v>
                </c:pt>
                <c:pt idx="6958">
                  <c:v>1.5407999999999999</c:v>
                </c:pt>
                <c:pt idx="6959">
                  <c:v>1.5447</c:v>
                </c:pt>
                <c:pt idx="6960">
                  <c:v>1.554</c:v>
                </c:pt>
                <c:pt idx="6961">
                  <c:v>1.5571999999999999</c:v>
                </c:pt>
                <c:pt idx="6962">
                  <c:v>1.5537000000000001</c:v>
                </c:pt>
                <c:pt idx="6963">
                  <c:v>1.5430999999999999</c:v>
                </c:pt>
                <c:pt idx="6964">
                  <c:v>1.5552999999999999</c:v>
                </c:pt>
                <c:pt idx="6965">
                  <c:v>1.5517000000000001</c:v>
                </c:pt>
                <c:pt idx="6966">
                  <c:v>1.5361</c:v>
                </c:pt>
                <c:pt idx="6967">
                  <c:v>1.5546</c:v>
                </c:pt>
                <c:pt idx="6968">
                  <c:v>1.5183</c:v>
                </c:pt>
                <c:pt idx="6969">
                  <c:v>1.5404</c:v>
                </c:pt>
                <c:pt idx="6970">
                  <c:v>1.536</c:v>
                </c:pt>
                <c:pt idx="6971">
                  <c:v>1.5159</c:v>
                </c:pt>
                <c:pt idx="6972">
                  <c:v>1.5347999999999999</c:v>
                </c:pt>
                <c:pt idx="6973">
                  <c:v>1.5247999999999999</c:v>
                </c:pt>
                <c:pt idx="6974">
                  <c:v>1.5448</c:v>
                </c:pt>
                <c:pt idx="6975">
                  <c:v>1.5419</c:v>
                </c:pt>
                <c:pt idx="6976">
                  <c:v>1.5434000000000001</c:v>
                </c:pt>
                <c:pt idx="6977">
                  <c:v>1.5262</c:v>
                </c:pt>
                <c:pt idx="6978">
                  <c:v>1.5237000000000001</c:v>
                </c:pt>
                <c:pt idx="6979">
                  <c:v>1.5266999999999999</c:v>
                </c:pt>
                <c:pt idx="6980">
                  <c:v>1.5215000000000001</c:v>
                </c:pt>
                <c:pt idx="6981">
                  <c:v>1.5249999999999999</c:v>
                </c:pt>
                <c:pt idx="6982">
                  <c:v>1.5435000000000001</c:v>
                </c:pt>
                <c:pt idx="6983">
                  <c:v>1.5347</c:v>
                </c:pt>
                <c:pt idx="6984">
                  <c:v>1.5546</c:v>
                </c:pt>
                <c:pt idx="6985">
                  <c:v>1.5250999999999999</c:v>
                </c:pt>
                <c:pt idx="6986">
                  <c:v>1.5401</c:v>
                </c:pt>
                <c:pt idx="6987">
                  <c:v>1.5410999999999999</c:v>
                </c:pt>
                <c:pt idx="6988">
                  <c:v>1.5204</c:v>
                </c:pt>
                <c:pt idx="6989">
                  <c:v>1.5285</c:v>
                </c:pt>
                <c:pt idx="6990">
                  <c:v>1.5208999999999999</c:v>
                </c:pt>
                <c:pt idx="6991">
                  <c:v>1.5367</c:v>
                </c:pt>
                <c:pt idx="6992">
                  <c:v>1.5451999999999999</c:v>
                </c:pt>
                <c:pt idx="6993">
                  <c:v>1.5389999999999999</c:v>
                </c:pt>
                <c:pt idx="6994">
                  <c:v>1.5403</c:v>
                </c:pt>
                <c:pt idx="6995">
                  <c:v>1.5242</c:v>
                </c:pt>
                <c:pt idx="6996">
                  <c:v>1.5259</c:v>
                </c:pt>
                <c:pt idx="6997">
                  <c:v>1.5392999999999999</c:v>
                </c:pt>
                <c:pt idx="6998">
                  <c:v>1.5376000000000001</c:v>
                </c:pt>
                <c:pt idx="6999">
                  <c:v>1.5246</c:v>
                </c:pt>
                <c:pt idx="7000">
                  <c:v>1.5388999999999999</c:v>
                </c:pt>
                <c:pt idx="7001">
                  <c:v>1.5376000000000001</c:v>
                </c:pt>
                <c:pt idx="7002">
                  <c:v>1.5417000000000001</c:v>
                </c:pt>
                <c:pt idx="7003">
                  <c:v>1.5237000000000001</c:v>
                </c:pt>
                <c:pt idx="7004">
                  <c:v>1.5399</c:v>
                </c:pt>
                <c:pt idx="7005">
                  <c:v>1.5423</c:v>
                </c:pt>
                <c:pt idx="7006">
                  <c:v>1.5175000000000001</c:v>
                </c:pt>
                <c:pt idx="7007">
                  <c:v>1.5178</c:v>
                </c:pt>
                <c:pt idx="7008">
                  <c:v>1.5299</c:v>
                </c:pt>
                <c:pt idx="7009">
                  <c:v>1.5202</c:v>
                </c:pt>
                <c:pt idx="7010">
                  <c:v>1.5278</c:v>
                </c:pt>
                <c:pt idx="7011">
                  <c:v>1.5339</c:v>
                </c:pt>
                <c:pt idx="7012">
                  <c:v>1.5384</c:v>
                </c:pt>
                <c:pt idx="7013">
                  <c:v>1.5166999999999999</c:v>
                </c:pt>
                <c:pt idx="7014">
                  <c:v>1.5243</c:v>
                </c:pt>
                <c:pt idx="7015">
                  <c:v>1.5157</c:v>
                </c:pt>
                <c:pt idx="7016">
                  <c:v>1.5142</c:v>
                </c:pt>
                <c:pt idx="7017">
                  <c:v>1.5369999999999999</c:v>
                </c:pt>
                <c:pt idx="7018">
                  <c:v>1.5363</c:v>
                </c:pt>
                <c:pt idx="7019">
                  <c:v>1.5343</c:v>
                </c:pt>
                <c:pt idx="7020">
                  <c:v>1.5276000000000001</c:v>
                </c:pt>
                <c:pt idx="7021">
                  <c:v>1.5419</c:v>
                </c:pt>
                <c:pt idx="7022">
                  <c:v>1.5268999999999999</c:v>
                </c:pt>
                <c:pt idx="7023">
                  <c:v>1.5243</c:v>
                </c:pt>
                <c:pt idx="7024">
                  <c:v>1.5504</c:v>
                </c:pt>
                <c:pt idx="7025">
                  <c:v>1.5330999999999999</c:v>
                </c:pt>
                <c:pt idx="7026">
                  <c:v>1.5491999999999999</c:v>
                </c:pt>
                <c:pt idx="7027">
                  <c:v>1.5452999999999999</c:v>
                </c:pt>
                <c:pt idx="7028">
                  <c:v>1.5441</c:v>
                </c:pt>
                <c:pt idx="7029">
                  <c:v>1.5245</c:v>
                </c:pt>
                <c:pt idx="7030">
                  <c:v>1.5255000000000001</c:v>
                </c:pt>
                <c:pt idx="7031">
                  <c:v>1.5387</c:v>
                </c:pt>
                <c:pt idx="7032">
                  <c:v>1.5092000000000001</c:v>
                </c:pt>
                <c:pt idx="7033">
                  <c:v>1.5365</c:v>
                </c:pt>
                <c:pt idx="7034">
                  <c:v>1.5490999999999999</c:v>
                </c:pt>
                <c:pt idx="7035">
                  <c:v>1.5546</c:v>
                </c:pt>
                <c:pt idx="7036">
                  <c:v>1.5451999999999999</c:v>
                </c:pt>
                <c:pt idx="7037">
                  <c:v>1.5359</c:v>
                </c:pt>
                <c:pt idx="7038">
                  <c:v>1.5488</c:v>
                </c:pt>
                <c:pt idx="7039">
                  <c:v>1.5508</c:v>
                </c:pt>
                <c:pt idx="7040">
                  <c:v>1.5463</c:v>
                </c:pt>
                <c:pt idx="7041">
                  <c:v>1.5471999999999999</c:v>
                </c:pt>
                <c:pt idx="7042">
                  <c:v>1.5283</c:v>
                </c:pt>
                <c:pt idx="7043">
                  <c:v>1.5488999999999999</c:v>
                </c:pt>
                <c:pt idx="7044">
                  <c:v>1.5318000000000001</c:v>
                </c:pt>
                <c:pt idx="7045">
                  <c:v>1.5452999999999999</c:v>
                </c:pt>
                <c:pt idx="7046">
                  <c:v>1.5459000000000001</c:v>
                </c:pt>
                <c:pt idx="7047">
                  <c:v>1.5324</c:v>
                </c:pt>
                <c:pt idx="7048">
                  <c:v>1.5416000000000001</c:v>
                </c:pt>
                <c:pt idx="7049">
                  <c:v>1.5461</c:v>
                </c:pt>
                <c:pt idx="7050">
                  <c:v>1.5311999999999999</c:v>
                </c:pt>
                <c:pt idx="7051">
                  <c:v>1.5468</c:v>
                </c:pt>
                <c:pt idx="7052">
                  <c:v>1.5443</c:v>
                </c:pt>
                <c:pt idx="7053">
                  <c:v>1.5266</c:v>
                </c:pt>
                <c:pt idx="7054">
                  <c:v>1.5459000000000001</c:v>
                </c:pt>
                <c:pt idx="7055">
                  <c:v>1.5370999999999999</c:v>
                </c:pt>
                <c:pt idx="7056">
                  <c:v>1.5406</c:v>
                </c:pt>
                <c:pt idx="7057">
                  <c:v>1.5415000000000001</c:v>
                </c:pt>
                <c:pt idx="7058">
                  <c:v>1.5475000000000001</c:v>
                </c:pt>
                <c:pt idx="7059">
                  <c:v>1.5439000000000001</c:v>
                </c:pt>
                <c:pt idx="7060">
                  <c:v>1.5254000000000001</c:v>
                </c:pt>
                <c:pt idx="7061">
                  <c:v>1.5466</c:v>
                </c:pt>
                <c:pt idx="7062">
                  <c:v>1.5199</c:v>
                </c:pt>
                <c:pt idx="7063">
                  <c:v>1.5412999999999999</c:v>
                </c:pt>
                <c:pt idx="7064">
                  <c:v>1.5410999999999999</c:v>
                </c:pt>
                <c:pt idx="7065">
                  <c:v>1.5266999999999999</c:v>
                </c:pt>
                <c:pt idx="7066">
                  <c:v>1.5428999999999999</c:v>
                </c:pt>
                <c:pt idx="7067">
                  <c:v>1.5247999999999999</c:v>
                </c:pt>
                <c:pt idx="7068">
                  <c:v>1.5397000000000001</c:v>
                </c:pt>
                <c:pt idx="7069">
                  <c:v>1.544</c:v>
                </c:pt>
                <c:pt idx="7070">
                  <c:v>1.5409999999999999</c:v>
                </c:pt>
                <c:pt idx="7071">
                  <c:v>1.5245</c:v>
                </c:pt>
                <c:pt idx="7072">
                  <c:v>1.5435000000000001</c:v>
                </c:pt>
                <c:pt idx="7073">
                  <c:v>1.5255000000000001</c:v>
                </c:pt>
                <c:pt idx="7074">
                  <c:v>1.5437000000000001</c:v>
                </c:pt>
                <c:pt idx="7075">
                  <c:v>1.5387</c:v>
                </c:pt>
                <c:pt idx="7076">
                  <c:v>1.5441</c:v>
                </c:pt>
                <c:pt idx="7077">
                  <c:v>1.5377000000000001</c:v>
                </c:pt>
                <c:pt idx="7078">
                  <c:v>1.5230999999999999</c:v>
                </c:pt>
                <c:pt idx="7079">
                  <c:v>1.5237000000000001</c:v>
                </c:pt>
                <c:pt idx="7080">
                  <c:v>1.5422</c:v>
                </c:pt>
                <c:pt idx="7081">
                  <c:v>1.5417000000000001</c:v>
                </c:pt>
                <c:pt idx="7082">
                  <c:v>1.5348999999999999</c:v>
                </c:pt>
                <c:pt idx="7083">
                  <c:v>1.5527</c:v>
                </c:pt>
                <c:pt idx="7084">
                  <c:v>1.5204</c:v>
                </c:pt>
                <c:pt idx="7085">
                  <c:v>1.5464</c:v>
                </c:pt>
                <c:pt idx="7086">
                  <c:v>1.5339</c:v>
                </c:pt>
                <c:pt idx="7087">
                  <c:v>1.5218</c:v>
                </c:pt>
                <c:pt idx="7088">
                  <c:v>1.5363</c:v>
                </c:pt>
                <c:pt idx="7089">
                  <c:v>1.5365</c:v>
                </c:pt>
                <c:pt idx="7090">
                  <c:v>1.5318000000000001</c:v>
                </c:pt>
                <c:pt idx="7091">
                  <c:v>1.5238</c:v>
                </c:pt>
                <c:pt idx="7092">
                  <c:v>1.5361</c:v>
                </c:pt>
                <c:pt idx="7093">
                  <c:v>1.5434000000000001</c:v>
                </c:pt>
                <c:pt idx="7094">
                  <c:v>1.5387</c:v>
                </c:pt>
                <c:pt idx="7095">
                  <c:v>1.5399</c:v>
                </c:pt>
                <c:pt idx="7096">
                  <c:v>1.5277000000000001</c:v>
                </c:pt>
                <c:pt idx="7097">
                  <c:v>1.5377000000000001</c:v>
                </c:pt>
                <c:pt idx="7098">
                  <c:v>1.5274000000000001</c:v>
                </c:pt>
                <c:pt idx="7099">
                  <c:v>1.5382</c:v>
                </c:pt>
                <c:pt idx="7100">
                  <c:v>1.5404</c:v>
                </c:pt>
                <c:pt idx="7101">
                  <c:v>1.5376000000000001</c:v>
                </c:pt>
                <c:pt idx="7102">
                  <c:v>1.5438000000000001</c:v>
                </c:pt>
                <c:pt idx="7103">
                  <c:v>1.5396000000000001</c:v>
                </c:pt>
                <c:pt idx="7104">
                  <c:v>1.5342</c:v>
                </c:pt>
                <c:pt idx="7105">
                  <c:v>1.5173000000000001</c:v>
                </c:pt>
                <c:pt idx="7106">
                  <c:v>1.5395000000000001</c:v>
                </c:pt>
                <c:pt idx="7107">
                  <c:v>1.5248999999999999</c:v>
                </c:pt>
                <c:pt idx="7108">
                  <c:v>1.5403</c:v>
                </c:pt>
                <c:pt idx="7109">
                  <c:v>1.5237000000000001</c:v>
                </c:pt>
                <c:pt idx="7110">
                  <c:v>1.5408999999999999</c:v>
                </c:pt>
                <c:pt idx="7111">
                  <c:v>1.5446</c:v>
                </c:pt>
                <c:pt idx="7112">
                  <c:v>1.538</c:v>
                </c:pt>
                <c:pt idx="7113">
                  <c:v>1.5384</c:v>
                </c:pt>
                <c:pt idx="7114">
                  <c:v>1.52</c:v>
                </c:pt>
                <c:pt idx="7115">
                  <c:v>1.5427</c:v>
                </c:pt>
                <c:pt idx="7116">
                  <c:v>1.5373000000000001</c:v>
                </c:pt>
                <c:pt idx="7117">
                  <c:v>1.5237000000000001</c:v>
                </c:pt>
                <c:pt idx="7118">
                  <c:v>1.518</c:v>
                </c:pt>
                <c:pt idx="7119">
                  <c:v>1.5363</c:v>
                </c:pt>
                <c:pt idx="7120">
                  <c:v>1.5330999999999999</c:v>
                </c:pt>
                <c:pt idx="7121">
                  <c:v>1.5218</c:v>
                </c:pt>
                <c:pt idx="7122">
                  <c:v>1.5177</c:v>
                </c:pt>
                <c:pt idx="7123">
                  <c:v>1.5212000000000001</c:v>
                </c:pt>
                <c:pt idx="7124">
                  <c:v>1.5157</c:v>
                </c:pt>
                <c:pt idx="7125">
                  <c:v>1.5423</c:v>
                </c:pt>
                <c:pt idx="7126">
                  <c:v>1.5201</c:v>
                </c:pt>
                <c:pt idx="7127">
                  <c:v>1.5318000000000001</c:v>
                </c:pt>
                <c:pt idx="7128">
                  <c:v>1.5342</c:v>
                </c:pt>
                <c:pt idx="7129">
                  <c:v>1.5189999999999999</c:v>
                </c:pt>
                <c:pt idx="7130">
                  <c:v>1.5370999999999999</c:v>
                </c:pt>
                <c:pt idx="7131">
                  <c:v>1.5432999999999999</c:v>
                </c:pt>
                <c:pt idx="7132">
                  <c:v>1.5230999999999999</c:v>
                </c:pt>
                <c:pt idx="7133">
                  <c:v>1.5347</c:v>
                </c:pt>
                <c:pt idx="7134">
                  <c:v>1.5148999999999999</c:v>
                </c:pt>
                <c:pt idx="7135">
                  <c:v>1.5392999999999999</c:v>
                </c:pt>
                <c:pt idx="7136">
                  <c:v>1.5262</c:v>
                </c:pt>
                <c:pt idx="7137">
                  <c:v>1.5445</c:v>
                </c:pt>
                <c:pt idx="7138">
                  <c:v>1.5397000000000001</c:v>
                </c:pt>
                <c:pt idx="7139">
                  <c:v>1.5445</c:v>
                </c:pt>
                <c:pt idx="7140">
                  <c:v>1.5286</c:v>
                </c:pt>
                <c:pt idx="7141">
                  <c:v>1.5425</c:v>
                </c:pt>
                <c:pt idx="7142">
                  <c:v>1.5309999999999999</c:v>
                </c:pt>
                <c:pt idx="7143">
                  <c:v>1.5407</c:v>
                </c:pt>
                <c:pt idx="7144">
                  <c:v>1.526</c:v>
                </c:pt>
                <c:pt idx="7145">
                  <c:v>1.5456000000000001</c:v>
                </c:pt>
                <c:pt idx="7146">
                  <c:v>1.5293000000000001</c:v>
                </c:pt>
                <c:pt idx="7147">
                  <c:v>1.5469999999999999</c:v>
                </c:pt>
                <c:pt idx="7148">
                  <c:v>1.5265</c:v>
                </c:pt>
                <c:pt idx="7149">
                  <c:v>1.5502</c:v>
                </c:pt>
                <c:pt idx="7150">
                  <c:v>1.5367999999999999</c:v>
                </c:pt>
                <c:pt idx="7151">
                  <c:v>1.5487</c:v>
                </c:pt>
                <c:pt idx="7152">
                  <c:v>1.5374000000000001</c:v>
                </c:pt>
                <c:pt idx="7153">
                  <c:v>1.5421</c:v>
                </c:pt>
                <c:pt idx="7154">
                  <c:v>1.5495000000000001</c:v>
                </c:pt>
                <c:pt idx="7155">
                  <c:v>1.5550999999999999</c:v>
                </c:pt>
                <c:pt idx="7156">
                  <c:v>1.5430999999999999</c:v>
                </c:pt>
                <c:pt idx="7157">
                  <c:v>1.5344</c:v>
                </c:pt>
                <c:pt idx="7158">
                  <c:v>1.5251999999999999</c:v>
                </c:pt>
                <c:pt idx="7159">
                  <c:v>1.5507</c:v>
                </c:pt>
                <c:pt idx="7160">
                  <c:v>1.5283</c:v>
                </c:pt>
                <c:pt idx="7161">
                  <c:v>1.546</c:v>
                </c:pt>
                <c:pt idx="7162">
                  <c:v>1.5472999999999999</c:v>
                </c:pt>
                <c:pt idx="7163">
                  <c:v>1.5105</c:v>
                </c:pt>
                <c:pt idx="7164">
                  <c:v>1.5392999999999999</c:v>
                </c:pt>
                <c:pt idx="7165">
                  <c:v>1.522</c:v>
                </c:pt>
                <c:pt idx="7166">
                  <c:v>1.5329999999999999</c:v>
                </c:pt>
                <c:pt idx="7167">
                  <c:v>1.5403</c:v>
                </c:pt>
                <c:pt idx="7168">
                  <c:v>1.5506</c:v>
                </c:pt>
                <c:pt idx="7169">
                  <c:v>1.5376000000000001</c:v>
                </c:pt>
                <c:pt idx="7170">
                  <c:v>1.5256000000000001</c:v>
                </c:pt>
                <c:pt idx="7171">
                  <c:v>1.5251999999999999</c:v>
                </c:pt>
                <c:pt idx="7172">
                  <c:v>1.5179</c:v>
                </c:pt>
                <c:pt idx="7173">
                  <c:v>1.5424</c:v>
                </c:pt>
                <c:pt idx="7174">
                  <c:v>1.5488</c:v>
                </c:pt>
                <c:pt idx="7175">
                  <c:v>1.5316000000000001</c:v>
                </c:pt>
                <c:pt idx="7176">
                  <c:v>1.5318000000000001</c:v>
                </c:pt>
                <c:pt idx="7177">
                  <c:v>1.5419</c:v>
                </c:pt>
                <c:pt idx="7178">
                  <c:v>1.5434000000000001</c:v>
                </c:pt>
                <c:pt idx="7179">
                  <c:v>1.5241</c:v>
                </c:pt>
                <c:pt idx="7180">
                  <c:v>1.5414000000000001</c:v>
                </c:pt>
                <c:pt idx="7181">
                  <c:v>1.5397000000000001</c:v>
                </c:pt>
                <c:pt idx="7182">
                  <c:v>1.5435000000000001</c:v>
                </c:pt>
                <c:pt idx="7183">
                  <c:v>1.5488999999999999</c:v>
                </c:pt>
                <c:pt idx="7184">
                  <c:v>1.5330999999999999</c:v>
                </c:pt>
                <c:pt idx="7185">
                  <c:v>1.5483</c:v>
                </c:pt>
                <c:pt idx="7186">
                  <c:v>1.5582</c:v>
                </c:pt>
                <c:pt idx="7187">
                  <c:v>1.5555000000000001</c:v>
                </c:pt>
                <c:pt idx="7188">
                  <c:v>1.5329999999999999</c:v>
                </c:pt>
                <c:pt idx="7189">
                  <c:v>1.5387999999999999</c:v>
                </c:pt>
                <c:pt idx="7190">
                  <c:v>1.5567</c:v>
                </c:pt>
                <c:pt idx="7191">
                  <c:v>1.5250999999999999</c:v>
                </c:pt>
                <c:pt idx="7192">
                  <c:v>1.5435000000000001</c:v>
                </c:pt>
                <c:pt idx="7193">
                  <c:v>1.5368999999999999</c:v>
                </c:pt>
                <c:pt idx="7194">
                  <c:v>1.5387999999999999</c:v>
                </c:pt>
                <c:pt idx="7195">
                  <c:v>1.5476000000000001</c:v>
                </c:pt>
                <c:pt idx="7196">
                  <c:v>1.5551999999999999</c:v>
                </c:pt>
                <c:pt idx="7197">
                  <c:v>1.5246999999999999</c:v>
                </c:pt>
                <c:pt idx="7198">
                  <c:v>1.5387</c:v>
                </c:pt>
                <c:pt idx="7199">
                  <c:v>1.5358000000000001</c:v>
                </c:pt>
                <c:pt idx="7200">
                  <c:v>1.5484</c:v>
                </c:pt>
                <c:pt idx="7201">
                  <c:v>1.5468999999999999</c:v>
                </c:pt>
                <c:pt idx="7202">
                  <c:v>1.5467</c:v>
                </c:pt>
                <c:pt idx="7203">
                  <c:v>1.5314000000000001</c:v>
                </c:pt>
                <c:pt idx="7204">
                  <c:v>1.5339</c:v>
                </c:pt>
                <c:pt idx="7205">
                  <c:v>1.5310999999999999</c:v>
                </c:pt>
                <c:pt idx="7206">
                  <c:v>1.5457000000000001</c:v>
                </c:pt>
                <c:pt idx="7207">
                  <c:v>1.5511999999999999</c:v>
                </c:pt>
                <c:pt idx="7208">
                  <c:v>1.5381</c:v>
                </c:pt>
                <c:pt idx="7209">
                  <c:v>1.5558000000000001</c:v>
                </c:pt>
                <c:pt idx="7210">
                  <c:v>1.5442</c:v>
                </c:pt>
                <c:pt idx="7211">
                  <c:v>1.552</c:v>
                </c:pt>
                <c:pt idx="7212">
                  <c:v>1.5419</c:v>
                </c:pt>
                <c:pt idx="7213">
                  <c:v>1.5345</c:v>
                </c:pt>
                <c:pt idx="7214">
                  <c:v>1.5463</c:v>
                </c:pt>
                <c:pt idx="7215">
                  <c:v>1.5293000000000001</c:v>
                </c:pt>
                <c:pt idx="7216">
                  <c:v>1.5497000000000001</c:v>
                </c:pt>
                <c:pt idx="7217">
                  <c:v>1.5431999999999999</c:v>
                </c:pt>
                <c:pt idx="7218">
                  <c:v>1.5307999999999999</c:v>
                </c:pt>
                <c:pt idx="7219">
                  <c:v>1.5452999999999999</c:v>
                </c:pt>
                <c:pt idx="7220">
                  <c:v>1.5485</c:v>
                </c:pt>
                <c:pt idx="7221">
                  <c:v>1.5448</c:v>
                </c:pt>
                <c:pt idx="7222">
                  <c:v>1.5328999999999999</c:v>
                </c:pt>
                <c:pt idx="7223">
                  <c:v>1.5341</c:v>
                </c:pt>
                <c:pt idx="7224">
                  <c:v>1.5548</c:v>
                </c:pt>
                <c:pt idx="7225">
                  <c:v>1.5371999999999999</c:v>
                </c:pt>
                <c:pt idx="7226">
                  <c:v>1.5444</c:v>
                </c:pt>
                <c:pt idx="7227">
                  <c:v>1.5391999999999999</c:v>
                </c:pt>
                <c:pt idx="7228">
                  <c:v>1.5561</c:v>
                </c:pt>
                <c:pt idx="7229">
                  <c:v>1.5558000000000001</c:v>
                </c:pt>
                <c:pt idx="7230">
                  <c:v>1.5492999999999999</c:v>
                </c:pt>
                <c:pt idx="7231">
                  <c:v>1.5546</c:v>
                </c:pt>
                <c:pt idx="7232">
                  <c:v>1.5509999999999999</c:v>
                </c:pt>
                <c:pt idx="7233">
                  <c:v>1.5541</c:v>
                </c:pt>
                <c:pt idx="7234">
                  <c:v>1.5511999999999999</c:v>
                </c:pt>
                <c:pt idx="7235">
                  <c:v>1.5331999999999999</c:v>
                </c:pt>
                <c:pt idx="7236">
                  <c:v>1.5290999999999999</c:v>
                </c:pt>
                <c:pt idx="7237">
                  <c:v>1.5218</c:v>
                </c:pt>
                <c:pt idx="7238">
                  <c:v>1.5285</c:v>
                </c:pt>
                <c:pt idx="7239">
                  <c:v>1.5430999999999999</c:v>
                </c:pt>
                <c:pt idx="7240">
                  <c:v>1.5422</c:v>
                </c:pt>
                <c:pt idx="7241">
                  <c:v>1.5467</c:v>
                </c:pt>
                <c:pt idx="7242">
                  <c:v>1.5246999999999999</c:v>
                </c:pt>
                <c:pt idx="7243">
                  <c:v>1.5388999999999999</c:v>
                </c:pt>
                <c:pt idx="7244">
                  <c:v>1.5261</c:v>
                </c:pt>
                <c:pt idx="7245">
                  <c:v>1.5365</c:v>
                </c:pt>
                <c:pt idx="7246">
                  <c:v>1.5391999999999999</c:v>
                </c:pt>
                <c:pt idx="7247">
                  <c:v>1.5273000000000001</c:v>
                </c:pt>
                <c:pt idx="7248">
                  <c:v>1.5246</c:v>
                </c:pt>
                <c:pt idx="7249">
                  <c:v>1.5327999999999999</c:v>
                </c:pt>
                <c:pt idx="7250">
                  <c:v>1.5377000000000001</c:v>
                </c:pt>
                <c:pt idx="7251">
                  <c:v>1.5471999999999999</c:v>
                </c:pt>
                <c:pt idx="7252">
                  <c:v>1.5474000000000001</c:v>
                </c:pt>
                <c:pt idx="7253">
                  <c:v>1.5392999999999999</c:v>
                </c:pt>
                <c:pt idx="7254">
                  <c:v>1.5273000000000001</c:v>
                </c:pt>
                <c:pt idx="7255">
                  <c:v>1.5267999999999999</c:v>
                </c:pt>
                <c:pt idx="7256">
                  <c:v>1.5245</c:v>
                </c:pt>
                <c:pt idx="7257">
                  <c:v>1.5431999999999999</c:v>
                </c:pt>
                <c:pt idx="7258">
                  <c:v>1.5274000000000001</c:v>
                </c:pt>
                <c:pt idx="7259">
                  <c:v>1.5318000000000001</c:v>
                </c:pt>
                <c:pt idx="7260">
                  <c:v>1.5397000000000001</c:v>
                </c:pt>
                <c:pt idx="7261">
                  <c:v>1.5447</c:v>
                </c:pt>
                <c:pt idx="7262">
                  <c:v>1.5258</c:v>
                </c:pt>
                <c:pt idx="7263">
                  <c:v>1.5387</c:v>
                </c:pt>
                <c:pt idx="7264">
                  <c:v>1.5428999999999999</c:v>
                </c:pt>
                <c:pt idx="7265">
                  <c:v>1.5353000000000001</c:v>
                </c:pt>
                <c:pt idx="7266">
                  <c:v>1.5258</c:v>
                </c:pt>
                <c:pt idx="7267">
                  <c:v>1.5363</c:v>
                </c:pt>
                <c:pt idx="7268">
                  <c:v>1.5432999999999999</c:v>
                </c:pt>
                <c:pt idx="7269">
                  <c:v>1.5212000000000001</c:v>
                </c:pt>
                <c:pt idx="7270">
                  <c:v>1.5262</c:v>
                </c:pt>
                <c:pt idx="7271">
                  <c:v>1.5388999999999999</c:v>
                </c:pt>
                <c:pt idx="7272">
                  <c:v>1.5264</c:v>
                </c:pt>
                <c:pt idx="7273">
                  <c:v>1.5423</c:v>
                </c:pt>
                <c:pt idx="7274">
                  <c:v>1.5397000000000001</c:v>
                </c:pt>
                <c:pt idx="7275">
                  <c:v>1.5266</c:v>
                </c:pt>
                <c:pt idx="7276">
                  <c:v>1.5426</c:v>
                </c:pt>
                <c:pt idx="7277">
                  <c:v>1.5422</c:v>
                </c:pt>
                <c:pt idx="7278">
                  <c:v>1.5365</c:v>
                </c:pt>
                <c:pt idx="7279">
                  <c:v>1.5217000000000001</c:v>
                </c:pt>
                <c:pt idx="7280">
                  <c:v>1.5269999999999999</c:v>
                </c:pt>
                <c:pt idx="7281">
                  <c:v>1.5279</c:v>
                </c:pt>
                <c:pt idx="7282">
                  <c:v>1.5278</c:v>
                </c:pt>
                <c:pt idx="7283">
                  <c:v>1.5403</c:v>
                </c:pt>
                <c:pt idx="7284">
                  <c:v>1.5457000000000001</c:v>
                </c:pt>
                <c:pt idx="7285">
                  <c:v>1.5286999999999999</c:v>
                </c:pt>
                <c:pt idx="7286">
                  <c:v>1.5407</c:v>
                </c:pt>
                <c:pt idx="7287">
                  <c:v>1.548</c:v>
                </c:pt>
                <c:pt idx="7288">
                  <c:v>1.5428999999999999</c:v>
                </c:pt>
                <c:pt idx="7289">
                  <c:v>1.5206999999999999</c:v>
                </c:pt>
                <c:pt idx="7290">
                  <c:v>1.5228999999999999</c:v>
                </c:pt>
                <c:pt idx="7291">
                  <c:v>1.5188999999999999</c:v>
                </c:pt>
                <c:pt idx="7292">
                  <c:v>1.5266999999999999</c:v>
                </c:pt>
                <c:pt idx="7293">
                  <c:v>1.5394000000000001</c:v>
                </c:pt>
                <c:pt idx="7294">
                  <c:v>1.5327999999999999</c:v>
                </c:pt>
                <c:pt idx="7295">
                  <c:v>1.5186999999999999</c:v>
                </c:pt>
                <c:pt idx="7296">
                  <c:v>1.5432999999999999</c:v>
                </c:pt>
                <c:pt idx="7297">
                  <c:v>1.5399</c:v>
                </c:pt>
                <c:pt idx="7298">
                  <c:v>1.536</c:v>
                </c:pt>
                <c:pt idx="7299">
                  <c:v>1.5516000000000001</c:v>
                </c:pt>
                <c:pt idx="7300">
                  <c:v>1.5496000000000001</c:v>
                </c:pt>
                <c:pt idx="7301">
                  <c:v>1.5566</c:v>
                </c:pt>
                <c:pt idx="7302">
                  <c:v>1.5475000000000001</c:v>
                </c:pt>
                <c:pt idx="7303">
                  <c:v>1.5374000000000001</c:v>
                </c:pt>
                <c:pt idx="7304">
                  <c:v>1.5524</c:v>
                </c:pt>
                <c:pt idx="7305">
                  <c:v>1.5502</c:v>
                </c:pt>
                <c:pt idx="7306">
                  <c:v>1.5486</c:v>
                </c:pt>
                <c:pt idx="7307">
                  <c:v>1.5389999999999999</c:v>
                </c:pt>
                <c:pt idx="7308">
                  <c:v>1.5526</c:v>
                </c:pt>
                <c:pt idx="7309">
                  <c:v>1.5463</c:v>
                </c:pt>
                <c:pt idx="7310">
                  <c:v>1.5546</c:v>
                </c:pt>
                <c:pt idx="7311">
                  <c:v>1.5532999999999999</c:v>
                </c:pt>
                <c:pt idx="7312">
                  <c:v>1.5483</c:v>
                </c:pt>
                <c:pt idx="7313">
                  <c:v>1.5508999999999999</c:v>
                </c:pt>
                <c:pt idx="7314">
                  <c:v>1.5519000000000001</c:v>
                </c:pt>
                <c:pt idx="7315">
                  <c:v>1.5521</c:v>
                </c:pt>
                <c:pt idx="7316">
                  <c:v>1.5559000000000001</c:v>
                </c:pt>
                <c:pt idx="7317">
                  <c:v>1.5465</c:v>
                </c:pt>
                <c:pt idx="7318">
                  <c:v>1.5532999999999999</c:v>
                </c:pt>
                <c:pt idx="7319">
                  <c:v>1.5403</c:v>
                </c:pt>
                <c:pt idx="7320">
                  <c:v>1.5404</c:v>
                </c:pt>
                <c:pt idx="7321">
                  <c:v>1.5461</c:v>
                </c:pt>
                <c:pt idx="7322">
                  <c:v>1.5521</c:v>
                </c:pt>
                <c:pt idx="7323">
                  <c:v>1.5323</c:v>
                </c:pt>
                <c:pt idx="7324">
                  <c:v>1.5508999999999999</c:v>
                </c:pt>
                <c:pt idx="7325">
                  <c:v>1.5452999999999999</c:v>
                </c:pt>
                <c:pt idx="7326">
                  <c:v>1.5524</c:v>
                </c:pt>
                <c:pt idx="7327">
                  <c:v>1.5487</c:v>
                </c:pt>
                <c:pt idx="7328">
                  <c:v>1.5562</c:v>
                </c:pt>
                <c:pt idx="7329">
                  <c:v>1.5323</c:v>
                </c:pt>
                <c:pt idx="7330">
                  <c:v>1.5483</c:v>
                </c:pt>
                <c:pt idx="7331">
                  <c:v>1.5533999999999999</c:v>
                </c:pt>
                <c:pt idx="7332">
                  <c:v>1.5548999999999999</c:v>
                </c:pt>
                <c:pt idx="7333">
                  <c:v>1.5307999999999999</c:v>
                </c:pt>
                <c:pt idx="7334">
                  <c:v>1.5341</c:v>
                </c:pt>
                <c:pt idx="7335">
                  <c:v>1.5601</c:v>
                </c:pt>
                <c:pt idx="7336">
                  <c:v>1.5522</c:v>
                </c:pt>
                <c:pt idx="7337">
                  <c:v>1.5356000000000001</c:v>
                </c:pt>
                <c:pt idx="7338">
                  <c:v>1.5487</c:v>
                </c:pt>
                <c:pt idx="7339">
                  <c:v>1.5347999999999999</c:v>
                </c:pt>
                <c:pt idx="7340">
                  <c:v>1.5461</c:v>
                </c:pt>
                <c:pt idx="7341">
                  <c:v>1.5486</c:v>
                </c:pt>
                <c:pt idx="7342">
                  <c:v>1.5468999999999999</c:v>
                </c:pt>
                <c:pt idx="7343">
                  <c:v>1.554</c:v>
                </c:pt>
                <c:pt idx="7344">
                  <c:v>1.5389999999999999</c:v>
                </c:pt>
                <c:pt idx="7345">
                  <c:v>1.5368999999999999</c:v>
                </c:pt>
                <c:pt idx="7346">
                  <c:v>1.5611999999999999</c:v>
                </c:pt>
                <c:pt idx="7347">
                  <c:v>1.5548999999999999</c:v>
                </c:pt>
                <c:pt idx="7348">
                  <c:v>1.5531999999999999</c:v>
                </c:pt>
                <c:pt idx="7349">
                  <c:v>1.5609999999999999</c:v>
                </c:pt>
                <c:pt idx="7350">
                  <c:v>1.5580000000000001</c:v>
                </c:pt>
                <c:pt idx="7351">
                  <c:v>1.5412999999999999</c:v>
                </c:pt>
                <c:pt idx="7352">
                  <c:v>1.5336000000000001</c:v>
                </c:pt>
                <c:pt idx="7353">
                  <c:v>1.5402</c:v>
                </c:pt>
                <c:pt idx="7354">
                  <c:v>1.5527</c:v>
                </c:pt>
                <c:pt idx="7355">
                  <c:v>1.5571999999999999</c:v>
                </c:pt>
                <c:pt idx="7356">
                  <c:v>1.5502</c:v>
                </c:pt>
                <c:pt idx="7357">
                  <c:v>1.5541</c:v>
                </c:pt>
                <c:pt idx="7358">
                  <c:v>1.5528</c:v>
                </c:pt>
                <c:pt idx="7359">
                  <c:v>1.5559000000000001</c:v>
                </c:pt>
                <c:pt idx="7360">
                  <c:v>1.5488999999999999</c:v>
                </c:pt>
                <c:pt idx="7361">
                  <c:v>1.5264</c:v>
                </c:pt>
                <c:pt idx="7362">
                  <c:v>1.5271999999999999</c:v>
                </c:pt>
                <c:pt idx="7363">
                  <c:v>1.5512999999999999</c:v>
                </c:pt>
                <c:pt idx="7364">
                  <c:v>1.5419</c:v>
                </c:pt>
                <c:pt idx="7365">
                  <c:v>1.5397000000000001</c:v>
                </c:pt>
                <c:pt idx="7366">
                  <c:v>1.5251999999999999</c:v>
                </c:pt>
                <c:pt idx="7367">
                  <c:v>1.5210999999999999</c:v>
                </c:pt>
                <c:pt idx="7368">
                  <c:v>1.538</c:v>
                </c:pt>
                <c:pt idx="7369">
                  <c:v>1.5410999999999999</c:v>
                </c:pt>
                <c:pt idx="7370">
                  <c:v>1.5242</c:v>
                </c:pt>
                <c:pt idx="7371">
                  <c:v>1.5388999999999999</c:v>
                </c:pt>
                <c:pt idx="7372">
                  <c:v>1.5429999999999999</c:v>
                </c:pt>
                <c:pt idx="7373">
                  <c:v>1.5273000000000001</c:v>
                </c:pt>
                <c:pt idx="7374">
                  <c:v>1.5345</c:v>
                </c:pt>
                <c:pt idx="7375">
                  <c:v>1.5308999999999999</c:v>
                </c:pt>
                <c:pt idx="7376">
                  <c:v>1.5475000000000001</c:v>
                </c:pt>
                <c:pt idx="7377">
                  <c:v>1.5419</c:v>
                </c:pt>
                <c:pt idx="7378">
                  <c:v>1.5431999999999999</c:v>
                </c:pt>
                <c:pt idx="7379">
                  <c:v>1.5285</c:v>
                </c:pt>
                <c:pt idx="7380">
                  <c:v>1.5444</c:v>
                </c:pt>
                <c:pt idx="7381">
                  <c:v>1.5526</c:v>
                </c:pt>
                <c:pt idx="7382">
                  <c:v>1.5344</c:v>
                </c:pt>
                <c:pt idx="7383">
                  <c:v>1.5319</c:v>
                </c:pt>
                <c:pt idx="7384">
                  <c:v>1.5353000000000001</c:v>
                </c:pt>
                <c:pt idx="7385">
                  <c:v>1.5322</c:v>
                </c:pt>
                <c:pt idx="7386">
                  <c:v>1.5488</c:v>
                </c:pt>
                <c:pt idx="7387">
                  <c:v>1.5528</c:v>
                </c:pt>
                <c:pt idx="7388">
                  <c:v>1.5492999999999999</c:v>
                </c:pt>
                <c:pt idx="7389">
                  <c:v>1.5523</c:v>
                </c:pt>
                <c:pt idx="7390">
                  <c:v>1.5293000000000001</c:v>
                </c:pt>
                <c:pt idx="7391">
                  <c:v>1.5346</c:v>
                </c:pt>
                <c:pt idx="7392">
                  <c:v>1.5548999999999999</c:v>
                </c:pt>
                <c:pt idx="7393">
                  <c:v>1.5385</c:v>
                </c:pt>
                <c:pt idx="7394">
                  <c:v>1.5476000000000001</c:v>
                </c:pt>
                <c:pt idx="7395">
                  <c:v>1.5339</c:v>
                </c:pt>
                <c:pt idx="7396">
                  <c:v>1.5505</c:v>
                </c:pt>
                <c:pt idx="7397">
                  <c:v>1.5485</c:v>
                </c:pt>
                <c:pt idx="7398">
                  <c:v>1.536</c:v>
                </c:pt>
                <c:pt idx="7399">
                  <c:v>1.5325</c:v>
                </c:pt>
                <c:pt idx="7400">
                  <c:v>1.5577000000000001</c:v>
                </c:pt>
                <c:pt idx="7401">
                  <c:v>1.5498000000000001</c:v>
                </c:pt>
                <c:pt idx="7402">
                  <c:v>1.5539000000000001</c:v>
                </c:pt>
                <c:pt idx="7403">
                  <c:v>1.5461</c:v>
                </c:pt>
                <c:pt idx="7404">
                  <c:v>1.5293000000000001</c:v>
                </c:pt>
                <c:pt idx="7405">
                  <c:v>1.5387999999999999</c:v>
                </c:pt>
                <c:pt idx="7406">
                  <c:v>1.5427999999999999</c:v>
                </c:pt>
                <c:pt idx="7407">
                  <c:v>1.5487</c:v>
                </c:pt>
                <c:pt idx="7408">
                  <c:v>1.5346</c:v>
                </c:pt>
                <c:pt idx="7409">
                  <c:v>1.5490999999999999</c:v>
                </c:pt>
                <c:pt idx="7410">
                  <c:v>1.5524</c:v>
                </c:pt>
                <c:pt idx="7411">
                  <c:v>1.5479000000000001</c:v>
                </c:pt>
                <c:pt idx="7412">
                  <c:v>1.5348999999999999</c:v>
                </c:pt>
                <c:pt idx="7413">
                  <c:v>1.5356000000000001</c:v>
                </c:pt>
                <c:pt idx="7414">
                  <c:v>1.5511999999999999</c:v>
                </c:pt>
                <c:pt idx="7415">
                  <c:v>1.5369999999999999</c:v>
                </c:pt>
                <c:pt idx="7416">
                  <c:v>1.5530999999999999</c:v>
                </c:pt>
                <c:pt idx="7417">
                  <c:v>1.5404</c:v>
                </c:pt>
                <c:pt idx="7418">
                  <c:v>1.5523</c:v>
                </c:pt>
                <c:pt idx="7419">
                  <c:v>1.5547</c:v>
                </c:pt>
                <c:pt idx="7420">
                  <c:v>1.556</c:v>
                </c:pt>
                <c:pt idx="7421">
                  <c:v>1.5539000000000001</c:v>
                </c:pt>
                <c:pt idx="7422">
                  <c:v>1.546</c:v>
                </c:pt>
                <c:pt idx="7423">
                  <c:v>1.5546</c:v>
                </c:pt>
                <c:pt idx="7424">
                  <c:v>1.5488999999999999</c:v>
                </c:pt>
                <c:pt idx="7425">
                  <c:v>1.5382</c:v>
                </c:pt>
                <c:pt idx="7426">
                  <c:v>1.5496000000000001</c:v>
                </c:pt>
                <c:pt idx="7427">
                  <c:v>1.5479000000000001</c:v>
                </c:pt>
                <c:pt idx="7428">
                  <c:v>1.5474000000000001</c:v>
                </c:pt>
                <c:pt idx="7429">
                  <c:v>1.5472999999999999</c:v>
                </c:pt>
                <c:pt idx="7430">
                  <c:v>1.5365</c:v>
                </c:pt>
                <c:pt idx="7431">
                  <c:v>1.5359</c:v>
                </c:pt>
                <c:pt idx="7432">
                  <c:v>1.5582</c:v>
                </c:pt>
                <c:pt idx="7433">
                  <c:v>1.5515000000000001</c:v>
                </c:pt>
                <c:pt idx="7434">
                  <c:v>1.5294000000000001</c:v>
                </c:pt>
                <c:pt idx="7435">
                  <c:v>1.5566</c:v>
                </c:pt>
                <c:pt idx="7436">
                  <c:v>1.5327</c:v>
                </c:pt>
                <c:pt idx="7437">
                  <c:v>1.5535000000000001</c:v>
                </c:pt>
                <c:pt idx="7438">
                  <c:v>1.5407</c:v>
                </c:pt>
                <c:pt idx="7439">
                  <c:v>1.55</c:v>
                </c:pt>
                <c:pt idx="7440">
                  <c:v>1.5371999999999999</c:v>
                </c:pt>
                <c:pt idx="7441">
                  <c:v>1.5331999999999999</c:v>
                </c:pt>
                <c:pt idx="7442">
                  <c:v>1.5379</c:v>
                </c:pt>
                <c:pt idx="7443">
                  <c:v>1.5358000000000001</c:v>
                </c:pt>
                <c:pt idx="7444">
                  <c:v>1.5496000000000001</c:v>
                </c:pt>
                <c:pt idx="7445">
                  <c:v>1.5426</c:v>
                </c:pt>
                <c:pt idx="7446">
                  <c:v>1.5476000000000001</c:v>
                </c:pt>
                <c:pt idx="7447">
                  <c:v>1.5512999999999999</c:v>
                </c:pt>
                <c:pt idx="7448">
                  <c:v>1.5487</c:v>
                </c:pt>
                <c:pt idx="7449">
                  <c:v>1.548</c:v>
                </c:pt>
                <c:pt idx="7450">
                  <c:v>1.5526</c:v>
                </c:pt>
                <c:pt idx="7451">
                  <c:v>1.5569999999999999</c:v>
                </c:pt>
                <c:pt idx="7452">
                  <c:v>1.5549999999999999</c:v>
                </c:pt>
                <c:pt idx="7453">
                  <c:v>1.5423</c:v>
                </c:pt>
                <c:pt idx="7454">
                  <c:v>1.5429999999999999</c:v>
                </c:pt>
                <c:pt idx="7455">
                  <c:v>1.5396000000000001</c:v>
                </c:pt>
                <c:pt idx="7456">
                  <c:v>1.5544</c:v>
                </c:pt>
                <c:pt idx="7457">
                  <c:v>1.5427999999999999</c:v>
                </c:pt>
                <c:pt idx="7458">
                  <c:v>1.5390999999999999</c:v>
                </c:pt>
                <c:pt idx="7459">
                  <c:v>1.5541</c:v>
                </c:pt>
                <c:pt idx="7460">
                  <c:v>1.5406</c:v>
                </c:pt>
                <c:pt idx="7461">
                  <c:v>1.5578000000000001</c:v>
                </c:pt>
                <c:pt idx="7462">
                  <c:v>1.5427</c:v>
                </c:pt>
                <c:pt idx="7463">
                  <c:v>1.5385</c:v>
                </c:pt>
                <c:pt idx="7464">
                  <c:v>1.5567</c:v>
                </c:pt>
                <c:pt idx="7465">
                  <c:v>1.5604</c:v>
                </c:pt>
                <c:pt idx="7466">
                  <c:v>1.5628</c:v>
                </c:pt>
                <c:pt idx="7467">
                  <c:v>1.534</c:v>
                </c:pt>
                <c:pt idx="7468">
                  <c:v>1.5584</c:v>
                </c:pt>
                <c:pt idx="7469">
                  <c:v>1.5536000000000001</c:v>
                </c:pt>
                <c:pt idx="7470">
                  <c:v>1.5530999999999999</c:v>
                </c:pt>
                <c:pt idx="7471">
                  <c:v>1.5424</c:v>
                </c:pt>
                <c:pt idx="7472">
                  <c:v>1.5497000000000001</c:v>
                </c:pt>
                <c:pt idx="7473">
                  <c:v>1.5455000000000001</c:v>
                </c:pt>
                <c:pt idx="7474">
                  <c:v>1.5528999999999999</c:v>
                </c:pt>
                <c:pt idx="7475">
                  <c:v>1.5373000000000001</c:v>
                </c:pt>
                <c:pt idx="7476">
                  <c:v>1.5354000000000001</c:v>
                </c:pt>
                <c:pt idx="7477">
                  <c:v>1.5492999999999999</c:v>
                </c:pt>
                <c:pt idx="7478">
                  <c:v>1.5521</c:v>
                </c:pt>
                <c:pt idx="7479">
                  <c:v>1.5472999999999999</c:v>
                </c:pt>
                <c:pt idx="7480">
                  <c:v>1.5383</c:v>
                </c:pt>
                <c:pt idx="7481">
                  <c:v>1.5507</c:v>
                </c:pt>
                <c:pt idx="7482">
                  <c:v>1.5485</c:v>
                </c:pt>
                <c:pt idx="7483">
                  <c:v>1.5490999999999999</c:v>
                </c:pt>
                <c:pt idx="7484">
                  <c:v>1.5472999999999999</c:v>
                </c:pt>
                <c:pt idx="7485">
                  <c:v>1.5457000000000001</c:v>
                </c:pt>
                <c:pt idx="7486">
                  <c:v>1.5532999999999999</c:v>
                </c:pt>
                <c:pt idx="7487">
                  <c:v>1.5348999999999999</c:v>
                </c:pt>
                <c:pt idx="7488">
                  <c:v>1.5563</c:v>
                </c:pt>
                <c:pt idx="7489">
                  <c:v>1.5547</c:v>
                </c:pt>
                <c:pt idx="7490">
                  <c:v>1.56</c:v>
                </c:pt>
                <c:pt idx="7491">
                  <c:v>1.5314000000000001</c:v>
                </c:pt>
                <c:pt idx="7492">
                  <c:v>1.5499000000000001</c:v>
                </c:pt>
                <c:pt idx="7493">
                  <c:v>1.5302</c:v>
                </c:pt>
                <c:pt idx="7494">
                  <c:v>1.5522</c:v>
                </c:pt>
                <c:pt idx="7495">
                  <c:v>1.5357000000000001</c:v>
                </c:pt>
                <c:pt idx="7496">
                  <c:v>1.5441</c:v>
                </c:pt>
                <c:pt idx="7497">
                  <c:v>1.5347999999999999</c:v>
                </c:pt>
                <c:pt idx="7498">
                  <c:v>1.5528999999999999</c:v>
                </c:pt>
                <c:pt idx="7499">
                  <c:v>1.5347</c:v>
                </c:pt>
                <c:pt idx="7500">
                  <c:v>1.5524</c:v>
                </c:pt>
                <c:pt idx="7501">
                  <c:v>1.5542</c:v>
                </c:pt>
                <c:pt idx="7502">
                  <c:v>1.5466</c:v>
                </c:pt>
                <c:pt idx="7503">
                  <c:v>1.5432999999999999</c:v>
                </c:pt>
                <c:pt idx="7504">
                  <c:v>1.5542</c:v>
                </c:pt>
                <c:pt idx="7505">
                  <c:v>1.528</c:v>
                </c:pt>
                <c:pt idx="7506">
                  <c:v>1.5504</c:v>
                </c:pt>
                <c:pt idx="7507">
                  <c:v>1.5383</c:v>
                </c:pt>
                <c:pt idx="7508">
                  <c:v>1.5491999999999999</c:v>
                </c:pt>
                <c:pt idx="7509">
                  <c:v>1.5543</c:v>
                </c:pt>
                <c:pt idx="7510">
                  <c:v>1.5350999999999999</c:v>
                </c:pt>
                <c:pt idx="7511">
                  <c:v>1.5570999999999999</c:v>
                </c:pt>
                <c:pt idx="7512">
                  <c:v>1.5329999999999999</c:v>
                </c:pt>
                <c:pt idx="7513">
                  <c:v>1.5575000000000001</c:v>
                </c:pt>
                <c:pt idx="7514">
                  <c:v>1.5329999999999999</c:v>
                </c:pt>
                <c:pt idx="7515">
                  <c:v>1.5362</c:v>
                </c:pt>
                <c:pt idx="7516">
                  <c:v>1.5350999999999999</c:v>
                </c:pt>
                <c:pt idx="7517">
                  <c:v>1.5499000000000001</c:v>
                </c:pt>
                <c:pt idx="7518">
                  <c:v>1.552</c:v>
                </c:pt>
                <c:pt idx="7519">
                  <c:v>1.5579000000000001</c:v>
                </c:pt>
                <c:pt idx="7520">
                  <c:v>1.5628</c:v>
                </c:pt>
                <c:pt idx="7521">
                  <c:v>1.5310999999999999</c:v>
                </c:pt>
                <c:pt idx="7522">
                  <c:v>1.5563</c:v>
                </c:pt>
                <c:pt idx="7523">
                  <c:v>1.5544</c:v>
                </c:pt>
                <c:pt idx="7524">
                  <c:v>1.5579000000000001</c:v>
                </c:pt>
                <c:pt idx="7525">
                  <c:v>1.5431999999999999</c:v>
                </c:pt>
                <c:pt idx="7526">
                  <c:v>1.5572999999999999</c:v>
                </c:pt>
                <c:pt idx="7527">
                  <c:v>1.5486</c:v>
                </c:pt>
                <c:pt idx="7528">
                  <c:v>1.5559000000000001</c:v>
                </c:pt>
                <c:pt idx="7529">
                  <c:v>1.5347</c:v>
                </c:pt>
                <c:pt idx="7530">
                  <c:v>1.5358000000000001</c:v>
                </c:pt>
                <c:pt idx="7531">
                  <c:v>1.5579000000000001</c:v>
                </c:pt>
                <c:pt idx="7532">
                  <c:v>1.5565</c:v>
                </c:pt>
                <c:pt idx="7533">
                  <c:v>1.5547</c:v>
                </c:pt>
                <c:pt idx="7534">
                  <c:v>1.5388999999999999</c:v>
                </c:pt>
                <c:pt idx="7535">
                  <c:v>1.5587</c:v>
                </c:pt>
                <c:pt idx="7536">
                  <c:v>1.5551999999999999</c:v>
                </c:pt>
                <c:pt idx="7537">
                  <c:v>1.5598000000000001</c:v>
                </c:pt>
                <c:pt idx="7538">
                  <c:v>1.5527</c:v>
                </c:pt>
                <c:pt idx="7539">
                  <c:v>1.5629</c:v>
                </c:pt>
                <c:pt idx="7540">
                  <c:v>1.5374000000000001</c:v>
                </c:pt>
                <c:pt idx="7541">
                  <c:v>1.5589</c:v>
                </c:pt>
                <c:pt idx="7542">
                  <c:v>1.5579000000000001</c:v>
                </c:pt>
                <c:pt idx="7543">
                  <c:v>1.5602</c:v>
                </c:pt>
                <c:pt idx="7544">
                  <c:v>1.5546</c:v>
                </c:pt>
                <c:pt idx="7545">
                  <c:v>1.5395000000000001</c:v>
                </c:pt>
                <c:pt idx="7546">
                  <c:v>1.5589</c:v>
                </c:pt>
                <c:pt idx="7547">
                  <c:v>1.5623</c:v>
                </c:pt>
                <c:pt idx="7548">
                  <c:v>1.5627</c:v>
                </c:pt>
                <c:pt idx="7549">
                  <c:v>1.5580000000000001</c:v>
                </c:pt>
                <c:pt idx="7550">
                  <c:v>1.5412999999999999</c:v>
                </c:pt>
                <c:pt idx="7551">
                  <c:v>1.5370999999999999</c:v>
                </c:pt>
                <c:pt idx="7552">
                  <c:v>1.5403</c:v>
                </c:pt>
                <c:pt idx="7553">
                  <c:v>1.5375000000000001</c:v>
                </c:pt>
                <c:pt idx="7554">
                  <c:v>1.5401</c:v>
                </c:pt>
                <c:pt idx="7555">
                  <c:v>1.5615000000000001</c:v>
                </c:pt>
                <c:pt idx="7556">
                  <c:v>1.5379</c:v>
                </c:pt>
                <c:pt idx="7557">
                  <c:v>1.5407999999999999</c:v>
                </c:pt>
                <c:pt idx="7558">
                  <c:v>1.5387</c:v>
                </c:pt>
                <c:pt idx="7559">
                  <c:v>1.5584</c:v>
                </c:pt>
                <c:pt idx="7560">
                  <c:v>1.5575000000000001</c:v>
                </c:pt>
                <c:pt idx="7561">
                  <c:v>1.5584</c:v>
                </c:pt>
                <c:pt idx="7562">
                  <c:v>1.5385</c:v>
                </c:pt>
                <c:pt idx="7563">
                  <c:v>1.5458000000000001</c:v>
                </c:pt>
                <c:pt idx="7564">
                  <c:v>1.5599000000000001</c:v>
                </c:pt>
                <c:pt idx="7565">
                  <c:v>1.5588</c:v>
                </c:pt>
                <c:pt idx="7566">
                  <c:v>1.5418000000000001</c:v>
                </c:pt>
                <c:pt idx="7567">
                  <c:v>1.5401</c:v>
                </c:pt>
                <c:pt idx="7568">
                  <c:v>1.5439000000000001</c:v>
                </c:pt>
                <c:pt idx="7569">
                  <c:v>1.5569999999999999</c:v>
                </c:pt>
                <c:pt idx="7570">
                  <c:v>1.5577000000000001</c:v>
                </c:pt>
                <c:pt idx="7571">
                  <c:v>1.5472999999999999</c:v>
                </c:pt>
                <c:pt idx="7572">
                  <c:v>1.5669</c:v>
                </c:pt>
                <c:pt idx="7573">
                  <c:v>1.548</c:v>
                </c:pt>
                <c:pt idx="7574">
                  <c:v>1.5622</c:v>
                </c:pt>
                <c:pt idx="7575">
                  <c:v>1.5459000000000001</c:v>
                </c:pt>
                <c:pt idx="7576">
                  <c:v>1.55</c:v>
                </c:pt>
                <c:pt idx="7577">
                  <c:v>1.5383</c:v>
                </c:pt>
                <c:pt idx="7578">
                  <c:v>1.5428999999999999</c:v>
                </c:pt>
                <c:pt idx="7579">
                  <c:v>1.5485</c:v>
                </c:pt>
                <c:pt idx="7580">
                  <c:v>1.5448999999999999</c:v>
                </c:pt>
                <c:pt idx="7581">
                  <c:v>1.5347</c:v>
                </c:pt>
                <c:pt idx="7582">
                  <c:v>1.5584</c:v>
                </c:pt>
                <c:pt idx="7583">
                  <c:v>1.5639000000000001</c:v>
                </c:pt>
                <c:pt idx="7584">
                  <c:v>1.542</c:v>
                </c:pt>
                <c:pt idx="7585">
                  <c:v>1.5647</c:v>
                </c:pt>
                <c:pt idx="7586">
                  <c:v>1.5669</c:v>
                </c:pt>
                <c:pt idx="7587">
                  <c:v>1.5547</c:v>
                </c:pt>
                <c:pt idx="7588">
                  <c:v>1.5462</c:v>
                </c:pt>
                <c:pt idx="7589">
                  <c:v>1.5696000000000001</c:v>
                </c:pt>
                <c:pt idx="7590">
                  <c:v>1.5648</c:v>
                </c:pt>
                <c:pt idx="7591">
                  <c:v>1.5719000000000001</c:v>
                </c:pt>
                <c:pt idx="7592">
                  <c:v>1.5690999999999999</c:v>
                </c:pt>
                <c:pt idx="7593">
                  <c:v>1.5718000000000001</c:v>
                </c:pt>
                <c:pt idx="7594">
                  <c:v>1.5498000000000001</c:v>
                </c:pt>
                <c:pt idx="7595">
                  <c:v>1.5754999999999999</c:v>
                </c:pt>
                <c:pt idx="7596">
                  <c:v>1.552</c:v>
                </c:pt>
                <c:pt idx="7597">
                  <c:v>1.5529999999999999</c:v>
                </c:pt>
                <c:pt idx="7598">
                  <c:v>1.5730999999999999</c:v>
                </c:pt>
                <c:pt idx="7599">
                  <c:v>1.56</c:v>
                </c:pt>
                <c:pt idx="7600">
                  <c:v>1.5551999999999999</c:v>
                </c:pt>
                <c:pt idx="7601">
                  <c:v>1.5758000000000001</c:v>
                </c:pt>
                <c:pt idx="7602">
                  <c:v>1.5712999999999999</c:v>
                </c:pt>
                <c:pt idx="7603">
                  <c:v>1.569</c:v>
                </c:pt>
                <c:pt idx="7604">
                  <c:v>1.575</c:v>
                </c:pt>
                <c:pt idx="7605">
                  <c:v>1.5528999999999999</c:v>
                </c:pt>
                <c:pt idx="7606">
                  <c:v>1.5623</c:v>
                </c:pt>
                <c:pt idx="7607">
                  <c:v>1.5566</c:v>
                </c:pt>
                <c:pt idx="7608">
                  <c:v>1.5763</c:v>
                </c:pt>
                <c:pt idx="7609">
                  <c:v>1.5571999999999999</c:v>
                </c:pt>
                <c:pt idx="7610">
                  <c:v>1.5598000000000001</c:v>
                </c:pt>
                <c:pt idx="7611">
                  <c:v>1.5533999999999999</c:v>
                </c:pt>
                <c:pt idx="7612">
                  <c:v>1.5706</c:v>
                </c:pt>
                <c:pt idx="7613">
                  <c:v>1.5544</c:v>
                </c:pt>
                <c:pt idx="7614">
                  <c:v>1.5575000000000001</c:v>
                </c:pt>
                <c:pt idx="7615">
                  <c:v>1.5797000000000001</c:v>
                </c:pt>
                <c:pt idx="7616">
                  <c:v>1.5698000000000001</c:v>
                </c:pt>
                <c:pt idx="7617">
                  <c:v>1.575</c:v>
                </c:pt>
                <c:pt idx="7618">
                  <c:v>1.5728</c:v>
                </c:pt>
                <c:pt idx="7619">
                  <c:v>1.5766</c:v>
                </c:pt>
                <c:pt idx="7620">
                  <c:v>1.5738000000000001</c:v>
                </c:pt>
                <c:pt idx="7621">
                  <c:v>1.5606</c:v>
                </c:pt>
                <c:pt idx="7622">
                  <c:v>1.5712999999999999</c:v>
                </c:pt>
                <c:pt idx="7623">
                  <c:v>1.5537000000000001</c:v>
                </c:pt>
                <c:pt idx="7624">
                  <c:v>1.5563</c:v>
                </c:pt>
                <c:pt idx="7625">
                  <c:v>1.5684</c:v>
                </c:pt>
                <c:pt idx="7626">
                  <c:v>1.5801000000000001</c:v>
                </c:pt>
                <c:pt idx="7627">
                  <c:v>1.5762</c:v>
                </c:pt>
                <c:pt idx="7628">
                  <c:v>1.5683</c:v>
                </c:pt>
                <c:pt idx="7629">
                  <c:v>1.5677000000000001</c:v>
                </c:pt>
                <c:pt idx="7630">
                  <c:v>1.5548</c:v>
                </c:pt>
                <c:pt idx="7631">
                  <c:v>1.5713999999999999</c:v>
                </c:pt>
                <c:pt idx="7632">
                  <c:v>1.5754999999999999</c:v>
                </c:pt>
                <c:pt idx="7633">
                  <c:v>1.5692999999999999</c:v>
                </c:pt>
                <c:pt idx="7634">
                  <c:v>1.5558000000000001</c:v>
                </c:pt>
                <c:pt idx="7635">
                  <c:v>1.5750999999999999</c:v>
                </c:pt>
                <c:pt idx="7636">
                  <c:v>1.5712999999999999</c:v>
                </c:pt>
                <c:pt idx="7637">
                  <c:v>1.5592999999999999</c:v>
                </c:pt>
                <c:pt idx="7638">
                  <c:v>1.5577000000000001</c:v>
                </c:pt>
                <c:pt idx="7639">
                  <c:v>1.5685</c:v>
                </c:pt>
                <c:pt idx="7640">
                  <c:v>1.5556000000000001</c:v>
                </c:pt>
                <c:pt idx="7641">
                  <c:v>1.5725</c:v>
                </c:pt>
                <c:pt idx="7642">
                  <c:v>1.5536000000000001</c:v>
                </c:pt>
                <c:pt idx="7643">
                  <c:v>1.5717000000000001</c:v>
                </c:pt>
                <c:pt idx="7644">
                  <c:v>1.5764</c:v>
                </c:pt>
                <c:pt idx="7645">
                  <c:v>1.5703</c:v>
                </c:pt>
                <c:pt idx="7646">
                  <c:v>1.5530999999999999</c:v>
                </c:pt>
                <c:pt idx="7647">
                  <c:v>1.5682</c:v>
                </c:pt>
                <c:pt idx="7648">
                  <c:v>1.5528999999999999</c:v>
                </c:pt>
                <c:pt idx="7649">
                  <c:v>1.5427</c:v>
                </c:pt>
                <c:pt idx="7650">
                  <c:v>1.5502</c:v>
                </c:pt>
                <c:pt idx="7651">
                  <c:v>1.5536000000000001</c:v>
                </c:pt>
                <c:pt idx="7652">
                  <c:v>1.5472999999999999</c:v>
                </c:pt>
                <c:pt idx="7653">
                  <c:v>1.5488999999999999</c:v>
                </c:pt>
                <c:pt idx="7654">
                  <c:v>1.5654999999999999</c:v>
                </c:pt>
                <c:pt idx="7655">
                  <c:v>1.5463</c:v>
                </c:pt>
                <c:pt idx="7656">
                  <c:v>1.5630999999999999</c:v>
                </c:pt>
                <c:pt idx="7657">
                  <c:v>1.5446</c:v>
                </c:pt>
                <c:pt idx="7658">
                  <c:v>1.5634999999999999</c:v>
                </c:pt>
                <c:pt idx="7659">
                  <c:v>1.5671999999999999</c:v>
                </c:pt>
                <c:pt idx="7660">
                  <c:v>1.5529999999999999</c:v>
                </c:pt>
                <c:pt idx="7661">
                  <c:v>1.5463</c:v>
                </c:pt>
                <c:pt idx="7662">
                  <c:v>1.5578000000000001</c:v>
                </c:pt>
                <c:pt idx="7663">
                  <c:v>1.5449999999999999</c:v>
                </c:pt>
                <c:pt idx="7664">
                  <c:v>1.5391999999999999</c:v>
                </c:pt>
                <c:pt idx="7665">
                  <c:v>1.5745</c:v>
                </c:pt>
                <c:pt idx="7666">
                  <c:v>1.5738000000000001</c:v>
                </c:pt>
                <c:pt idx="7667">
                  <c:v>1.5467</c:v>
                </c:pt>
                <c:pt idx="7668">
                  <c:v>1.5515000000000001</c:v>
                </c:pt>
                <c:pt idx="7669">
                  <c:v>1.5677000000000001</c:v>
                </c:pt>
                <c:pt idx="7670">
                  <c:v>1.5711999999999999</c:v>
                </c:pt>
                <c:pt idx="7671">
                  <c:v>1.5746</c:v>
                </c:pt>
                <c:pt idx="7672">
                  <c:v>1.5738000000000001</c:v>
                </c:pt>
                <c:pt idx="7673">
                  <c:v>1.5487</c:v>
                </c:pt>
                <c:pt idx="7674">
                  <c:v>1.5597000000000001</c:v>
                </c:pt>
                <c:pt idx="7675">
                  <c:v>1.5591999999999999</c:v>
                </c:pt>
                <c:pt idx="7676">
                  <c:v>1.5765</c:v>
                </c:pt>
                <c:pt idx="7677">
                  <c:v>1.5539000000000001</c:v>
                </c:pt>
                <c:pt idx="7678">
                  <c:v>1.5585</c:v>
                </c:pt>
                <c:pt idx="7679">
                  <c:v>1.5738000000000001</c:v>
                </c:pt>
                <c:pt idx="7680">
                  <c:v>1.5742</c:v>
                </c:pt>
                <c:pt idx="7681">
                  <c:v>1.5683</c:v>
                </c:pt>
                <c:pt idx="7682">
                  <c:v>1.5604</c:v>
                </c:pt>
                <c:pt idx="7683">
                  <c:v>1.5708</c:v>
                </c:pt>
                <c:pt idx="7684">
                  <c:v>1.5528</c:v>
                </c:pt>
                <c:pt idx="7685">
                  <c:v>1.5863</c:v>
                </c:pt>
                <c:pt idx="7686">
                  <c:v>1.5674999999999999</c:v>
                </c:pt>
                <c:pt idx="7687">
                  <c:v>1.587</c:v>
                </c:pt>
                <c:pt idx="7688">
                  <c:v>1.5647</c:v>
                </c:pt>
                <c:pt idx="7689">
                  <c:v>1.5691999999999999</c:v>
                </c:pt>
                <c:pt idx="7690">
                  <c:v>1.5865</c:v>
                </c:pt>
                <c:pt idx="7691">
                  <c:v>1.5669999999999999</c:v>
                </c:pt>
                <c:pt idx="7692">
                  <c:v>1.5940000000000001</c:v>
                </c:pt>
                <c:pt idx="7693">
                  <c:v>1.5951</c:v>
                </c:pt>
                <c:pt idx="7694">
                  <c:v>1.5902000000000001</c:v>
                </c:pt>
                <c:pt idx="7695">
                  <c:v>1.5939000000000001</c:v>
                </c:pt>
                <c:pt idx="7696">
                  <c:v>1.5814999999999999</c:v>
                </c:pt>
                <c:pt idx="7697">
                  <c:v>1.5936999999999999</c:v>
                </c:pt>
                <c:pt idx="7698">
                  <c:v>1.5928</c:v>
                </c:pt>
                <c:pt idx="7699">
                  <c:v>1.5647</c:v>
                </c:pt>
                <c:pt idx="7700">
                  <c:v>1.5770999999999999</c:v>
                </c:pt>
                <c:pt idx="7701">
                  <c:v>1.5895999999999999</c:v>
                </c:pt>
                <c:pt idx="7702">
                  <c:v>1.5916999999999999</c:v>
                </c:pt>
                <c:pt idx="7703">
                  <c:v>1.5706</c:v>
                </c:pt>
                <c:pt idx="7704">
                  <c:v>1.59</c:v>
                </c:pt>
                <c:pt idx="7705">
                  <c:v>1.5677000000000001</c:v>
                </c:pt>
                <c:pt idx="7706">
                  <c:v>1.5743</c:v>
                </c:pt>
                <c:pt idx="7707">
                  <c:v>1.5729</c:v>
                </c:pt>
                <c:pt idx="7708">
                  <c:v>1.5743</c:v>
                </c:pt>
                <c:pt idx="7709">
                  <c:v>1.5817000000000001</c:v>
                </c:pt>
                <c:pt idx="7710">
                  <c:v>1.5926</c:v>
                </c:pt>
                <c:pt idx="7711">
                  <c:v>1.5919000000000001</c:v>
                </c:pt>
                <c:pt idx="7712">
                  <c:v>1.5867</c:v>
                </c:pt>
                <c:pt idx="7713">
                  <c:v>1.5714999999999999</c:v>
                </c:pt>
                <c:pt idx="7714">
                  <c:v>1.5891999999999999</c:v>
                </c:pt>
                <c:pt idx="7715">
                  <c:v>1.5896999999999999</c:v>
                </c:pt>
                <c:pt idx="7716">
                  <c:v>1.5872999999999999</c:v>
                </c:pt>
                <c:pt idx="7717">
                  <c:v>1.5717000000000001</c:v>
                </c:pt>
                <c:pt idx="7718">
                  <c:v>1.5873999999999999</c:v>
                </c:pt>
                <c:pt idx="7719">
                  <c:v>1.569</c:v>
                </c:pt>
                <c:pt idx="7720">
                  <c:v>1.5884</c:v>
                </c:pt>
                <c:pt idx="7721">
                  <c:v>1.5905</c:v>
                </c:pt>
                <c:pt idx="7722">
                  <c:v>1.5720000000000001</c:v>
                </c:pt>
                <c:pt idx="7723">
                  <c:v>1.5932999999999999</c:v>
                </c:pt>
                <c:pt idx="7724">
                  <c:v>1.5874999999999999</c:v>
                </c:pt>
                <c:pt idx="7725">
                  <c:v>1.5881000000000001</c:v>
                </c:pt>
                <c:pt idx="7726">
                  <c:v>1.5723</c:v>
                </c:pt>
                <c:pt idx="7727">
                  <c:v>1.5885</c:v>
                </c:pt>
                <c:pt idx="7728">
                  <c:v>1.5938000000000001</c:v>
                </c:pt>
                <c:pt idx="7729">
                  <c:v>1.5707</c:v>
                </c:pt>
                <c:pt idx="7730">
                  <c:v>1.5920000000000001</c:v>
                </c:pt>
                <c:pt idx="7731">
                  <c:v>1.5866</c:v>
                </c:pt>
                <c:pt idx="7732">
                  <c:v>1.5712999999999999</c:v>
                </c:pt>
                <c:pt idx="7733">
                  <c:v>1.5879000000000001</c:v>
                </c:pt>
                <c:pt idx="7734">
                  <c:v>1.5716000000000001</c:v>
                </c:pt>
                <c:pt idx="7735">
                  <c:v>1.5790999999999999</c:v>
                </c:pt>
                <c:pt idx="7736">
                  <c:v>1.5713999999999999</c:v>
                </c:pt>
                <c:pt idx="7737">
                  <c:v>1.5820000000000001</c:v>
                </c:pt>
                <c:pt idx="7738">
                  <c:v>1.5630999999999999</c:v>
                </c:pt>
                <c:pt idx="7739">
                  <c:v>1.5627</c:v>
                </c:pt>
                <c:pt idx="7740">
                  <c:v>1.5579000000000001</c:v>
                </c:pt>
                <c:pt idx="7741">
                  <c:v>1.5667</c:v>
                </c:pt>
                <c:pt idx="7742">
                  <c:v>1.5549999999999999</c:v>
                </c:pt>
                <c:pt idx="7743">
                  <c:v>1.5841000000000001</c:v>
                </c:pt>
                <c:pt idx="7744">
                  <c:v>1.5598000000000001</c:v>
                </c:pt>
                <c:pt idx="7745">
                  <c:v>1.5575000000000001</c:v>
                </c:pt>
                <c:pt idx="7746">
                  <c:v>1.5764</c:v>
                </c:pt>
                <c:pt idx="7747">
                  <c:v>1.5801000000000001</c:v>
                </c:pt>
                <c:pt idx="7748">
                  <c:v>1.5867</c:v>
                </c:pt>
                <c:pt idx="7749">
                  <c:v>1.5802</c:v>
                </c:pt>
                <c:pt idx="7750">
                  <c:v>1.5634999999999999</c:v>
                </c:pt>
                <c:pt idx="7751">
                  <c:v>1.5750999999999999</c:v>
                </c:pt>
                <c:pt idx="7752">
                  <c:v>1.5794999999999999</c:v>
                </c:pt>
                <c:pt idx="7753">
                  <c:v>1.5791999999999999</c:v>
                </c:pt>
                <c:pt idx="7754">
                  <c:v>1.5603</c:v>
                </c:pt>
                <c:pt idx="7755">
                  <c:v>1.5623</c:v>
                </c:pt>
                <c:pt idx="7756">
                  <c:v>1.5562</c:v>
                </c:pt>
                <c:pt idx="7757">
                  <c:v>1.5754999999999999</c:v>
                </c:pt>
                <c:pt idx="7758">
                  <c:v>1.5793999999999999</c:v>
                </c:pt>
                <c:pt idx="7759">
                  <c:v>1.5831</c:v>
                </c:pt>
                <c:pt idx="7760">
                  <c:v>1.5618000000000001</c:v>
                </c:pt>
                <c:pt idx="7761">
                  <c:v>1.5807</c:v>
                </c:pt>
                <c:pt idx="7762">
                  <c:v>1.5761000000000001</c:v>
                </c:pt>
                <c:pt idx="7763">
                  <c:v>1.5643</c:v>
                </c:pt>
                <c:pt idx="7764">
                  <c:v>1.58</c:v>
                </c:pt>
                <c:pt idx="7765">
                  <c:v>1.5757000000000001</c:v>
                </c:pt>
                <c:pt idx="7766">
                  <c:v>1.5780000000000001</c:v>
                </c:pt>
                <c:pt idx="7767">
                  <c:v>1.5780000000000001</c:v>
                </c:pt>
                <c:pt idx="7768">
                  <c:v>1.5845</c:v>
                </c:pt>
                <c:pt idx="7769">
                  <c:v>1.5759000000000001</c:v>
                </c:pt>
                <c:pt idx="7770">
                  <c:v>1.5639000000000001</c:v>
                </c:pt>
                <c:pt idx="7771">
                  <c:v>1.5620000000000001</c:v>
                </c:pt>
                <c:pt idx="7772">
                  <c:v>1.5766</c:v>
                </c:pt>
                <c:pt idx="7773">
                  <c:v>1.583</c:v>
                </c:pt>
                <c:pt idx="7774">
                  <c:v>1.5846</c:v>
                </c:pt>
                <c:pt idx="7775">
                  <c:v>1.5608</c:v>
                </c:pt>
                <c:pt idx="7776">
                  <c:v>1.5652999999999999</c:v>
                </c:pt>
                <c:pt idx="7777">
                  <c:v>1.5784</c:v>
                </c:pt>
                <c:pt idx="7778">
                  <c:v>1.583</c:v>
                </c:pt>
                <c:pt idx="7779">
                  <c:v>1.5871</c:v>
                </c:pt>
                <c:pt idx="7780">
                  <c:v>1.58</c:v>
                </c:pt>
                <c:pt idx="7781">
                  <c:v>1.5692999999999999</c:v>
                </c:pt>
                <c:pt idx="7782">
                  <c:v>1.5845</c:v>
                </c:pt>
                <c:pt idx="7783">
                  <c:v>1.5791999999999999</c:v>
                </c:pt>
                <c:pt idx="7784">
                  <c:v>1.5832999999999999</c:v>
                </c:pt>
                <c:pt idx="7785">
                  <c:v>1.5613999999999999</c:v>
                </c:pt>
                <c:pt idx="7786">
                  <c:v>1.5658000000000001</c:v>
                </c:pt>
                <c:pt idx="7787">
                  <c:v>1.5826</c:v>
                </c:pt>
                <c:pt idx="7788">
                  <c:v>1.5727</c:v>
                </c:pt>
                <c:pt idx="7789">
                  <c:v>1.5845</c:v>
                </c:pt>
                <c:pt idx="7790">
                  <c:v>1.5753999999999999</c:v>
                </c:pt>
                <c:pt idx="7791">
                  <c:v>1.5840000000000001</c:v>
                </c:pt>
                <c:pt idx="7792">
                  <c:v>1.5587</c:v>
                </c:pt>
                <c:pt idx="7793">
                  <c:v>1.5623</c:v>
                </c:pt>
                <c:pt idx="7794">
                  <c:v>1.5791999999999999</c:v>
                </c:pt>
                <c:pt idx="7795">
                  <c:v>1.5851999999999999</c:v>
                </c:pt>
                <c:pt idx="7796">
                  <c:v>1.5602</c:v>
                </c:pt>
                <c:pt idx="7797">
                  <c:v>1.5706</c:v>
                </c:pt>
                <c:pt idx="7798">
                  <c:v>1.5793999999999999</c:v>
                </c:pt>
                <c:pt idx="7799">
                  <c:v>1.5805</c:v>
                </c:pt>
                <c:pt idx="7800">
                  <c:v>1.5824</c:v>
                </c:pt>
                <c:pt idx="7801">
                  <c:v>1.5637000000000001</c:v>
                </c:pt>
                <c:pt idx="7802">
                  <c:v>1.575</c:v>
                </c:pt>
                <c:pt idx="7803">
                  <c:v>1.5798000000000001</c:v>
                </c:pt>
                <c:pt idx="7804">
                  <c:v>1.5671999999999999</c:v>
                </c:pt>
                <c:pt idx="7805">
                  <c:v>1.5794999999999999</c:v>
                </c:pt>
                <c:pt idx="7806">
                  <c:v>1.5832999999999999</c:v>
                </c:pt>
                <c:pt idx="7807">
                  <c:v>1.5746</c:v>
                </c:pt>
                <c:pt idx="7808">
                  <c:v>1.581</c:v>
                </c:pt>
                <c:pt idx="7809">
                  <c:v>1.5629</c:v>
                </c:pt>
                <c:pt idx="7810">
                  <c:v>1.5831999999999999</c:v>
                </c:pt>
                <c:pt idx="7811">
                  <c:v>1.5755999999999999</c:v>
                </c:pt>
                <c:pt idx="7812">
                  <c:v>1.5603</c:v>
                </c:pt>
                <c:pt idx="7813">
                  <c:v>1.5618000000000001</c:v>
                </c:pt>
                <c:pt idx="7814">
                  <c:v>1.5805</c:v>
                </c:pt>
                <c:pt idx="7815">
                  <c:v>1.5657000000000001</c:v>
                </c:pt>
                <c:pt idx="7816">
                  <c:v>1.5619000000000001</c:v>
                </c:pt>
                <c:pt idx="7817">
                  <c:v>1.577</c:v>
                </c:pt>
                <c:pt idx="7818">
                  <c:v>1.5597000000000001</c:v>
                </c:pt>
                <c:pt idx="7819">
                  <c:v>1.5759000000000001</c:v>
                </c:pt>
                <c:pt idx="7820">
                  <c:v>1.5598000000000001</c:v>
                </c:pt>
                <c:pt idx="7821">
                  <c:v>1.5834999999999999</c:v>
                </c:pt>
                <c:pt idx="7822">
                  <c:v>1.5636000000000001</c:v>
                </c:pt>
                <c:pt idx="7823">
                  <c:v>1.5765</c:v>
                </c:pt>
                <c:pt idx="7824">
                  <c:v>1.5740000000000001</c:v>
                </c:pt>
                <c:pt idx="7825">
                  <c:v>1.5797000000000001</c:v>
                </c:pt>
                <c:pt idx="7826">
                  <c:v>1.5626</c:v>
                </c:pt>
                <c:pt idx="7827">
                  <c:v>1.5788</c:v>
                </c:pt>
                <c:pt idx="7828">
                  <c:v>1.5812999999999999</c:v>
                </c:pt>
                <c:pt idx="7829">
                  <c:v>1.5783</c:v>
                </c:pt>
                <c:pt idx="7830">
                  <c:v>1.5785</c:v>
                </c:pt>
                <c:pt idx="7831">
                  <c:v>1.5771999999999999</c:v>
                </c:pt>
                <c:pt idx="7832">
                  <c:v>1.5679000000000001</c:v>
                </c:pt>
                <c:pt idx="7833">
                  <c:v>1.5657000000000001</c:v>
                </c:pt>
                <c:pt idx="7834">
                  <c:v>1.5817000000000001</c:v>
                </c:pt>
                <c:pt idx="7835">
                  <c:v>1.5608</c:v>
                </c:pt>
                <c:pt idx="7836">
                  <c:v>1.5618000000000001</c:v>
                </c:pt>
                <c:pt idx="7837">
                  <c:v>1.5696000000000001</c:v>
                </c:pt>
                <c:pt idx="7838">
                  <c:v>1.5613999999999999</c:v>
                </c:pt>
                <c:pt idx="7839">
                  <c:v>1.5668</c:v>
                </c:pt>
                <c:pt idx="7840">
                  <c:v>1.5727</c:v>
                </c:pt>
                <c:pt idx="7841">
                  <c:v>1.5864</c:v>
                </c:pt>
                <c:pt idx="7842">
                  <c:v>1.5851</c:v>
                </c:pt>
                <c:pt idx="7843">
                  <c:v>1.5636000000000001</c:v>
                </c:pt>
                <c:pt idx="7844">
                  <c:v>1.587</c:v>
                </c:pt>
                <c:pt idx="7845">
                  <c:v>1.5879000000000001</c:v>
                </c:pt>
                <c:pt idx="7846">
                  <c:v>1.5593999999999999</c:v>
                </c:pt>
                <c:pt idx="7847">
                  <c:v>1.5882000000000001</c:v>
                </c:pt>
                <c:pt idx="7848">
                  <c:v>1.5876999999999999</c:v>
                </c:pt>
                <c:pt idx="7849">
                  <c:v>1.5881000000000001</c:v>
                </c:pt>
                <c:pt idx="7850">
                  <c:v>1.5899000000000001</c:v>
                </c:pt>
                <c:pt idx="7851">
                  <c:v>1.5920000000000001</c:v>
                </c:pt>
                <c:pt idx="7852">
                  <c:v>1.5953999999999999</c:v>
                </c:pt>
                <c:pt idx="7853">
                  <c:v>1.5860000000000001</c:v>
                </c:pt>
                <c:pt idx="7854">
                  <c:v>1.5942000000000001</c:v>
                </c:pt>
                <c:pt idx="7855">
                  <c:v>1.5765</c:v>
                </c:pt>
                <c:pt idx="7856">
                  <c:v>1.5924</c:v>
                </c:pt>
                <c:pt idx="7857">
                  <c:v>1.5754999999999999</c:v>
                </c:pt>
                <c:pt idx="7858">
                  <c:v>1.5927</c:v>
                </c:pt>
                <c:pt idx="7859">
                  <c:v>1.5907</c:v>
                </c:pt>
                <c:pt idx="7860">
                  <c:v>1.5768</c:v>
                </c:pt>
                <c:pt idx="7861">
                  <c:v>1.5871</c:v>
                </c:pt>
                <c:pt idx="7862">
                  <c:v>1.5942000000000001</c:v>
                </c:pt>
                <c:pt idx="7863">
                  <c:v>1.5898000000000001</c:v>
                </c:pt>
                <c:pt idx="7864">
                  <c:v>1.5725</c:v>
                </c:pt>
                <c:pt idx="7865">
                  <c:v>1.5892999999999999</c:v>
                </c:pt>
                <c:pt idx="7866">
                  <c:v>1.5717000000000001</c:v>
                </c:pt>
                <c:pt idx="7867">
                  <c:v>1.5972999999999999</c:v>
                </c:pt>
                <c:pt idx="7868">
                  <c:v>1.5935999999999999</c:v>
                </c:pt>
                <c:pt idx="7869">
                  <c:v>1.5723</c:v>
                </c:pt>
                <c:pt idx="7870">
                  <c:v>1.5686</c:v>
                </c:pt>
                <c:pt idx="7871">
                  <c:v>1.5966</c:v>
                </c:pt>
                <c:pt idx="7872">
                  <c:v>1.5963000000000001</c:v>
                </c:pt>
                <c:pt idx="7873">
                  <c:v>1.5911999999999999</c:v>
                </c:pt>
                <c:pt idx="7874">
                  <c:v>1.5721000000000001</c:v>
                </c:pt>
                <c:pt idx="7875">
                  <c:v>1.5854999999999999</c:v>
                </c:pt>
                <c:pt idx="7876">
                  <c:v>1.597</c:v>
                </c:pt>
                <c:pt idx="7877">
                  <c:v>1.5891</c:v>
                </c:pt>
                <c:pt idx="7878">
                  <c:v>1.5727</c:v>
                </c:pt>
                <c:pt idx="7879">
                  <c:v>1.5931999999999999</c:v>
                </c:pt>
                <c:pt idx="7880">
                  <c:v>1.5736000000000001</c:v>
                </c:pt>
                <c:pt idx="7881">
                  <c:v>1.5750999999999999</c:v>
                </c:pt>
                <c:pt idx="7882">
                  <c:v>1.5886</c:v>
                </c:pt>
                <c:pt idx="7883">
                  <c:v>1.5904</c:v>
                </c:pt>
                <c:pt idx="7884">
                  <c:v>1.5934999999999999</c:v>
                </c:pt>
                <c:pt idx="7885">
                  <c:v>1.5727</c:v>
                </c:pt>
                <c:pt idx="7886">
                  <c:v>1.5869</c:v>
                </c:pt>
                <c:pt idx="7887">
                  <c:v>1.5719000000000001</c:v>
                </c:pt>
                <c:pt idx="7888">
                  <c:v>1.5838000000000001</c:v>
                </c:pt>
                <c:pt idx="7889">
                  <c:v>1.5962000000000001</c:v>
                </c:pt>
                <c:pt idx="7890">
                  <c:v>1.5789</c:v>
                </c:pt>
                <c:pt idx="7891">
                  <c:v>1.5701000000000001</c:v>
                </c:pt>
                <c:pt idx="7892">
                  <c:v>1.573</c:v>
                </c:pt>
                <c:pt idx="7893">
                  <c:v>1.5901000000000001</c:v>
                </c:pt>
                <c:pt idx="7894">
                  <c:v>1.5723</c:v>
                </c:pt>
                <c:pt idx="7895">
                  <c:v>1.5701000000000001</c:v>
                </c:pt>
                <c:pt idx="7896">
                  <c:v>1.5921000000000001</c:v>
                </c:pt>
                <c:pt idx="7897">
                  <c:v>1.5943000000000001</c:v>
                </c:pt>
                <c:pt idx="7898">
                  <c:v>1.5685</c:v>
                </c:pt>
                <c:pt idx="7899">
                  <c:v>1.5824</c:v>
                </c:pt>
                <c:pt idx="7900">
                  <c:v>1.5920000000000001</c:v>
                </c:pt>
                <c:pt idx="7901">
                  <c:v>1.57</c:v>
                </c:pt>
                <c:pt idx="7902">
                  <c:v>1.5928</c:v>
                </c:pt>
                <c:pt idx="7903">
                  <c:v>1.5659000000000001</c:v>
                </c:pt>
                <c:pt idx="7904">
                  <c:v>1.5705</c:v>
                </c:pt>
                <c:pt idx="7905">
                  <c:v>1.5852999999999999</c:v>
                </c:pt>
                <c:pt idx="7906">
                  <c:v>1.5927</c:v>
                </c:pt>
                <c:pt idx="7907">
                  <c:v>1.5671999999999999</c:v>
                </c:pt>
                <c:pt idx="7908">
                  <c:v>1.5693999999999999</c:v>
                </c:pt>
                <c:pt idx="7909">
                  <c:v>1.5841000000000001</c:v>
                </c:pt>
                <c:pt idx="7910">
                  <c:v>1.5709</c:v>
                </c:pt>
                <c:pt idx="7911">
                  <c:v>1.5925</c:v>
                </c:pt>
                <c:pt idx="7912">
                  <c:v>1.5842000000000001</c:v>
                </c:pt>
                <c:pt idx="7913">
                  <c:v>1.5762</c:v>
                </c:pt>
                <c:pt idx="7914">
                  <c:v>1.5885</c:v>
                </c:pt>
                <c:pt idx="7915">
                  <c:v>1.5958000000000001</c:v>
                </c:pt>
                <c:pt idx="7916">
                  <c:v>1.585</c:v>
                </c:pt>
                <c:pt idx="7917">
                  <c:v>1.5966</c:v>
                </c:pt>
                <c:pt idx="7918">
                  <c:v>1.5647</c:v>
                </c:pt>
                <c:pt idx="7919">
                  <c:v>1.5908</c:v>
                </c:pt>
                <c:pt idx="7920">
                  <c:v>1.5909</c:v>
                </c:pt>
                <c:pt idx="7921">
                  <c:v>1.5938000000000001</c:v>
                </c:pt>
                <c:pt idx="7922">
                  <c:v>1.5616000000000001</c:v>
                </c:pt>
                <c:pt idx="7923">
                  <c:v>1.5904</c:v>
                </c:pt>
                <c:pt idx="7924">
                  <c:v>1.5923</c:v>
                </c:pt>
                <c:pt idx="7925">
                  <c:v>1.5927</c:v>
                </c:pt>
                <c:pt idx="7926">
                  <c:v>1.5760000000000001</c:v>
                </c:pt>
                <c:pt idx="7927">
                  <c:v>1.5907</c:v>
                </c:pt>
                <c:pt idx="7928">
                  <c:v>1.5720000000000001</c:v>
                </c:pt>
                <c:pt idx="7929">
                  <c:v>1.5863</c:v>
                </c:pt>
                <c:pt idx="7930">
                  <c:v>1.5921000000000001</c:v>
                </c:pt>
                <c:pt idx="7931">
                  <c:v>1.5639000000000001</c:v>
                </c:pt>
                <c:pt idx="7932">
                  <c:v>1.5951</c:v>
                </c:pt>
                <c:pt idx="7933">
                  <c:v>1.5859000000000001</c:v>
                </c:pt>
                <c:pt idx="7934">
                  <c:v>1.5569</c:v>
                </c:pt>
                <c:pt idx="7935">
                  <c:v>1.5706</c:v>
                </c:pt>
                <c:pt idx="7936">
                  <c:v>1.5687</c:v>
                </c:pt>
                <c:pt idx="7937">
                  <c:v>1.5689</c:v>
                </c:pt>
                <c:pt idx="7938">
                  <c:v>1.5691999999999999</c:v>
                </c:pt>
                <c:pt idx="7939">
                  <c:v>1.5948</c:v>
                </c:pt>
                <c:pt idx="7940">
                  <c:v>1.5607</c:v>
                </c:pt>
                <c:pt idx="7941">
                  <c:v>1.5885</c:v>
                </c:pt>
                <c:pt idx="7942">
                  <c:v>1.5880000000000001</c:v>
                </c:pt>
                <c:pt idx="7943">
                  <c:v>1.5840000000000001</c:v>
                </c:pt>
                <c:pt idx="7944">
                  <c:v>1.5871</c:v>
                </c:pt>
                <c:pt idx="7945">
                  <c:v>1.5757000000000001</c:v>
                </c:pt>
                <c:pt idx="7946">
                  <c:v>1.5878000000000001</c:v>
                </c:pt>
                <c:pt idx="7947">
                  <c:v>1.5960000000000001</c:v>
                </c:pt>
                <c:pt idx="7948">
                  <c:v>1.5660000000000001</c:v>
                </c:pt>
                <c:pt idx="7949">
                  <c:v>1.5889</c:v>
                </c:pt>
                <c:pt idx="7950">
                  <c:v>1.589</c:v>
                </c:pt>
                <c:pt idx="7951">
                  <c:v>1.5867</c:v>
                </c:pt>
                <c:pt idx="7952">
                  <c:v>1.5848</c:v>
                </c:pt>
                <c:pt idx="7953">
                  <c:v>1.5925</c:v>
                </c:pt>
                <c:pt idx="7954">
                  <c:v>1.5936999999999999</c:v>
                </c:pt>
                <c:pt idx="7955">
                  <c:v>1.5871999999999999</c:v>
                </c:pt>
                <c:pt idx="7956">
                  <c:v>1.5726</c:v>
                </c:pt>
                <c:pt idx="7957">
                  <c:v>1.5941000000000001</c:v>
                </c:pt>
                <c:pt idx="7958">
                  <c:v>1.5986</c:v>
                </c:pt>
                <c:pt idx="7959">
                  <c:v>1.5891999999999999</c:v>
                </c:pt>
                <c:pt idx="7960">
                  <c:v>1.5895999999999999</c:v>
                </c:pt>
                <c:pt idx="7961">
                  <c:v>1.5801000000000001</c:v>
                </c:pt>
                <c:pt idx="7962">
                  <c:v>1.5924</c:v>
                </c:pt>
                <c:pt idx="7963">
                  <c:v>1.5978000000000001</c:v>
                </c:pt>
                <c:pt idx="7964">
                  <c:v>1.5881000000000001</c:v>
                </c:pt>
                <c:pt idx="7965">
                  <c:v>1.5767</c:v>
                </c:pt>
                <c:pt idx="7966">
                  <c:v>1.5901000000000001</c:v>
                </c:pt>
                <c:pt idx="7967">
                  <c:v>1.5972999999999999</c:v>
                </c:pt>
                <c:pt idx="7968">
                  <c:v>1.5670999999999999</c:v>
                </c:pt>
                <c:pt idx="7969">
                  <c:v>1.5955999999999999</c:v>
                </c:pt>
                <c:pt idx="7970">
                  <c:v>1.5848</c:v>
                </c:pt>
                <c:pt idx="7971">
                  <c:v>1.5682</c:v>
                </c:pt>
                <c:pt idx="7972">
                  <c:v>1.5951</c:v>
                </c:pt>
                <c:pt idx="7973">
                  <c:v>1.5869</c:v>
                </c:pt>
                <c:pt idx="7974">
                  <c:v>1.5680000000000001</c:v>
                </c:pt>
                <c:pt idx="7975">
                  <c:v>1.5909</c:v>
                </c:pt>
                <c:pt idx="7976">
                  <c:v>1.5762</c:v>
                </c:pt>
                <c:pt idx="7977">
                  <c:v>1.5857000000000001</c:v>
                </c:pt>
                <c:pt idx="7978">
                  <c:v>1.5782</c:v>
                </c:pt>
                <c:pt idx="7979">
                  <c:v>1.5891999999999999</c:v>
                </c:pt>
                <c:pt idx="7980">
                  <c:v>1.6</c:v>
                </c:pt>
                <c:pt idx="7981">
                  <c:v>1.593</c:v>
                </c:pt>
                <c:pt idx="7982">
                  <c:v>1.5965</c:v>
                </c:pt>
                <c:pt idx="7983">
                  <c:v>1.5851999999999999</c:v>
                </c:pt>
                <c:pt idx="7984">
                  <c:v>1.5913999999999999</c:v>
                </c:pt>
                <c:pt idx="7985">
                  <c:v>1.5887</c:v>
                </c:pt>
                <c:pt idx="7986">
                  <c:v>1.5899000000000001</c:v>
                </c:pt>
                <c:pt idx="7987">
                  <c:v>1.5960000000000001</c:v>
                </c:pt>
                <c:pt idx="7988">
                  <c:v>1.5946</c:v>
                </c:pt>
                <c:pt idx="7989">
                  <c:v>1.593</c:v>
                </c:pt>
                <c:pt idx="7990">
                  <c:v>1.589</c:v>
                </c:pt>
                <c:pt idx="7991">
                  <c:v>1.5755999999999999</c:v>
                </c:pt>
                <c:pt idx="7992">
                  <c:v>1.5711999999999999</c:v>
                </c:pt>
                <c:pt idx="7993">
                  <c:v>1.5889</c:v>
                </c:pt>
                <c:pt idx="7994">
                  <c:v>1.5607</c:v>
                </c:pt>
                <c:pt idx="7995">
                  <c:v>1.5845</c:v>
                </c:pt>
                <c:pt idx="7996">
                  <c:v>1.5893999999999999</c:v>
                </c:pt>
                <c:pt idx="7997">
                  <c:v>1.58</c:v>
                </c:pt>
                <c:pt idx="7998">
                  <c:v>1.5828</c:v>
                </c:pt>
                <c:pt idx="7999">
                  <c:v>1.5801000000000001</c:v>
                </c:pt>
                <c:pt idx="8000">
                  <c:v>1.5865</c:v>
                </c:pt>
                <c:pt idx="8001">
                  <c:v>1.5602</c:v>
                </c:pt>
                <c:pt idx="8002">
                  <c:v>1.5945</c:v>
                </c:pt>
                <c:pt idx="8003">
                  <c:v>1.5658000000000001</c:v>
                </c:pt>
                <c:pt idx="8004">
                  <c:v>1.5692999999999999</c:v>
                </c:pt>
                <c:pt idx="8005">
                  <c:v>1.5921000000000001</c:v>
                </c:pt>
                <c:pt idx="8006">
                  <c:v>1.5833999999999999</c:v>
                </c:pt>
                <c:pt idx="8007">
                  <c:v>1.5891999999999999</c:v>
                </c:pt>
                <c:pt idx="8008">
                  <c:v>1.5876999999999999</c:v>
                </c:pt>
                <c:pt idx="8009">
                  <c:v>1.5696000000000001</c:v>
                </c:pt>
                <c:pt idx="8010">
                  <c:v>1.5820000000000001</c:v>
                </c:pt>
                <c:pt idx="8011">
                  <c:v>1.57</c:v>
                </c:pt>
                <c:pt idx="8012">
                  <c:v>1.5742</c:v>
                </c:pt>
                <c:pt idx="8013">
                  <c:v>1.5649</c:v>
                </c:pt>
                <c:pt idx="8014">
                  <c:v>1.5666</c:v>
                </c:pt>
                <c:pt idx="8015">
                  <c:v>1.5607</c:v>
                </c:pt>
                <c:pt idx="8016">
                  <c:v>1.5806</c:v>
                </c:pt>
                <c:pt idx="8017">
                  <c:v>1.5853999999999999</c:v>
                </c:pt>
                <c:pt idx="8018">
                  <c:v>1.5795999999999999</c:v>
                </c:pt>
                <c:pt idx="8019">
                  <c:v>1.5879000000000001</c:v>
                </c:pt>
                <c:pt idx="8020">
                  <c:v>1.5916999999999999</c:v>
                </c:pt>
                <c:pt idx="8021">
                  <c:v>1.5932999999999999</c:v>
                </c:pt>
                <c:pt idx="8022">
                  <c:v>1.5731999999999999</c:v>
                </c:pt>
                <c:pt idx="8023">
                  <c:v>1.5884</c:v>
                </c:pt>
                <c:pt idx="8024">
                  <c:v>1.5938000000000001</c:v>
                </c:pt>
                <c:pt idx="8025">
                  <c:v>1.5924</c:v>
                </c:pt>
                <c:pt idx="8026">
                  <c:v>1.5906</c:v>
                </c:pt>
                <c:pt idx="8027">
                  <c:v>1.5882000000000001</c:v>
                </c:pt>
                <c:pt idx="8028">
                  <c:v>1.5934999999999999</c:v>
                </c:pt>
                <c:pt idx="8029">
                  <c:v>1.5916999999999999</c:v>
                </c:pt>
                <c:pt idx="8030">
                  <c:v>1.5734999999999999</c:v>
                </c:pt>
                <c:pt idx="8031">
                  <c:v>1.5697000000000001</c:v>
                </c:pt>
                <c:pt idx="8032">
                  <c:v>1.5869</c:v>
                </c:pt>
                <c:pt idx="8033">
                  <c:v>1.5891</c:v>
                </c:pt>
                <c:pt idx="8034">
                  <c:v>1.5907</c:v>
                </c:pt>
                <c:pt idx="8035">
                  <c:v>1.5867</c:v>
                </c:pt>
                <c:pt idx="8036">
                  <c:v>1.5844</c:v>
                </c:pt>
                <c:pt idx="8037">
                  <c:v>1.5862000000000001</c:v>
                </c:pt>
                <c:pt idx="8038">
                  <c:v>1.5708</c:v>
                </c:pt>
                <c:pt idx="8039">
                  <c:v>1.5906</c:v>
                </c:pt>
                <c:pt idx="8040">
                  <c:v>1.5886</c:v>
                </c:pt>
                <c:pt idx="8041">
                  <c:v>1.5692999999999999</c:v>
                </c:pt>
                <c:pt idx="8042">
                  <c:v>1.5719000000000001</c:v>
                </c:pt>
                <c:pt idx="8043">
                  <c:v>1.5709</c:v>
                </c:pt>
                <c:pt idx="8044">
                  <c:v>1.5940000000000001</c:v>
                </c:pt>
                <c:pt idx="8045">
                  <c:v>1.5914999999999999</c:v>
                </c:pt>
                <c:pt idx="8046">
                  <c:v>1.5909</c:v>
                </c:pt>
                <c:pt idx="8047">
                  <c:v>1.5689</c:v>
                </c:pt>
                <c:pt idx="8048">
                  <c:v>1.5920000000000001</c:v>
                </c:pt>
                <c:pt idx="8049">
                  <c:v>1.5680000000000001</c:v>
                </c:pt>
                <c:pt idx="8050">
                  <c:v>1.5916999999999999</c:v>
                </c:pt>
                <c:pt idx="8051">
                  <c:v>1.571</c:v>
                </c:pt>
                <c:pt idx="8052">
                  <c:v>1.5704</c:v>
                </c:pt>
                <c:pt idx="8053">
                  <c:v>1.5691999999999999</c:v>
                </c:pt>
                <c:pt idx="8054">
                  <c:v>1.5872999999999999</c:v>
                </c:pt>
                <c:pt idx="8055">
                  <c:v>1.59</c:v>
                </c:pt>
                <c:pt idx="8056">
                  <c:v>1.5711999999999999</c:v>
                </c:pt>
                <c:pt idx="8057">
                  <c:v>1.5892999999999999</c:v>
                </c:pt>
                <c:pt idx="8058">
                  <c:v>1.5857000000000001</c:v>
                </c:pt>
                <c:pt idx="8059">
                  <c:v>1.5895999999999999</c:v>
                </c:pt>
                <c:pt idx="8060">
                  <c:v>1.5707</c:v>
                </c:pt>
                <c:pt idx="8061">
                  <c:v>1.5989</c:v>
                </c:pt>
                <c:pt idx="8062">
                  <c:v>1.5757000000000001</c:v>
                </c:pt>
                <c:pt idx="8063">
                  <c:v>1.5641</c:v>
                </c:pt>
                <c:pt idx="8064">
                  <c:v>1.5952</c:v>
                </c:pt>
                <c:pt idx="8065">
                  <c:v>1.5817000000000001</c:v>
                </c:pt>
                <c:pt idx="8066">
                  <c:v>1.5712999999999999</c:v>
                </c:pt>
                <c:pt idx="8067">
                  <c:v>1.5913999999999999</c:v>
                </c:pt>
                <c:pt idx="8068">
                  <c:v>1.5945</c:v>
                </c:pt>
                <c:pt idx="8069">
                  <c:v>1.5714999999999999</c:v>
                </c:pt>
                <c:pt idx="8070">
                  <c:v>1.5802</c:v>
                </c:pt>
                <c:pt idx="8071">
                  <c:v>1.5739000000000001</c:v>
                </c:pt>
                <c:pt idx="8072">
                  <c:v>1.595</c:v>
                </c:pt>
                <c:pt idx="8073">
                  <c:v>1.591</c:v>
                </c:pt>
                <c:pt idx="8074">
                  <c:v>1.5883</c:v>
                </c:pt>
                <c:pt idx="8075">
                  <c:v>1.5963000000000001</c:v>
                </c:pt>
                <c:pt idx="8076">
                  <c:v>1.5911999999999999</c:v>
                </c:pt>
                <c:pt idx="8077">
                  <c:v>1.5961000000000001</c:v>
                </c:pt>
                <c:pt idx="8078">
                  <c:v>1.5685</c:v>
                </c:pt>
                <c:pt idx="8079">
                  <c:v>1.5753999999999999</c:v>
                </c:pt>
                <c:pt idx="8080">
                  <c:v>1.5748</c:v>
                </c:pt>
                <c:pt idx="8081">
                  <c:v>1.575</c:v>
                </c:pt>
                <c:pt idx="8082">
                  <c:v>1.5947</c:v>
                </c:pt>
                <c:pt idx="8083">
                  <c:v>1.5934999999999999</c:v>
                </c:pt>
                <c:pt idx="8084">
                  <c:v>1.5701000000000001</c:v>
                </c:pt>
                <c:pt idx="8085">
                  <c:v>1.5639000000000001</c:v>
                </c:pt>
                <c:pt idx="8086">
                  <c:v>1.5984</c:v>
                </c:pt>
                <c:pt idx="8087">
                  <c:v>1.5834999999999999</c:v>
                </c:pt>
                <c:pt idx="8088">
                  <c:v>1.5669</c:v>
                </c:pt>
                <c:pt idx="8089">
                  <c:v>1.5643</c:v>
                </c:pt>
                <c:pt idx="8090">
                  <c:v>1.5878000000000001</c:v>
                </c:pt>
                <c:pt idx="8091">
                  <c:v>1.5702</c:v>
                </c:pt>
                <c:pt idx="8092">
                  <c:v>1.5644</c:v>
                </c:pt>
                <c:pt idx="8093">
                  <c:v>1.5855999999999999</c:v>
                </c:pt>
                <c:pt idx="8094">
                  <c:v>1.5916999999999999</c:v>
                </c:pt>
                <c:pt idx="8095">
                  <c:v>1.5949</c:v>
                </c:pt>
                <c:pt idx="8096">
                  <c:v>1.595</c:v>
                </c:pt>
                <c:pt idx="8097">
                  <c:v>1.5924</c:v>
                </c:pt>
                <c:pt idx="8098">
                  <c:v>1.5674999999999999</c:v>
                </c:pt>
                <c:pt idx="8099">
                  <c:v>1.5807</c:v>
                </c:pt>
                <c:pt idx="8100">
                  <c:v>1.5911</c:v>
                </c:pt>
                <c:pt idx="8101">
                  <c:v>1.5898000000000001</c:v>
                </c:pt>
                <c:pt idx="8102">
                  <c:v>1.5960000000000001</c:v>
                </c:pt>
                <c:pt idx="8103">
                  <c:v>1.5761000000000001</c:v>
                </c:pt>
                <c:pt idx="8104">
                  <c:v>1.591</c:v>
                </c:pt>
                <c:pt idx="8105">
                  <c:v>1.5885</c:v>
                </c:pt>
                <c:pt idx="8106">
                  <c:v>1.5885</c:v>
                </c:pt>
                <c:pt idx="8107">
                  <c:v>1.59</c:v>
                </c:pt>
                <c:pt idx="8108">
                  <c:v>1.5724</c:v>
                </c:pt>
                <c:pt idx="8109">
                  <c:v>1.5864</c:v>
                </c:pt>
                <c:pt idx="8110">
                  <c:v>1.5712999999999999</c:v>
                </c:pt>
                <c:pt idx="8111">
                  <c:v>1.5896999999999999</c:v>
                </c:pt>
                <c:pt idx="8112">
                  <c:v>1.5935999999999999</c:v>
                </c:pt>
                <c:pt idx="8113">
                  <c:v>1.5839000000000001</c:v>
                </c:pt>
                <c:pt idx="8114">
                  <c:v>1.5899000000000001</c:v>
                </c:pt>
                <c:pt idx="8115">
                  <c:v>1.5750999999999999</c:v>
                </c:pt>
                <c:pt idx="8116">
                  <c:v>1.5716000000000001</c:v>
                </c:pt>
                <c:pt idx="8117">
                  <c:v>1.5656000000000001</c:v>
                </c:pt>
                <c:pt idx="8118">
                  <c:v>1.5724</c:v>
                </c:pt>
                <c:pt idx="8119">
                  <c:v>1.5837000000000001</c:v>
                </c:pt>
                <c:pt idx="8120">
                  <c:v>1.5713999999999999</c:v>
                </c:pt>
                <c:pt idx="8121">
                  <c:v>1.5677000000000001</c:v>
                </c:pt>
                <c:pt idx="8122">
                  <c:v>1.5843</c:v>
                </c:pt>
                <c:pt idx="8123">
                  <c:v>1.5722</c:v>
                </c:pt>
                <c:pt idx="8124">
                  <c:v>1.5924</c:v>
                </c:pt>
                <c:pt idx="8125">
                  <c:v>1.5739000000000001</c:v>
                </c:pt>
                <c:pt idx="8126">
                  <c:v>1.5884</c:v>
                </c:pt>
                <c:pt idx="8127">
                  <c:v>1.5923</c:v>
                </c:pt>
                <c:pt idx="8128">
                  <c:v>1.5871</c:v>
                </c:pt>
                <c:pt idx="8129">
                  <c:v>1.5624</c:v>
                </c:pt>
                <c:pt idx="8130">
                  <c:v>1.5773999999999999</c:v>
                </c:pt>
                <c:pt idx="8131">
                  <c:v>1.5846</c:v>
                </c:pt>
                <c:pt idx="8132">
                  <c:v>1.5839000000000001</c:v>
                </c:pt>
                <c:pt idx="8133">
                  <c:v>1.5626</c:v>
                </c:pt>
                <c:pt idx="8134">
                  <c:v>1.5653999999999999</c:v>
                </c:pt>
                <c:pt idx="8135">
                  <c:v>1.5812999999999999</c:v>
                </c:pt>
                <c:pt idx="8136">
                  <c:v>1.5734999999999999</c:v>
                </c:pt>
                <c:pt idx="8137">
                  <c:v>1.5885</c:v>
                </c:pt>
                <c:pt idx="8138">
                  <c:v>1.5649</c:v>
                </c:pt>
                <c:pt idx="8139">
                  <c:v>1.5845</c:v>
                </c:pt>
                <c:pt idx="8140">
                  <c:v>1.5860000000000001</c:v>
                </c:pt>
                <c:pt idx="8141">
                  <c:v>1.5807</c:v>
                </c:pt>
                <c:pt idx="8142">
                  <c:v>1.5818000000000001</c:v>
                </c:pt>
                <c:pt idx="8143">
                  <c:v>1.5817000000000001</c:v>
                </c:pt>
                <c:pt idx="8144">
                  <c:v>1.5736000000000001</c:v>
                </c:pt>
                <c:pt idx="8145">
                  <c:v>1.5613999999999999</c:v>
                </c:pt>
                <c:pt idx="8146">
                  <c:v>1.5812999999999999</c:v>
                </c:pt>
                <c:pt idx="8147">
                  <c:v>1.5810999999999999</c:v>
                </c:pt>
                <c:pt idx="8148">
                  <c:v>1.5849</c:v>
                </c:pt>
                <c:pt idx="8149">
                  <c:v>1.5783</c:v>
                </c:pt>
                <c:pt idx="8150">
                  <c:v>1.5865</c:v>
                </c:pt>
                <c:pt idx="8151">
                  <c:v>1.5887</c:v>
                </c:pt>
                <c:pt idx="8152">
                  <c:v>1.5871999999999999</c:v>
                </c:pt>
                <c:pt idx="8153">
                  <c:v>1.5848</c:v>
                </c:pt>
                <c:pt idx="8154">
                  <c:v>1.5931999999999999</c:v>
                </c:pt>
                <c:pt idx="8155">
                  <c:v>1.5768</c:v>
                </c:pt>
                <c:pt idx="8156">
                  <c:v>1.5760000000000001</c:v>
                </c:pt>
                <c:pt idx="8157">
                  <c:v>1.5716000000000001</c:v>
                </c:pt>
                <c:pt idx="8158">
                  <c:v>1.5993999999999999</c:v>
                </c:pt>
                <c:pt idx="8159">
                  <c:v>1.5989</c:v>
                </c:pt>
                <c:pt idx="8160">
                  <c:v>1.5973999999999999</c:v>
                </c:pt>
                <c:pt idx="8161">
                  <c:v>1.5972</c:v>
                </c:pt>
                <c:pt idx="8162">
                  <c:v>1.5945</c:v>
                </c:pt>
                <c:pt idx="8163">
                  <c:v>1.5840000000000001</c:v>
                </c:pt>
                <c:pt idx="8164">
                  <c:v>1.5954999999999999</c:v>
                </c:pt>
                <c:pt idx="8165">
                  <c:v>1.6068</c:v>
                </c:pt>
                <c:pt idx="8166">
                  <c:v>1.5802</c:v>
                </c:pt>
                <c:pt idx="8167">
                  <c:v>1.5798000000000001</c:v>
                </c:pt>
                <c:pt idx="8168">
                  <c:v>1.5962000000000001</c:v>
                </c:pt>
                <c:pt idx="8169">
                  <c:v>1.5832999999999999</c:v>
                </c:pt>
                <c:pt idx="8170">
                  <c:v>1.5912999999999999</c:v>
                </c:pt>
                <c:pt idx="8171">
                  <c:v>1.5805</c:v>
                </c:pt>
                <c:pt idx="8172">
                  <c:v>1.5832999999999999</c:v>
                </c:pt>
                <c:pt idx="8173">
                  <c:v>1.591</c:v>
                </c:pt>
                <c:pt idx="8174">
                  <c:v>1.5918000000000001</c:v>
                </c:pt>
                <c:pt idx="8175">
                  <c:v>1.5793999999999999</c:v>
                </c:pt>
                <c:pt idx="8176">
                  <c:v>1.5797000000000001</c:v>
                </c:pt>
                <c:pt idx="8177">
                  <c:v>1.5940000000000001</c:v>
                </c:pt>
                <c:pt idx="8178">
                  <c:v>1.5687</c:v>
                </c:pt>
                <c:pt idx="8179">
                  <c:v>1.593</c:v>
                </c:pt>
                <c:pt idx="8180">
                  <c:v>1.5787</c:v>
                </c:pt>
                <c:pt idx="8181">
                  <c:v>1.5714999999999999</c:v>
                </c:pt>
                <c:pt idx="8182">
                  <c:v>1.5878000000000001</c:v>
                </c:pt>
                <c:pt idx="8183">
                  <c:v>1.5876999999999999</c:v>
                </c:pt>
                <c:pt idx="8184">
                  <c:v>1.5966</c:v>
                </c:pt>
                <c:pt idx="8185">
                  <c:v>1.5779000000000001</c:v>
                </c:pt>
                <c:pt idx="8186">
                  <c:v>1.5793999999999999</c:v>
                </c:pt>
                <c:pt idx="8187">
                  <c:v>1.5748</c:v>
                </c:pt>
                <c:pt idx="8188">
                  <c:v>1.5707</c:v>
                </c:pt>
                <c:pt idx="8189">
                  <c:v>1.5767</c:v>
                </c:pt>
                <c:pt idx="8190">
                  <c:v>1.5932999999999999</c:v>
                </c:pt>
                <c:pt idx="8191">
                  <c:v>1.5974999999999999</c:v>
                </c:pt>
                <c:pt idx="8192">
                  <c:v>1.5887</c:v>
                </c:pt>
                <c:pt idx="8193">
                  <c:v>1.5714999999999999</c:v>
                </c:pt>
                <c:pt idx="8194">
                  <c:v>1.5828</c:v>
                </c:pt>
                <c:pt idx="8195">
                  <c:v>1.5712999999999999</c:v>
                </c:pt>
                <c:pt idx="8196">
                  <c:v>1.5719000000000001</c:v>
                </c:pt>
                <c:pt idx="8197">
                  <c:v>1.573</c:v>
                </c:pt>
                <c:pt idx="8198">
                  <c:v>1.6013999999999999</c:v>
                </c:pt>
                <c:pt idx="8199">
                  <c:v>1.5967</c:v>
                </c:pt>
                <c:pt idx="8200">
                  <c:v>1.5993999999999999</c:v>
                </c:pt>
                <c:pt idx="8201">
                  <c:v>1.5677000000000001</c:v>
                </c:pt>
                <c:pt idx="8202">
                  <c:v>1.5989</c:v>
                </c:pt>
                <c:pt idx="8203">
                  <c:v>1.5730999999999999</c:v>
                </c:pt>
                <c:pt idx="8204">
                  <c:v>1.581</c:v>
                </c:pt>
                <c:pt idx="8205">
                  <c:v>1.5891</c:v>
                </c:pt>
                <c:pt idx="8206">
                  <c:v>1.5953999999999999</c:v>
                </c:pt>
                <c:pt idx="8207">
                  <c:v>1.5972</c:v>
                </c:pt>
                <c:pt idx="8208">
                  <c:v>1.5793999999999999</c:v>
                </c:pt>
                <c:pt idx="8209">
                  <c:v>1.5861000000000001</c:v>
                </c:pt>
                <c:pt idx="8210">
                  <c:v>1.6</c:v>
                </c:pt>
                <c:pt idx="8211">
                  <c:v>1.6001000000000001</c:v>
                </c:pt>
                <c:pt idx="8212">
                  <c:v>1.595</c:v>
                </c:pt>
                <c:pt idx="8213">
                  <c:v>1.5995999999999999</c:v>
                </c:pt>
                <c:pt idx="8214">
                  <c:v>1.6014999999999999</c:v>
                </c:pt>
                <c:pt idx="8215">
                  <c:v>1.5987</c:v>
                </c:pt>
                <c:pt idx="8216">
                  <c:v>1.5904</c:v>
                </c:pt>
                <c:pt idx="8217">
                  <c:v>1.5781000000000001</c:v>
                </c:pt>
                <c:pt idx="8218">
                  <c:v>1.5931</c:v>
                </c:pt>
                <c:pt idx="8219">
                  <c:v>1.5998000000000001</c:v>
                </c:pt>
                <c:pt idx="8220">
                  <c:v>1.5771999999999999</c:v>
                </c:pt>
                <c:pt idx="8221">
                  <c:v>1.5732999999999999</c:v>
                </c:pt>
                <c:pt idx="8222">
                  <c:v>1.5782</c:v>
                </c:pt>
                <c:pt idx="8223">
                  <c:v>1.5731999999999999</c:v>
                </c:pt>
                <c:pt idx="8224">
                  <c:v>1.6006</c:v>
                </c:pt>
                <c:pt idx="8225">
                  <c:v>1.5971</c:v>
                </c:pt>
                <c:pt idx="8226">
                  <c:v>1.6009</c:v>
                </c:pt>
                <c:pt idx="8227">
                  <c:v>1.5680000000000001</c:v>
                </c:pt>
                <c:pt idx="8228">
                  <c:v>1.577</c:v>
                </c:pt>
                <c:pt idx="8229">
                  <c:v>1.575</c:v>
                </c:pt>
                <c:pt idx="8230">
                  <c:v>1.5777000000000001</c:v>
                </c:pt>
                <c:pt idx="8231">
                  <c:v>1.5766</c:v>
                </c:pt>
                <c:pt idx="8232">
                  <c:v>1.5951</c:v>
                </c:pt>
                <c:pt idx="8233">
                  <c:v>1.6116999999999999</c:v>
                </c:pt>
                <c:pt idx="8234">
                  <c:v>1.6094999999999999</c:v>
                </c:pt>
                <c:pt idx="8235">
                  <c:v>1.5849</c:v>
                </c:pt>
                <c:pt idx="8236">
                  <c:v>1.5831</c:v>
                </c:pt>
                <c:pt idx="8237">
                  <c:v>1.5785</c:v>
                </c:pt>
                <c:pt idx="8238">
                  <c:v>1.5826</c:v>
                </c:pt>
                <c:pt idx="8239">
                  <c:v>1.5888</c:v>
                </c:pt>
                <c:pt idx="8240">
                  <c:v>1.5674999999999999</c:v>
                </c:pt>
                <c:pt idx="8241">
                  <c:v>1.5892999999999999</c:v>
                </c:pt>
                <c:pt idx="8242">
                  <c:v>1.5644</c:v>
                </c:pt>
                <c:pt idx="8243">
                  <c:v>1.5642</c:v>
                </c:pt>
                <c:pt idx="8244">
                  <c:v>1.5898000000000001</c:v>
                </c:pt>
                <c:pt idx="8245">
                  <c:v>1.5862000000000001</c:v>
                </c:pt>
                <c:pt idx="8246">
                  <c:v>1.5712999999999999</c:v>
                </c:pt>
                <c:pt idx="8247">
                  <c:v>1.5918000000000001</c:v>
                </c:pt>
                <c:pt idx="8248">
                  <c:v>1.5898000000000001</c:v>
                </c:pt>
                <c:pt idx="8249">
                  <c:v>1.5861000000000001</c:v>
                </c:pt>
                <c:pt idx="8250">
                  <c:v>1.5762</c:v>
                </c:pt>
                <c:pt idx="8251">
                  <c:v>1.5680000000000001</c:v>
                </c:pt>
                <c:pt idx="8252">
                  <c:v>1.5938000000000001</c:v>
                </c:pt>
                <c:pt idx="8253">
                  <c:v>1.5959000000000001</c:v>
                </c:pt>
                <c:pt idx="8254">
                  <c:v>1.5722</c:v>
                </c:pt>
                <c:pt idx="8255">
                  <c:v>1.5968</c:v>
                </c:pt>
                <c:pt idx="8256">
                  <c:v>1.5738000000000001</c:v>
                </c:pt>
                <c:pt idx="8257">
                  <c:v>1.5761000000000001</c:v>
                </c:pt>
                <c:pt idx="8258">
                  <c:v>1.5940000000000001</c:v>
                </c:pt>
                <c:pt idx="8259">
                  <c:v>1.5829</c:v>
                </c:pt>
                <c:pt idx="8260">
                  <c:v>1.5979000000000001</c:v>
                </c:pt>
                <c:pt idx="8261">
                  <c:v>1.5789</c:v>
                </c:pt>
                <c:pt idx="8262">
                  <c:v>1.5767</c:v>
                </c:pt>
                <c:pt idx="8263">
                  <c:v>1.5948</c:v>
                </c:pt>
                <c:pt idx="8264">
                  <c:v>1.5904</c:v>
                </c:pt>
                <c:pt idx="8265">
                  <c:v>1.5898000000000001</c:v>
                </c:pt>
                <c:pt idx="8266">
                  <c:v>1.6060000000000001</c:v>
                </c:pt>
                <c:pt idx="8267">
                  <c:v>1.5874999999999999</c:v>
                </c:pt>
                <c:pt idx="8268">
                  <c:v>1.6117999999999999</c:v>
                </c:pt>
                <c:pt idx="8269">
                  <c:v>1.6011</c:v>
                </c:pt>
                <c:pt idx="8270">
                  <c:v>1.6035999999999999</c:v>
                </c:pt>
                <c:pt idx="8271">
                  <c:v>1.5787</c:v>
                </c:pt>
                <c:pt idx="8272">
                  <c:v>1.6024</c:v>
                </c:pt>
                <c:pt idx="8273">
                  <c:v>1.5982000000000001</c:v>
                </c:pt>
                <c:pt idx="8274">
                  <c:v>1.5883</c:v>
                </c:pt>
                <c:pt idx="8275">
                  <c:v>1.5854999999999999</c:v>
                </c:pt>
                <c:pt idx="8276">
                  <c:v>1.603</c:v>
                </c:pt>
                <c:pt idx="8277">
                  <c:v>1.5892999999999999</c:v>
                </c:pt>
                <c:pt idx="8278">
                  <c:v>1.5966</c:v>
                </c:pt>
                <c:pt idx="8279">
                  <c:v>1.6062000000000001</c:v>
                </c:pt>
                <c:pt idx="8280">
                  <c:v>1.5805</c:v>
                </c:pt>
                <c:pt idx="8281">
                  <c:v>1.5855999999999999</c:v>
                </c:pt>
                <c:pt idx="8282">
                  <c:v>1.6075999999999999</c:v>
                </c:pt>
                <c:pt idx="8283">
                  <c:v>1.5817000000000001</c:v>
                </c:pt>
                <c:pt idx="8284">
                  <c:v>1.5994999999999999</c:v>
                </c:pt>
                <c:pt idx="8285">
                  <c:v>1.5982000000000001</c:v>
                </c:pt>
                <c:pt idx="8286">
                  <c:v>1.6022000000000001</c:v>
                </c:pt>
                <c:pt idx="8287">
                  <c:v>1.6055999999999999</c:v>
                </c:pt>
                <c:pt idx="8288">
                  <c:v>1.5857000000000001</c:v>
                </c:pt>
                <c:pt idx="8289">
                  <c:v>1.5804</c:v>
                </c:pt>
                <c:pt idx="8290">
                  <c:v>1.5975999999999999</c:v>
                </c:pt>
                <c:pt idx="8291">
                  <c:v>1.601</c:v>
                </c:pt>
                <c:pt idx="8292">
                  <c:v>1.5966</c:v>
                </c:pt>
                <c:pt idx="8293">
                  <c:v>1.5988</c:v>
                </c:pt>
                <c:pt idx="8294">
                  <c:v>1.5864</c:v>
                </c:pt>
                <c:pt idx="8295">
                  <c:v>1.5894999999999999</c:v>
                </c:pt>
                <c:pt idx="8296">
                  <c:v>1.6075999999999999</c:v>
                </c:pt>
                <c:pt idx="8297">
                  <c:v>1.6026</c:v>
                </c:pt>
                <c:pt idx="8298">
                  <c:v>1.5951</c:v>
                </c:pt>
                <c:pt idx="8299">
                  <c:v>1.5854999999999999</c:v>
                </c:pt>
                <c:pt idx="8300">
                  <c:v>1.5788</c:v>
                </c:pt>
                <c:pt idx="8301">
                  <c:v>1.5825</c:v>
                </c:pt>
                <c:pt idx="8302">
                  <c:v>1.5998000000000001</c:v>
                </c:pt>
                <c:pt idx="8303">
                  <c:v>1.6021000000000001</c:v>
                </c:pt>
                <c:pt idx="8304">
                  <c:v>1.5986</c:v>
                </c:pt>
                <c:pt idx="8305">
                  <c:v>1.6032</c:v>
                </c:pt>
                <c:pt idx="8306">
                  <c:v>1.6041000000000001</c:v>
                </c:pt>
                <c:pt idx="8307">
                  <c:v>1.5787</c:v>
                </c:pt>
                <c:pt idx="8308">
                  <c:v>1.5828</c:v>
                </c:pt>
                <c:pt idx="8309">
                  <c:v>1.6015999999999999</c:v>
                </c:pt>
                <c:pt idx="8310">
                  <c:v>1.5868</c:v>
                </c:pt>
                <c:pt idx="8311">
                  <c:v>1.5993999999999999</c:v>
                </c:pt>
                <c:pt idx="8312">
                  <c:v>1.6005</c:v>
                </c:pt>
                <c:pt idx="8313">
                  <c:v>1.5822000000000001</c:v>
                </c:pt>
                <c:pt idx="8314">
                  <c:v>1.5804</c:v>
                </c:pt>
                <c:pt idx="8315">
                  <c:v>1.6072</c:v>
                </c:pt>
                <c:pt idx="8316">
                  <c:v>1.5913999999999999</c:v>
                </c:pt>
                <c:pt idx="8317">
                  <c:v>1.6024</c:v>
                </c:pt>
                <c:pt idx="8318">
                  <c:v>1.6020000000000001</c:v>
                </c:pt>
                <c:pt idx="8319">
                  <c:v>1.5851</c:v>
                </c:pt>
                <c:pt idx="8320">
                  <c:v>1.6054999999999999</c:v>
                </c:pt>
                <c:pt idx="8321">
                  <c:v>1.6119000000000001</c:v>
                </c:pt>
                <c:pt idx="8322">
                  <c:v>1.6035999999999999</c:v>
                </c:pt>
                <c:pt idx="8323">
                  <c:v>1.6062000000000001</c:v>
                </c:pt>
                <c:pt idx="8324">
                  <c:v>1.6011</c:v>
                </c:pt>
                <c:pt idx="8325">
                  <c:v>1.5962000000000001</c:v>
                </c:pt>
                <c:pt idx="8326">
                  <c:v>1.5889</c:v>
                </c:pt>
                <c:pt idx="8327">
                  <c:v>1.6041000000000001</c:v>
                </c:pt>
                <c:pt idx="8328">
                  <c:v>1.6087</c:v>
                </c:pt>
                <c:pt idx="8329">
                  <c:v>1.6033999999999999</c:v>
                </c:pt>
                <c:pt idx="8330">
                  <c:v>1.6047</c:v>
                </c:pt>
                <c:pt idx="8331">
                  <c:v>1.5876999999999999</c:v>
                </c:pt>
                <c:pt idx="8332">
                  <c:v>1.6040000000000001</c:v>
                </c:pt>
                <c:pt idx="8333">
                  <c:v>1.5995999999999999</c:v>
                </c:pt>
                <c:pt idx="8334">
                  <c:v>1.6071</c:v>
                </c:pt>
                <c:pt idx="8335">
                  <c:v>1.6048</c:v>
                </c:pt>
                <c:pt idx="8336">
                  <c:v>1.6034999999999999</c:v>
                </c:pt>
                <c:pt idx="8337">
                  <c:v>1.6046</c:v>
                </c:pt>
                <c:pt idx="8338">
                  <c:v>1.5788</c:v>
                </c:pt>
                <c:pt idx="8339">
                  <c:v>1.6085</c:v>
                </c:pt>
                <c:pt idx="8340">
                  <c:v>1.6069</c:v>
                </c:pt>
                <c:pt idx="8341">
                  <c:v>1.6081000000000001</c:v>
                </c:pt>
                <c:pt idx="8342">
                  <c:v>1.5963000000000001</c:v>
                </c:pt>
                <c:pt idx="8343">
                  <c:v>1.6085</c:v>
                </c:pt>
                <c:pt idx="8344">
                  <c:v>1.6029</c:v>
                </c:pt>
                <c:pt idx="8345">
                  <c:v>1.5873999999999999</c:v>
                </c:pt>
                <c:pt idx="8346">
                  <c:v>1.5901000000000001</c:v>
                </c:pt>
                <c:pt idx="8347">
                  <c:v>1.6020000000000001</c:v>
                </c:pt>
                <c:pt idx="8348">
                  <c:v>1.5903</c:v>
                </c:pt>
                <c:pt idx="8349">
                  <c:v>1.6032999999999999</c:v>
                </c:pt>
                <c:pt idx="8350">
                  <c:v>1.6047</c:v>
                </c:pt>
                <c:pt idx="8351">
                  <c:v>1.5984</c:v>
                </c:pt>
                <c:pt idx="8352">
                  <c:v>1.5814999999999999</c:v>
                </c:pt>
                <c:pt idx="8353">
                  <c:v>1.6029</c:v>
                </c:pt>
                <c:pt idx="8354">
                  <c:v>1.6052999999999999</c:v>
                </c:pt>
                <c:pt idx="8355">
                  <c:v>1.5812999999999999</c:v>
                </c:pt>
                <c:pt idx="8356">
                  <c:v>1.5866</c:v>
                </c:pt>
                <c:pt idx="8357">
                  <c:v>1.6024</c:v>
                </c:pt>
                <c:pt idx="8358">
                  <c:v>1.5981000000000001</c:v>
                </c:pt>
                <c:pt idx="8359">
                  <c:v>1.5875999999999999</c:v>
                </c:pt>
                <c:pt idx="8360">
                  <c:v>1.5988</c:v>
                </c:pt>
                <c:pt idx="8361">
                  <c:v>1.6034999999999999</c:v>
                </c:pt>
                <c:pt idx="8362">
                  <c:v>1.6045</c:v>
                </c:pt>
                <c:pt idx="8363">
                  <c:v>1.5843</c:v>
                </c:pt>
                <c:pt idx="8364">
                  <c:v>1.5808</c:v>
                </c:pt>
                <c:pt idx="8365">
                  <c:v>1.5812999999999999</c:v>
                </c:pt>
                <c:pt idx="8366">
                  <c:v>1.5757000000000001</c:v>
                </c:pt>
                <c:pt idx="8367">
                  <c:v>1.5956999999999999</c:v>
                </c:pt>
                <c:pt idx="8368">
                  <c:v>1.5814999999999999</c:v>
                </c:pt>
                <c:pt idx="8369">
                  <c:v>1.5968</c:v>
                </c:pt>
                <c:pt idx="8370">
                  <c:v>1.5971</c:v>
                </c:pt>
                <c:pt idx="8371">
                  <c:v>1.601</c:v>
                </c:pt>
                <c:pt idx="8372">
                  <c:v>1.5777000000000001</c:v>
                </c:pt>
                <c:pt idx="8373">
                  <c:v>1.5899000000000001</c:v>
                </c:pt>
                <c:pt idx="8374">
                  <c:v>1.5737000000000001</c:v>
                </c:pt>
                <c:pt idx="8375">
                  <c:v>1.5958000000000001</c:v>
                </c:pt>
                <c:pt idx="8376">
                  <c:v>1.5935999999999999</c:v>
                </c:pt>
                <c:pt idx="8377">
                  <c:v>1.5832999999999999</c:v>
                </c:pt>
                <c:pt idx="8378">
                  <c:v>1.5784</c:v>
                </c:pt>
                <c:pt idx="8379">
                  <c:v>1.5879000000000001</c:v>
                </c:pt>
                <c:pt idx="8380">
                  <c:v>1.5709</c:v>
                </c:pt>
                <c:pt idx="8381">
                  <c:v>1.5671999999999999</c:v>
                </c:pt>
                <c:pt idx="8382">
                  <c:v>1.5667</c:v>
                </c:pt>
                <c:pt idx="8383">
                  <c:v>1.5823</c:v>
                </c:pt>
                <c:pt idx="8384">
                  <c:v>1.583</c:v>
                </c:pt>
                <c:pt idx="8385">
                  <c:v>1.5838000000000001</c:v>
                </c:pt>
                <c:pt idx="8386">
                  <c:v>1.5704</c:v>
                </c:pt>
                <c:pt idx="8387">
                  <c:v>1.5647</c:v>
                </c:pt>
                <c:pt idx="8388">
                  <c:v>1.5739000000000001</c:v>
                </c:pt>
                <c:pt idx="8389">
                  <c:v>1.5861000000000001</c:v>
                </c:pt>
                <c:pt idx="8390">
                  <c:v>1.5665</c:v>
                </c:pt>
                <c:pt idx="8391">
                  <c:v>1.5857000000000001</c:v>
                </c:pt>
                <c:pt idx="8392">
                  <c:v>1.5886</c:v>
                </c:pt>
                <c:pt idx="8393">
                  <c:v>1.5593999999999999</c:v>
                </c:pt>
                <c:pt idx="8394">
                  <c:v>1.5676000000000001</c:v>
                </c:pt>
                <c:pt idx="8395">
                  <c:v>1.5714999999999999</c:v>
                </c:pt>
                <c:pt idx="8396">
                  <c:v>1.5844</c:v>
                </c:pt>
                <c:pt idx="8397">
                  <c:v>1.5855999999999999</c:v>
                </c:pt>
                <c:pt idx="8398">
                  <c:v>1.5638000000000001</c:v>
                </c:pt>
                <c:pt idx="8399">
                  <c:v>1.5662</c:v>
                </c:pt>
                <c:pt idx="8400">
                  <c:v>1.5679000000000001</c:v>
                </c:pt>
                <c:pt idx="8401">
                  <c:v>1.5915999999999999</c:v>
                </c:pt>
                <c:pt idx="8402">
                  <c:v>1.5881000000000001</c:v>
                </c:pt>
                <c:pt idx="8403">
                  <c:v>1.5918000000000001</c:v>
                </c:pt>
                <c:pt idx="8404">
                  <c:v>1.5772999999999999</c:v>
                </c:pt>
                <c:pt idx="8405">
                  <c:v>1.5814999999999999</c:v>
                </c:pt>
                <c:pt idx="8406">
                  <c:v>1.5972999999999999</c:v>
                </c:pt>
                <c:pt idx="8407">
                  <c:v>1.5811999999999999</c:v>
                </c:pt>
                <c:pt idx="8408">
                  <c:v>1.5781000000000001</c:v>
                </c:pt>
                <c:pt idx="8409">
                  <c:v>1.5779000000000001</c:v>
                </c:pt>
                <c:pt idx="8410">
                  <c:v>1.5965</c:v>
                </c:pt>
                <c:pt idx="8411">
                  <c:v>1.5941000000000001</c:v>
                </c:pt>
                <c:pt idx="8412">
                  <c:v>1.5797000000000001</c:v>
                </c:pt>
                <c:pt idx="8413">
                  <c:v>1.5955999999999999</c:v>
                </c:pt>
                <c:pt idx="8414">
                  <c:v>1.5767</c:v>
                </c:pt>
                <c:pt idx="8415">
                  <c:v>1.5842000000000001</c:v>
                </c:pt>
                <c:pt idx="8416">
                  <c:v>1.5743</c:v>
                </c:pt>
                <c:pt idx="8417">
                  <c:v>1.5825</c:v>
                </c:pt>
                <c:pt idx="8418">
                  <c:v>1.6001000000000001</c:v>
                </c:pt>
                <c:pt idx="8419">
                  <c:v>1.5847</c:v>
                </c:pt>
                <c:pt idx="8420">
                  <c:v>1.5763</c:v>
                </c:pt>
                <c:pt idx="8421">
                  <c:v>1.5828</c:v>
                </c:pt>
                <c:pt idx="8422">
                  <c:v>1.5959000000000001</c:v>
                </c:pt>
                <c:pt idx="8423">
                  <c:v>1.5984</c:v>
                </c:pt>
                <c:pt idx="8424">
                  <c:v>1.5869</c:v>
                </c:pt>
                <c:pt idx="8425">
                  <c:v>1.5996999999999999</c:v>
                </c:pt>
                <c:pt idx="8426">
                  <c:v>1.6015999999999999</c:v>
                </c:pt>
                <c:pt idx="8427">
                  <c:v>1.5953999999999999</c:v>
                </c:pt>
                <c:pt idx="8428">
                  <c:v>1.6016999999999999</c:v>
                </c:pt>
                <c:pt idx="8429">
                  <c:v>1.6032999999999999</c:v>
                </c:pt>
                <c:pt idx="8430">
                  <c:v>1.6026</c:v>
                </c:pt>
                <c:pt idx="8431">
                  <c:v>1.6002000000000001</c:v>
                </c:pt>
                <c:pt idx="8432">
                  <c:v>1.575</c:v>
                </c:pt>
                <c:pt idx="8433">
                  <c:v>1.5781000000000001</c:v>
                </c:pt>
                <c:pt idx="8434">
                  <c:v>1.6051</c:v>
                </c:pt>
                <c:pt idx="8435">
                  <c:v>1.5808</c:v>
                </c:pt>
                <c:pt idx="8436">
                  <c:v>1.5838000000000001</c:v>
                </c:pt>
                <c:pt idx="8437">
                  <c:v>1.601</c:v>
                </c:pt>
                <c:pt idx="8438">
                  <c:v>1.5979000000000001</c:v>
                </c:pt>
                <c:pt idx="8439">
                  <c:v>1.5914999999999999</c:v>
                </c:pt>
                <c:pt idx="8440">
                  <c:v>1.5808</c:v>
                </c:pt>
                <c:pt idx="8441">
                  <c:v>1.5812999999999999</c:v>
                </c:pt>
                <c:pt idx="8442">
                  <c:v>1.5854999999999999</c:v>
                </c:pt>
                <c:pt idx="8443">
                  <c:v>1.5838000000000001</c:v>
                </c:pt>
                <c:pt idx="8444">
                  <c:v>1.6086</c:v>
                </c:pt>
                <c:pt idx="8445">
                  <c:v>1.5820000000000001</c:v>
                </c:pt>
                <c:pt idx="8446">
                  <c:v>1.6051</c:v>
                </c:pt>
                <c:pt idx="8447">
                  <c:v>1.5872999999999999</c:v>
                </c:pt>
                <c:pt idx="8448">
                  <c:v>1.6031</c:v>
                </c:pt>
                <c:pt idx="8449">
                  <c:v>1.6001000000000001</c:v>
                </c:pt>
                <c:pt idx="8450">
                  <c:v>1.6006</c:v>
                </c:pt>
                <c:pt idx="8451">
                  <c:v>1.6065</c:v>
                </c:pt>
                <c:pt idx="8452">
                  <c:v>1.6036999999999999</c:v>
                </c:pt>
                <c:pt idx="8453">
                  <c:v>1.5903</c:v>
                </c:pt>
                <c:pt idx="8454">
                  <c:v>1.5992999999999999</c:v>
                </c:pt>
                <c:pt idx="8455">
                  <c:v>1.6059000000000001</c:v>
                </c:pt>
                <c:pt idx="8456">
                  <c:v>1.5783</c:v>
                </c:pt>
                <c:pt idx="8457">
                  <c:v>1.6063000000000001</c:v>
                </c:pt>
                <c:pt idx="8458">
                  <c:v>1.5833999999999999</c:v>
                </c:pt>
                <c:pt idx="8459">
                  <c:v>1.5768</c:v>
                </c:pt>
                <c:pt idx="8460">
                  <c:v>1.5861000000000001</c:v>
                </c:pt>
                <c:pt idx="8461">
                  <c:v>1.6013999999999999</c:v>
                </c:pt>
                <c:pt idx="8462">
                  <c:v>1.5895999999999999</c:v>
                </c:pt>
                <c:pt idx="8463">
                  <c:v>1.5833999999999999</c:v>
                </c:pt>
                <c:pt idx="8464">
                  <c:v>1.5661</c:v>
                </c:pt>
                <c:pt idx="8465">
                  <c:v>1.5855999999999999</c:v>
                </c:pt>
                <c:pt idx="8466">
                  <c:v>1.5552999999999999</c:v>
                </c:pt>
                <c:pt idx="8467">
                  <c:v>1.5681</c:v>
                </c:pt>
                <c:pt idx="8468">
                  <c:v>1.5879000000000001</c:v>
                </c:pt>
                <c:pt idx="8469">
                  <c:v>1.5737000000000001</c:v>
                </c:pt>
                <c:pt idx="8470">
                  <c:v>1.5895999999999999</c:v>
                </c:pt>
                <c:pt idx="8471">
                  <c:v>1.5696000000000001</c:v>
                </c:pt>
                <c:pt idx="8472">
                  <c:v>1.5688</c:v>
                </c:pt>
                <c:pt idx="8473">
                  <c:v>1.5913999999999999</c:v>
                </c:pt>
                <c:pt idx="8474">
                  <c:v>1.5661</c:v>
                </c:pt>
                <c:pt idx="8475">
                  <c:v>1.5936999999999999</c:v>
                </c:pt>
                <c:pt idx="8476">
                  <c:v>1.6</c:v>
                </c:pt>
                <c:pt idx="8477">
                  <c:v>1.5818000000000001</c:v>
                </c:pt>
                <c:pt idx="8478">
                  <c:v>1.5803</c:v>
                </c:pt>
                <c:pt idx="8479">
                  <c:v>1.5841000000000001</c:v>
                </c:pt>
                <c:pt idx="8480">
                  <c:v>1.6069</c:v>
                </c:pt>
                <c:pt idx="8481">
                  <c:v>1.5929</c:v>
                </c:pt>
                <c:pt idx="8482">
                  <c:v>1.6064000000000001</c:v>
                </c:pt>
                <c:pt idx="8483">
                  <c:v>1.6011</c:v>
                </c:pt>
                <c:pt idx="8484">
                  <c:v>1.6048</c:v>
                </c:pt>
                <c:pt idx="8485">
                  <c:v>1.5974999999999999</c:v>
                </c:pt>
                <c:pt idx="8486">
                  <c:v>1.6029</c:v>
                </c:pt>
                <c:pt idx="8487">
                  <c:v>1.6003000000000001</c:v>
                </c:pt>
                <c:pt idx="8488">
                  <c:v>1.5775999999999999</c:v>
                </c:pt>
                <c:pt idx="8489">
                  <c:v>1.6049</c:v>
                </c:pt>
                <c:pt idx="8490">
                  <c:v>1.5956999999999999</c:v>
                </c:pt>
                <c:pt idx="8491">
                  <c:v>1.6052</c:v>
                </c:pt>
                <c:pt idx="8492">
                  <c:v>1.5993999999999999</c:v>
                </c:pt>
                <c:pt idx="8493">
                  <c:v>1.6024</c:v>
                </c:pt>
                <c:pt idx="8494">
                  <c:v>1.5972999999999999</c:v>
                </c:pt>
                <c:pt idx="8495">
                  <c:v>1.5814999999999999</c:v>
                </c:pt>
                <c:pt idx="8496">
                  <c:v>1.5994999999999999</c:v>
                </c:pt>
                <c:pt idx="8497">
                  <c:v>1.6042000000000001</c:v>
                </c:pt>
                <c:pt idx="8498">
                  <c:v>1.5838000000000001</c:v>
                </c:pt>
                <c:pt idx="8499">
                  <c:v>1.5831</c:v>
                </c:pt>
                <c:pt idx="8500">
                  <c:v>1.5904</c:v>
                </c:pt>
                <c:pt idx="8501">
                  <c:v>1.6004</c:v>
                </c:pt>
                <c:pt idx="8502">
                  <c:v>1.5911</c:v>
                </c:pt>
                <c:pt idx="8503">
                  <c:v>1.6011</c:v>
                </c:pt>
                <c:pt idx="8504">
                  <c:v>1.6036999999999999</c:v>
                </c:pt>
                <c:pt idx="8505">
                  <c:v>1.581</c:v>
                </c:pt>
                <c:pt idx="8506">
                  <c:v>1.6133999999999999</c:v>
                </c:pt>
                <c:pt idx="8507">
                  <c:v>1.6087</c:v>
                </c:pt>
                <c:pt idx="8508">
                  <c:v>1.6086</c:v>
                </c:pt>
                <c:pt idx="8509">
                  <c:v>1.5960000000000001</c:v>
                </c:pt>
                <c:pt idx="8510">
                  <c:v>1.6114999999999999</c:v>
                </c:pt>
                <c:pt idx="8511">
                  <c:v>1.5928</c:v>
                </c:pt>
                <c:pt idx="8512">
                  <c:v>1.6033999999999999</c:v>
                </c:pt>
                <c:pt idx="8513">
                  <c:v>1.5867</c:v>
                </c:pt>
                <c:pt idx="8514">
                  <c:v>1.6072</c:v>
                </c:pt>
                <c:pt idx="8515">
                  <c:v>1.6092</c:v>
                </c:pt>
                <c:pt idx="8516">
                  <c:v>1.585</c:v>
                </c:pt>
                <c:pt idx="8517">
                  <c:v>1.5854999999999999</c:v>
                </c:pt>
                <c:pt idx="8518">
                  <c:v>1.5859000000000001</c:v>
                </c:pt>
                <c:pt idx="8519">
                  <c:v>1.5841000000000001</c:v>
                </c:pt>
                <c:pt idx="8520">
                  <c:v>1.6093</c:v>
                </c:pt>
                <c:pt idx="8521">
                  <c:v>1.6035999999999999</c:v>
                </c:pt>
                <c:pt idx="8522">
                  <c:v>1.5995999999999999</c:v>
                </c:pt>
                <c:pt idx="8523">
                  <c:v>1.6072</c:v>
                </c:pt>
                <c:pt idx="8524">
                  <c:v>1.5963000000000001</c:v>
                </c:pt>
                <c:pt idx="8525">
                  <c:v>1.6064000000000001</c:v>
                </c:pt>
                <c:pt idx="8526">
                  <c:v>1.5899000000000001</c:v>
                </c:pt>
                <c:pt idx="8527">
                  <c:v>1.6079000000000001</c:v>
                </c:pt>
                <c:pt idx="8528">
                  <c:v>1.6082000000000001</c:v>
                </c:pt>
                <c:pt idx="8529">
                  <c:v>1.5865</c:v>
                </c:pt>
                <c:pt idx="8530">
                  <c:v>1.5915999999999999</c:v>
                </c:pt>
                <c:pt idx="8531">
                  <c:v>1.5896999999999999</c:v>
                </c:pt>
                <c:pt idx="8532">
                  <c:v>1.6041000000000001</c:v>
                </c:pt>
                <c:pt idx="8533">
                  <c:v>1.6077999999999999</c:v>
                </c:pt>
                <c:pt idx="8534">
                  <c:v>1.6019000000000001</c:v>
                </c:pt>
                <c:pt idx="8535">
                  <c:v>1.591</c:v>
                </c:pt>
                <c:pt idx="8536">
                  <c:v>1.5934999999999999</c:v>
                </c:pt>
                <c:pt idx="8537">
                  <c:v>1.5913999999999999</c:v>
                </c:pt>
                <c:pt idx="8538">
                  <c:v>1.5863</c:v>
                </c:pt>
                <c:pt idx="8539">
                  <c:v>1.6076999999999999</c:v>
                </c:pt>
                <c:pt idx="8540">
                  <c:v>1.6077999999999999</c:v>
                </c:pt>
                <c:pt idx="8541">
                  <c:v>1.6054999999999999</c:v>
                </c:pt>
                <c:pt idx="8542">
                  <c:v>1.5892999999999999</c:v>
                </c:pt>
                <c:pt idx="8543">
                  <c:v>1.6093</c:v>
                </c:pt>
                <c:pt idx="8544">
                  <c:v>1.5906</c:v>
                </c:pt>
                <c:pt idx="8545">
                  <c:v>1.5892999999999999</c:v>
                </c:pt>
                <c:pt idx="8546">
                  <c:v>1.6112</c:v>
                </c:pt>
                <c:pt idx="8547">
                  <c:v>1.6120000000000001</c:v>
                </c:pt>
                <c:pt idx="8548">
                  <c:v>1.6063000000000001</c:v>
                </c:pt>
                <c:pt idx="8549">
                  <c:v>1.6144000000000001</c:v>
                </c:pt>
                <c:pt idx="8550">
                  <c:v>1.6037999999999999</c:v>
                </c:pt>
                <c:pt idx="8551">
                  <c:v>1.6002000000000001</c:v>
                </c:pt>
                <c:pt idx="8552">
                  <c:v>1.611</c:v>
                </c:pt>
                <c:pt idx="8553">
                  <c:v>1.6111</c:v>
                </c:pt>
                <c:pt idx="8554">
                  <c:v>1.5845</c:v>
                </c:pt>
                <c:pt idx="8555">
                  <c:v>1.6059000000000001</c:v>
                </c:pt>
                <c:pt idx="8556">
                  <c:v>1.6013999999999999</c:v>
                </c:pt>
                <c:pt idx="8557">
                  <c:v>1.609</c:v>
                </c:pt>
                <c:pt idx="8558">
                  <c:v>1.5853999999999999</c:v>
                </c:pt>
                <c:pt idx="8559">
                  <c:v>1.6044</c:v>
                </c:pt>
                <c:pt idx="8560">
                  <c:v>1.6113</c:v>
                </c:pt>
                <c:pt idx="8561">
                  <c:v>1.5918000000000001</c:v>
                </c:pt>
                <c:pt idx="8562">
                  <c:v>1.6107</c:v>
                </c:pt>
                <c:pt idx="8563">
                  <c:v>1.6066</c:v>
                </c:pt>
                <c:pt idx="8564">
                  <c:v>1.6106</c:v>
                </c:pt>
                <c:pt idx="8565">
                  <c:v>1.6091</c:v>
                </c:pt>
                <c:pt idx="8566">
                  <c:v>1.5938000000000001</c:v>
                </c:pt>
                <c:pt idx="8567">
                  <c:v>1.5932999999999999</c:v>
                </c:pt>
                <c:pt idx="8568">
                  <c:v>1.5898000000000001</c:v>
                </c:pt>
                <c:pt idx="8569">
                  <c:v>1.6037999999999999</c:v>
                </c:pt>
                <c:pt idx="8570">
                  <c:v>1.5868</c:v>
                </c:pt>
                <c:pt idx="8571">
                  <c:v>1.6043000000000001</c:v>
                </c:pt>
                <c:pt idx="8572">
                  <c:v>1.5876999999999999</c:v>
                </c:pt>
                <c:pt idx="8573">
                  <c:v>1.59</c:v>
                </c:pt>
                <c:pt idx="8574">
                  <c:v>1.6054999999999999</c:v>
                </c:pt>
                <c:pt idx="8575">
                  <c:v>1.6095999999999999</c:v>
                </c:pt>
                <c:pt idx="8576">
                  <c:v>1.6080000000000001</c:v>
                </c:pt>
                <c:pt idx="8577">
                  <c:v>1.5901000000000001</c:v>
                </c:pt>
                <c:pt idx="8578">
                  <c:v>1.6077999999999999</c:v>
                </c:pt>
                <c:pt idx="8579">
                  <c:v>1.6040000000000001</c:v>
                </c:pt>
                <c:pt idx="8580">
                  <c:v>1.6055999999999999</c:v>
                </c:pt>
                <c:pt idx="8581">
                  <c:v>1.5904</c:v>
                </c:pt>
                <c:pt idx="8582">
                  <c:v>1.6092</c:v>
                </c:pt>
                <c:pt idx="8583">
                  <c:v>1.5928</c:v>
                </c:pt>
                <c:pt idx="8584">
                  <c:v>1.5887</c:v>
                </c:pt>
                <c:pt idx="8585">
                  <c:v>1.5912999999999999</c:v>
                </c:pt>
                <c:pt idx="8586">
                  <c:v>1.5854999999999999</c:v>
                </c:pt>
                <c:pt idx="8587">
                  <c:v>1.6147</c:v>
                </c:pt>
                <c:pt idx="8588">
                  <c:v>1.5915999999999999</c:v>
                </c:pt>
                <c:pt idx="8589">
                  <c:v>1.5798000000000001</c:v>
                </c:pt>
                <c:pt idx="8590">
                  <c:v>1.5874999999999999</c:v>
                </c:pt>
                <c:pt idx="8591">
                  <c:v>1.6053999999999999</c:v>
                </c:pt>
                <c:pt idx="8592">
                  <c:v>1.5864</c:v>
                </c:pt>
                <c:pt idx="8593">
                  <c:v>1.5563</c:v>
                </c:pt>
                <c:pt idx="8594">
                  <c:v>1.5770999999999999</c:v>
                </c:pt>
                <c:pt idx="8595">
                  <c:v>1.5831999999999999</c:v>
                </c:pt>
                <c:pt idx="8596">
                  <c:v>1.5629</c:v>
                </c:pt>
                <c:pt idx="8597">
                  <c:v>1.5844</c:v>
                </c:pt>
                <c:pt idx="8598">
                  <c:v>1.5644</c:v>
                </c:pt>
                <c:pt idx="8599">
                  <c:v>1.5882000000000001</c:v>
                </c:pt>
                <c:pt idx="8600">
                  <c:v>1.5809</c:v>
                </c:pt>
                <c:pt idx="8601">
                  <c:v>1.5848</c:v>
                </c:pt>
                <c:pt idx="8602">
                  <c:v>1.5774999999999999</c:v>
                </c:pt>
                <c:pt idx="8603">
                  <c:v>1.5806</c:v>
                </c:pt>
                <c:pt idx="8604">
                  <c:v>1.5803</c:v>
                </c:pt>
                <c:pt idx="8605">
                  <c:v>1.5620000000000001</c:v>
                </c:pt>
                <c:pt idx="8606">
                  <c:v>1.5815999999999999</c:v>
                </c:pt>
                <c:pt idx="8607">
                  <c:v>1.5651999999999999</c:v>
                </c:pt>
                <c:pt idx="8608">
                  <c:v>1.5861000000000001</c:v>
                </c:pt>
                <c:pt idx="8609">
                  <c:v>1.5708</c:v>
                </c:pt>
                <c:pt idx="8610">
                  <c:v>1.5843</c:v>
                </c:pt>
                <c:pt idx="8611">
                  <c:v>1.5793999999999999</c:v>
                </c:pt>
                <c:pt idx="8612">
                  <c:v>1.5891</c:v>
                </c:pt>
                <c:pt idx="8613">
                  <c:v>1.5658000000000001</c:v>
                </c:pt>
                <c:pt idx="8614">
                  <c:v>1.5837000000000001</c:v>
                </c:pt>
                <c:pt idx="8615">
                  <c:v>1.5909</c:v>
                </c:pt>
                <c:pt idx="8616">
                  <c:v>1.5837000000000001</c:v>
                </c:pt>
                <c:pt idx="8617">
                  <c:v>1.5650999999999999</c:v>
                </c:pt>
                <c:pt idx="8618">
                  <c:v>1.5691999999999999</c:v>
                </c:pt>
                <c:pt idx="8619">
                  <c:v>1.5680000000000001</c:v>
                </c:pt>
                <c:pt idx="8620">
                  <c:v>1.5657000000000001</c:v>
                </c:pt>
                <c:pt idx="8621">
                  <c:v>1.5863</c:v>
                </c:pt>
                <c:pt idx="8622">
                  <c:v>1.5602</c:v>
                </c:pt>
                <c:pt idx="8623">
                  <c:v>1.5709</c:v>
                </c:pt>
                <c:pt idx="8624">
                  <c:v>1.5609999999999999</c:v>
                </c:pt>
                <c:pt idx="8625">
                  <c:v>1.5831999999999999</c:v>
                </c:pt>
                <c:pt idx="8626">
                  <c:v>1.5658000000000001</c:v>
                </c:pt>
                <c:pt idx="8627">
                  <c:v>1.5777000000000001</c:v>
                </c:pt>
                <c:pt idx="8628">
                  <c:v>1.5851</c:v>
                </c:pt>
                <c:pt idx="8629">
                  <c:v>1.5858000000000001</c:v>
                </c:pt>
                <c:pt idx="8630">
                  <c:v>1.5717000000000001</c:v>
                </c:pt>
                <c:pt idx="8631">
                  <c:v>1.5832999999999999</c:v>
                </c:pt>
                <c:pt idx="8632">
                  <c:v>1.5891</c:v>
                </c:pt>
                <c:pt idx="8633">
                  <c:v>1.5643</c:v>
                </c:pt>
                <c:pt idx="8634">
                  <c:v>1.5862000000000001</c:v>
                </c:pt>
                <c:pt idx="8635">
                  <c:v>1.5893999999999999</c:v>
                </c:pt>
                <c:pt idx="8636">
                  <c:v>1.5852999999999999</c:v>
                </c:pt>
                <c:pt idx="8637">
                  <c:v>1.5837000000000001</c:v>
                </c:pt>
                <c:pt idx="8638">
                  <c:v>1.5670999999999999</c:v>
                </c:pt>
                <c:pt idx="8639">
                  <c:v>1.5851999999999999</c:v>
                </c:pt>
                <c:pt idx="8640">
                  <c:v>1.5733999999999999</c:v>
                </c:pt>
                <c:pt idx="8641">
                  <c:v>1.5703</c:v>
                </c:pt>
                <c:pt idx="8642">
                  <c:v>1.5775999999999999</c:v>
                </c:pt>
                <c:pt idx="8643">
                  <c:v>1.5801000000000001</c:v>
                </c:pt>
                <c:pt idx="8644">
                  <c:v>1.5764</c:v>
                </c:pt>
                <c:pt idx="8645">
                  <c:v>1.5642</c:v>
                </c:pt>
                <c:pt idx="8646">
                  <c:v>1.5651999999999999</c:v>
                </c:pt>
                <c:pt idx="8647">
                  <c:v>1.5699000000000001</c:v>
                </c:pt>
                <c:pt idx="8648">
                  <c:v>1.5658000000000001</c:v>
                </c:pt>
                <c:pt idx="8649">
                  <c:v>1.5894999999999999</c:v>
                </c:pt>
                <c:pt idx="8650">
                  <c:v>1.5880000000000001</c:v>
                </c:pt>
                <c:pt idx="8651">
                  <c:v>1.5696000000000001</c:v>
                </c:pt>
                <c:pt idx="8652">
                  <c:v>1.5733999999999999</c:v>
                </c:pt>
                <c:pt idx="8653">
                  <c:v>1.5869</c:v>
                </c:pt>
                <c:pt idx="8654">
                  <c:v>1.5889</c:v>
                </c:pt>
                <c:pt idx="8655">
                  <c:v>1.5747</c:v>
                </c:pt>
                <c:pt idx="8656">
                  <c:v>1.5670999999999999</c:v>
                </c:pt>
                <c:pt idx="8657">
                  <c:v>1.5922000000000001</c:v>
                </c:pt>
                <c:pt idx="8658">
                  <c:v>1.5743</c:v>
                </c:pt>
                <c:pt idx="8659">
                  <c:v>1.5733999999999999</c:v>
                </c:pt>
                <c:pt idx="8660">
                  <c:v>1.5740000000000001</c:v>
                </c:pt>
                <c:pt idx="8661">
                  <c:v>1.5755999999999999</c:v>
                </c:pt>
                <c:pt idx="8662">
                  <c:v>1.5931</c:v>
                </c:pt>
                <c:pt idx="8663">
                  <c:v>1.5963000000000001</c:v>
                </c:pt>
                <c:pt idx="8664">
                  <c:v>1.5951</c:v>
                </c:pt>
                <c:pt idx="8665">
                  <c:v>1.5984</c:v>
                </c:pt>
                <c:pt idx="8666">
                  <c:v>1.5960000000000001</c:v>
                </c:pt>
                <c:pt idx="8667">
                  <c:v>1.5979000000000001</c:v>
                </c:pt>
                <c:pt idx="8668">
                  <c:v>1.5963000000000001</c:v>
                </c:pt>
                <c:pt idx="8669">
                  <c:v>1.597</c:v>
                </c:pt>
                <c:pt idx="8670">
                  <c:v>1.5914999999999999</c:v>
                </c:pt>
                <c:pt idx="8671">
                  <c:v>1.5945</c:v>
                </c:pt>
                <c:pt idx="8672">
                  <c:v>1.5774999999999999</c:v>
                </c:pt>
                <c:pt idx="8673">
                  <c:v>1.5956999999999999</c:v>
                </c:pt>
                <c:pt idx="8674">
                  <c:v>1.5934999999999999</c:v>
                </c:pt>
                <c:pt idx="8675">
                  <c:v>1.5719000000000001</c:v>
                </c:pt>
                <c:pt idx="8676">
                  <c:v>1.6008</c:v>
                </c:pt>
                <c:pt idx="8677">
                  <c:v>1.5709</c:v>
                </c:pt>
                <c:pt idx="8678">
                  <c:v>1.5921000000000001</c:v>
                </c:pt>
                <c:pt idx="8679">
                  <c:v>1.5949</c:v>
                </c:pt>
                <c:pt idx="8680">
                  <c:v>1.5749</c:v>
                </c:pt>
                <c:pt idx="8681">
                  <c:v>1.5882000000000001</c:v>
                </c:pt>
                <c:pt idx="8682">
                  <c:v>1.5914999999999999</c:v>
                </c:pt>
                <c:pt idx="8683">
                  <c:v>1.5888</c:v>
                </c:pt>
                <c:pt idx="8684">
                  <c:v>1.5703</c:v>
                </c:pt>
                <c:pt idx="8685">
                  <c:v>1.5931999999999999</c:v>
                </c:pt>
                <c:pt idx="8686">
                  <c:v>1.5972</c:v>
                </c:pt>
                <c:pt idx="8687">
                  <c:v>1.5726</c:v>
                </c:pt>
                <c:pt idx="8688">
                  <c:v>1.5887</c:v>
                </c:pt>
                <c:pt idx="8689">
                  <c:v>1.5987</c:v>
                </c:pt>
                <c:pt idx="8690">
                  <c:v>1.5838000000000001</c:v>
                </c:pt>
                <c:pt idx="8691">
                  <c:v>1.5983000000000001</c:v>
                </c:pt>
                <c:pt idx="8692">
                  <c:v>1.5918000000000001</c:v>
                </c:pt>
                <c:pt idx="8693">
                  <c:v>1.5938000000000001</c:v>
                </c:pt>
                <c:pt idx="8694">
                  <c:v>1.5896999999999999</c:v>
                </c:pt>
                <c:pt idx="8695">
                  <c:v>1.5867</c:v>
                </c:pt>
                <c:pt idx="8696">
                  <c:v>1.5717000000000001</c:v>
                </c:pt>
                <c:pt idx="8697">
                  <c:v>1.571</c:v>
                </c:pt>
                <c:pt idx="8698">
                  <c:v>1.5751999999999999</c:v>
                </c:pt>
                <c:pt idx="8699">
                  <c:v>1.59</c:v>
                </c:pt>
                <c:pt idx="8700">
                  <c:v>1.5927</c:v>
                </c:pt>
                <c:pt idx="8701">
                  <c:v>1.5663</c:v>
                </c:pt>
                <c:pt idx="8702">
                  <c:v>1.5845</c:v>
                </c:pt>
                <c:pt idx="8703">
                  <c:v>1.5912999999999999</c:v>
                </c:pt>
                <c:pt idx="8704">
                  <c:v>1.5728</c:v>
                </c:pt>
                <c:pt idx="8705">
                  <c:v>1.5748</c:v>
                </c:pt>
                <c:pt idx="8706">
                  <c:v>1.5916999999999999</c:v>
                </c:pt>
                <c:pt idx="8707">
                  <c:v>1.5765</c:v>
                </c:pt>
                <c:pt idx="8708">
                  <c:v>1.5976999999999999</c:v>
                </c:pt>
                <c:pt idx="8709">
                  <c:v>1.5974999999999999</c:v>
                </c:pt>
                <c:pt idx="8710">
                  <c:v>1.5754999999999999</c:v>
                </c:pt>
                <c:pt idx="8711">
                  <c:v>1.5747</c:v>
                </c:pt>
                <c:pt idx="8712">
                  <c:v>1.5973999999999999</c:v>
                </c:pt>
                <c:pt idx="8713">
                  <c:v>1.58</c:v>
                </c:pt>
                <c:pt idx="8714">
                  <c:v>1.6126</c:v>
                </c:pt>
                <c:pt idx="8715">
                  <c:v>1.5841000000000001</c:v>
                </c:pt>
                <c:pt idx="8716">
                  <c:v>1.6120000000000001</c:v>
                </c:pt>
                <c:pt idx="8717">
                  <c:v>1.5903</c:v>
                </c:pt>
                <c:pt idx="8718">
                  <c:v>1.5904</c:v>
                </c:pt>
                <c:pt idx="8719">
                  <c:v>1.6153999999999999</c:v>
                </c:pt>
                <c:pt idx="8720">
                  <c:v>1.6076999999999999</c:v>
                </c:pt>
                <c:pt idx="8721">
                  <c:v>1.6120000000000001</c:v>
                </c:pt>
                <c:pt idx="8722">
                  <c:v>1.61</c:v>
                </c:pt>
                <c:pt idx="8723">
                  <c:v>1.6115999999999999</c:v>
                </c:pt>
                <c:pt idx="8724">
                  <c:v>1.6113</c:v>
                </c:pt>
                <c:pt idx="8725">
                  <c:v>1.6120000000000001</c:v>
                </c:pt>
                <c:pt idx="8726">
                  <c:v>1.5998000000000001</c:v>
                </c:pt>
                <c:pt idx="8727">
                  <c:v>1.6009</c:v>
                </c:pt>
                <c:pt idx="8728">
                  <c:v>1.6128</c:v>
                </c:pt>
                <c:pt idx="8729">
                  <c:v>1.6121000000000001</c:v>
                </c:pt>
                <c:pt idx="8730">
                  <c:v>1.6135999999999999</c:v>
                </c:pt>
                <c:pt idx="8731">
                  <c:v>1.6096999999999999</c:v>
                </c:pt>
                <c:pt idx="8732">
                  <c:v>1.6117999999999999</c:v>
                </c:pt>
                <c:pt idx="8733">
                  <c:v>1.5874999999999999</c:v>
                </c:pt>
                <c:pt idx="8734">
                  <c:v>1.5952</c:v>
                </c:pt>
                <c:pt idx="8735">
                  <c:v>1.605</c:v>
                </c:pt>
                <c:pt idx="8736">
                  <c:v>1.5885</c:v>
                </c:pt>
                <c:pt idx="8737">
                  <c:v>1.5841000000000001</c:v>
                </c:pt>
                <c:pt idx="8738">
                  <c:v>1.6102000000000001</c:v>
                </c:pt>
                <c:pt idx="8739">
                  <c:v>1.5853999999999999</c:v>
                </c:pt>
                <c:pt idx="8740">
                  <c:v>1.5941000000000001</c:v>
                </c:pt>
                <c:pt idx="8741">
                  <c:v>1.6034999999999999</c:v>
                </c:pt>
                <c:pt idx="8742">
                  <c:v>1.6060000000000001</c:v>
                </c:pt>
                <c:pt idx="8743">
                  <c:v>1.6146</c:v>
                </c:pt>
                <c:pt idx="8744">
                  <c:v>1.61</c:v>
                </c:pt>
                <c:pt idx="8745">
                  <c:v>1.5993999999999999</c:v>
                </c:pt>
                <c:pt idx="8746">
                  <c:v>1.6104000000000001</c:v>
                </c:pt>
                <c:pt idx="8747">
                  <c:v>1.6160000000000001</c:v>
                </c:pt>
                <c:pt idx="8748">
                  <c:v>1.5984</c:v>
                </c:pt>
                <c:pt idx="8749">
                  <c:v>1.6107</c:v>
                </c:pt>
                <c:pt idx="8750">
                  <c:v>1.5921000000000001</c:v>
                </c:pt>
                <c:pt idx="8751">
                  <c:v>1.5927</c:v>
                </c:pt>
                <c:pt idx="8752">
                  <c:v>1.6180000000000001</c:v>
                </c:pt>
                <c:pt idx="8753">
                  <c:v>1.6093999999999999</c:v>
                </c:pt>
                <c:pt idx="8754">
                  <c:v>1.5962000000000001</c:v>
                </c:pt>
                <c:pt idx="8755">
                  <c:v>1.5901000000000001</c:v>
                </c:pt>
                <c:pt idx="8756">
                  <c:v>1.6107</c:v>
                </c:pt>
                <c:pt idx="8757">
                  <c:v>1.5744</c:v>
                </c:pt>
                <c:pt idx="8758">
                  <c:v>1.5824</c:v>
                </c:pt>
                <c:pt idx="8759">
                  <c:v>1.5918000000000001</c:v>
                </c:pt>
                <c:pt idx="8760">
                  <c:v>1.5703</c:v>
                </c:pt>
                <c:pt idx="8761">
                  <c:v>1.5968</c:v>
                </c:pt>
                <c:pt idx="8762">
                  <c:v>1.5909</c:v>
                </c:pt>
                <c:pt idx="8763">
                  <c:v>1.5940000000000001</c:v>
                </c:pt>
                <c:pt idx="8764">
                  <c:v>1.5879000000000001</c:v>
                </c:pt>
                <c:pt idx="8765">
                  <c:v>1.5907</c:v>
                </c:pt>
                <c:pt idx="8766">
                  <c:v>1.5858000000000001</c:v>
                </c:pt>
                <c:pt idx="8767">
                  <c:v>1.5872999999999999</c:v>
                </c:pt>
                <c:pt idx="8768">
                  <c:v>1.5820000000000001</c:v>
                </c:pt>
                <c:pt idx="8769">
                  <c:v>1.5913999999999999</c:v>
                </c:pt>
                <c:pt idx="8770">
                  <c:v>1.5790999999999999</c:v>
                </c:pt>
                <c:pt idx="8771">
                  <c:v>1.6034999999999999</c:v>
                </c:pt>
                <c:pt idx="8772">
                  <c:v>1.5892999999999999</c:v>
                </c:pt>
                <c:pt idx="8773">
                  <c:v>1.5865</c:v>
                </c:pt>
                <c:pt idx="8774">
                  <c:v>1.5922000000000001</c:v>
                </c:pt>
                <c:pt idx="8775">
                  <c:v>1.6067</c:v>
                </c:pt>
                <c:pt idx="8776">
                  <c:v>1.6019000000000001</c:v>
                </c:pt>
                <c:pt idx="8777">
                  <c:v>1.6113999999999999</c:v>
                </c:pt>
                <c:pt idx="8778">
                  <c:v>1.5907</c:v>
                </c:pt>
                <c:pt idx="8779">
                  <c:v>1.607</c:v>
                </c:pt>
                <c:pt idx="8780">
                  <c:v>1.5892999999999999</c:v>
                </c:pt>
                <c:pt idx="8781">
                  <c:v>1.6095999999999999</c:v>
                </c:pt>
                <c:pt idx="8782">
                  <c:v>1.6072</c:v>
                </c:pt>
                <c:pt idx="8783">
                  <c:v>1.5923</c:v>
                </c:pt>
                <c:pt idx="8784">
                  <c:v>1.5871</c:v>
                </c:pt>
                <c:pt idx="8785">
                  <c:v>1.6115999999999999</c:v>
                </c:pt>
                <c:pt idx="8786">
                  <c:v>1.6069</c:v>
                </c:pt>
                <c:pt idx="8787">
                  <c:v>1.5902000000000001</c:v>
                </c:pt>
                <c:pt idx="8788">
                  <c:v>1.5901000000000001</c:v>
                </c:pt>
                <c:pt idx="8789">
                  <c:v>1.6099000000000001</c:v>
                </c:pt>
                <c:pt idx="8790">
                  <c:v>1.6143000000000001</c:v>
                </c:pt>
                <c:pt idx="8791">
                  <c:v>1.6054999999999999</c:v>
                </c:pt>
                <c:pt idx="8792">
                  <c:v>1.6099000000000001</c:v>
                </c:pt>
                <c:pt idx="8793">
                  <c:v>1.6001000000000001</c:v>
                </c:pt>
                <c:pt idx="8794">
                  <c:v>1.5886</c:v>
                </c:pt>
                <c:pt idx="8795">
                  <c:v>1.6068</c:v>
                </c:pt>
                <c:pt idx="8796">
                  <c:v>1.6073</c:v>
                </c:pt>
                <c:pt idx="8797">
                  <c:v>1.6093999999999999</c:v>
                </c:pt>
                <c:pt idx="8798">
                  <c:v>1.5898000000000001</c:v>
                </c:pt>
                <c:pt idx="8799">
                  <c:v>1.6039000000000001</c:v>
                </c:pt>
                <c:pt idx="8800">
                  <c:v>1.6045</c:v>
                </c:pt>
                <c:pt idx="8801">
                  <c:v>1.6119000000000001</c:v>
                </c:pt>
                <c:pt idx="8802">
                  <c:v>1.5923</c:v>
                </c:pt>
                <c:pt idx="8803">
                  <c:v>1.6073</c:v>
                </c:pt>
                <c:pt idx="8804">
                  <c:v>1.6106</c:v>
                </c:pt>
                <c:pt idx="8805">
                  <c:v>1.6083000000000001</c:v>
                </c:pt>
                <c:pt idx="8806">
                  <c:v>1.6082000000000001</c:v>
                </c:pt>
                <c:pt idx="8807">
                  <c:v>1.5802</c:v>
                </c:pt>
                <c:pt idx="8808">
                  <c:v>1.5927</c:v>
                </c:pt>
                <c:pt idx="8809">
                  <c:v>1.6063000000000001</c:v>
                </c:pt>
                <c:pt idx="8810">
                  <c:v>1.5889</c:v>
                </c:pt>
                <c:pt idx="8811">
                  <c:v>1.6</c:v>
                </c:pt>
                <c:pt idx="8812">
                  <c:v>1.5864</c:v>
                </c:pt>
                <c:pt idx="8813">
                  <c:v>1.6036999999999999</c:v>
                </c:pt>
                <c:pt idx="8814">
                  <c:v>1.587</c:v>
                </c:pt>
                <c:pt idx="8815">
                  <c:v>1.6056999999999999</c:v>
                </c:pt>
                <c:pt idx="8816">
                  <c:v>1.6043000000000001</c:v>
                </c:pt>
                <c:pt idx="8817">
                  <c:v>1.6084000000000001</c:v>
                </c:pt>
                <c:pt idx="8818">
                  <c:v>1.6088</c:v>
                </c:pt>
                <c:pt idx="8819">
                  <c:v>1.5911</c:v>
                </c:pt>
                <c:pt idx="8820">
                  <c:v>1.6145</c:v>
                </c:pt>
                <c:pt idx="8821">
                  <c:v>1.6221000000000001</c:v>
                </c:pt>
                <c:pt idx="8822">
                  <c:v>1.5903</c:v>
                </c:pt>
                <c:pt idx="8823">
                  <c:v>1.5914999999999999</c:v>
                </c:pt>
                <c:pt idx="8824">
                  <c:v>1.6160000000000001</c:v>
                </c:pt>
                <c:pt idx="8825">
                  <c:v>1.6153999999999999</c:v>
                </c:pt>
                <c:pt idx="8826">
                  <c:v>1.6112</c:v>
                </c:pt>
                <c:pt idx="8827">
                  <c:v>1.5887</c:v>
                </c:pt>
                <c:pt idx="8828">
                  <c:v>1.6125</c:v>
                </c:pt>
                <c:pt idx="8829">
                  <c:v>1.6135999999999999</c:v>
                </c:pt>
                <c:pt idx="8830">
                  <c:v>1.6186</c:v>
                </c:pt>
                <c:pt idx="8831">
                  <c:v>1.6113999999999999</c:v>
                </c:pt>
                <c:pt idx="8832">
                  <c:v>1.6171</c:v>
                </c:pt>
                <c:pt idx="8833">
                  <c:v>1.5964</c:v>
                </c:pt>
                <c:pt idx="8834">
                  <c:v>1.6127</c:v>
                </c:pt>
                <c:pt idx="8835">
                  <c:v>1.6097999999999999</c:v>
                </c:pt>
                <c:pt idx="8836">
                  <c:v>1.6052</c:v>
                </c:pt>
                <c:pt idx="8837">
                  <c:v>1.619</c:v>
                </c:pt>
                <c:pt idx="8838">
                  <c:v>1.6128</c:v>
                </c:pt>
                <c:pt idx="8839">
                  <c:v>1.5959000000000001</c:v>
                </c:pt>
                <c:pt idx="8840">
                  <c:v>1.5912999999999999</c:v>
                </c:pt>
                <c:pt idx="8841">
                  <c:v>1.6121000000000001</c:v>
                </c:pt>
                <c:pt idx="8842">
                  <c:v>1.5982000000000001</c:v>
                </c:pt>
                <c:pt idx="8843">
                  <c:v>1.6126</c:v>
                </c:pt>
                <c:pt idx="8844">
                  <c:v>1.6072</c:v>
                </c:pt>
                <c:pt idx="8845">
                  <c:v>1.6111</c:v>
                </c:pt>
                <c:pt idx="8846">
                  <c:v>1.5976999999999999</c:v>
                </c:pt>
                <c:pt idx="8847">
                  <c:v>1.5989</c:v>
                </c:pt>
                <c:pt idx="8848">
                  <c:v>1.6192</c:v>
                </c:pt>
                <c:pt idx="8849">
                  <c:v>1.6207</c:v>
                </c:pt>
                <c:pt idx="8850">
                  <c:v>1.5969</c:v>
                </c:pt>
                <c:pt idx="8851">
                  <c:v>1.6117999999999999</c:v>
                </c:pt>
                <c:pt idx="8852">
                  <c:v>1.5887</c:v>
                </c:pt>
                <c:pt idx="8853">
                  <c:v>1.6087</c:v>
                </c:pt>
                <c:pt idx="8854">
                  <c:v>1.5864</c:v>
                </c:pt>
                <c:pt idx="8855">
                  <c:v>1.6107</c:v>
                </c:pt>
                <c:pt idx="8856">
                  <c:v>1.6054999999999999</c:v>
                </c:pt>
                <c:pt idx="8857">
                  <c:v>1.6073999999999999</c:v>
                </c:pt>
                <c:pt idx="8858">
                  <c:v>1.6169</c:v>
                </c:pt>
                <c:pt idx="8859">
                  <c:v>1.6145</c:v>
                </c:pt>
                <c:pt idx="8860">
                  <c:v>1.6086</c:v>
                </c:pt>
                <c:pt idx="8861">
                  <c:v>1.601</c:v>
                </c:pt>
                <c:pt idx="8862">
                  <c:v>1.6191</c:v>
                </c:pt>
                <c:pt idx="8863">
                  <c:v>1.6157999999999999</c:v>
                </c:pt>
                <c:pt idx="8864">
                  <c:v>1.6160000000000001</c:v>
                </c:pt>
                <c:pt idx="8865">
                  <c:v>1.6106</c:v>
                </c:pt>
                <c:pt idx="8866">
                  <c:v>1.621</c:v>
                </c:pt>
                <c:pt idx="8867">
                  <c:v>1.6235999999999999</c:v>
                </c:pt>
                <c:pt idx="8868">
                  <c:v>1.6008</c:v>
                </c:pt>
                <c:pt idx="8869">
                  <c:v>1.6053999999999999</c:v>
                </c:pt>
                <c:pt idx="8870">
                  <c:v>1.6185</c:v>
                </c:pt>
                <c:pt idx="8871">
                  <c:v>1.5999000000000001</c:v>
                </c:pt>
                <c:pt idx="8872">
                  <c:v>1.6188</c:v>
                </c:pt>
                <c:pt idx="8873">
                  <c:v>1.5966</c:v>
                </c:pt>
                <c:pt idx="8874">
                  <c:v>1.5929</c:v>
                </c:pt>
                <c:pt idx="8875">
                  <c:v>1.6233</c:v>
                </c:pt>
                <c:pt idx="8876">
                  <c:v>1.6024</c:v>
                </c:pt>
                <c:pt idx="8877">
                  <c:v>1.6013999999999999</c:v>
                </c:pt>
                <c:pt idx="8878">
                  <c:v>1.6209</c:v>
                </c:pt>
                <c:pt idx="8879">
                  <c:v>1.6208</c:v>
                </c:pt>
                <c:pt idx="8880">
                  <c:v>1.6231</c:v>
                </c:pt>
                <c:pt idx="8881">
                  <c:v>1.6063000000000001</c:v>
                </c:pt>
                <c:pt idx="8882">
                  <c:v>1.6221000000000001</c:v>
                </c:pt>
                <c:pt idx="8883">
                  <c:v>1.5985</c:v>
                </c:pt>
                <c:pt idx="8884">
                  <c:v>1.5932999999999999</c:v>
                </c:pt>
                <c:pt idx="8885">
                  <c:v>1.6104000000000001</c:v>
                </c:pt>
                <c:pt idx="8886">
                  <c:v>1.6189</c:v>
                </c:pt>
                <c:pt idx="8887">
                  <c:v>1.6242000000000001</c:v>
                </c:pt>
                <c:pt idx="8888">
                  <c:v>1.621</c:v>
                </c:pt>
                <c:pt idx="8889">
                  <c:v>1.6244000000000001</c:v>
                </c:pt>
                <c:pt idx="8890">
                  <c:v>1.6195999999999999</c:v>
                </c:pt>
                <c:pt idx="8891">
                  <c:v>1.6268</c:v>
                </c:pt>
                <c:pt idx="8892">
                  <c:v>1.6188</c:v>
                </c:pt>
                <c:pt idx="8893">
                  <c:v>1.6235999999999999</c:v>
                </c:pt>
                <c:pt idx="8894">
                  <c:v>1.6056999999999999</c:v>
                </c:pt>
                <c:pt idx="8895">
                  <c:v>1.6213</c:v>
                </c:pt>
                <c:pt idx="8896">
                  <c:v>1.6163000000000001</c:v>
                </c:pt>
                <c:pt idx="8897">
                  <c:v>1.6156999999999999</c:v>
                </c:pt>
                <c:pt idx="8898">
                  <c:v>1.609</c:v>
                </c:pt>
                <c:pt idx="8899">
                  <c:v>1.5979000000000001</c:v>
                </c:pt>
                <c:pt idx="8900">
                  <c:v>1.6254999999999999</c:v>
                </c:pt>
                <c:pt idx="8901">
                  <c:v>1.6287</c:v>
                </c:pt>
                <c:pt idx="8902">
                  <c:v>1.5988</c:v>
                </c:pt>
                <c:pt idx="8903">
                  <c:v>1.6288</c:v>
                </c:pt>
                <c:pt idx="8904">
                  <c:v>1.627</c:v>
                </c:pt>
                <c:pt idx="8905">
                  <c:v>1.6055999999999999</c:v>
                </c:pt>
                <c:pt idx="8906">
                  <c:v>1.6034999999999999</c:v>
                </c:pt>
                <c:pt idx="8907">
                  <c:v>1.6247</c:v>
                </c:pt>
                <c:pt idx="8908">
                  <c:v>1.6160000000000001</c:v>
                </c:pt>
                <c:pt idx="8909">
                  <c:v>1.6243000000000001</c:v>
                </c:pt>
                <c:pt idx="8910">
                  <c:v>1.6189</c:v>
                </c:pt>
                <c:pt idx="8911">
                  <c:v>1.6216999999999999</c:v>
                </c:pt>
                <c:pt idx="8912">
                  <c:v>1.5979000000000001</c:v>
                </c:pt>
                <c:pt idx="8913">
                  <c:v>1.6215999999999999</c:v>
                </c:pt>
                <c:pt idx="8914">
                  <c:v>1.5992999999999999</c:v>
                </c:pt>
                <c:pt idx="8915">
                  <c:v>1.6173</c:v>
                </c:pt>
                <c:pt idx="8916">
                  <c:v>1.6215999999999999</c:v>
                </c:pt>
                <c:pt idx="8917">
                  <c:v>1.5722</c:v>
                </c:pt>
                <c:pt idx="8918">
                  <c:v>1.58</c:v>
                </c:pt>
                <c:pt idx="8919">
                  <c:v>1.5834999999999999</c:v>
                </c:pt>
                <c:pt idx="8920">
                  <c:v>1.5832999999999999</c:v>
                </c:pt>
                <c:pt idx="8921">
                  <c:v>1.5760000000000001</c:v>
                </c:pt>
                <c:pt idx="8922">
                  <c:v>1.5964</c:v>
                </c:pt>
                <c:pt idx="8923">
                  <c:v>1.5999000000000001</c:v>
                </c:pt>
                <c:pt idx="8924">
                  <c:v>1.5984</c:v>
                </c:pt>
                <c:pt idx="8925">
                  <c:v>1.6074999999999999</c:v>
                </c:pt>
                <c:pt idx="8926">
                  <c:v>1.5806</c:v>
                </c:pt>
                <c:pt idx="8927">
                  <c:v>1.6064000000000001</c:v>
                </c:pt>
                <c:pt idx="8928">
                  <c:v>1.6068</c:v>
                </c:pt>
                <c:pt idx="8929">
                  <c:v>1.6065</c:v>
                </c:pt>
                <c:pt idx="8930">
                  <c:v>1.5871</c:v>
                </c:pt>
                <c:pt idx="8931">
                  <c:v>1.6012</c:v>
                </c:pt>
                <c:pt idx="8932">
                  <c:v>1.6116999999999999</c:v>
                </c:pt>
                <c:pt idx="8933">
                  <c:v>1.6112</c:v>
                </c:pt>
                <c:pt idx="8934">
                  <c:v>1.5943000000000001</c:v>
                </c:pt>
                <c:pt idx="8935">
                  <c:v>1.5922000000000001</c:v>
                </c:pt>
                <c:pt idx="8936">
                  <c:v>1.5899000000000001</c:v>
                </c:pt>
                <c:pt idx="8937">
                  <c:v>1.6153999999999999</c:v>
                </c:pt>
                <c:pt idx="8938">
                  <c:v>1.6168</c:v>
                </c:pt>
                <c:pt idx="8939">
                  <c:v>1.6174999999999999</c:v>
                </c:pt>
                <c:pt idx="8940">
                  <c:v>1.6145</c:v>
                </c:pt>
                <c:pt idx="8941">
                  <c:v>1.6160000000000001</c:v>
                </c:pt>
                <c:pt idx="8942">
                  <c:v>1.6065</c:v>
                </c:pt>
                <c:pt idx="8943">
                  <c:v>1.6180000000000001</c:v>
                </c:pt>
                <c:pt idx="8944">
                  <c:v>1.621</c:v>
                </c:pt>
                <c:pt idx="8945">
                  <c:v>1.6228</c:v>
                </c:pt>
                <c:pt idx="8946">
                  <c:v>1.6218999999999999</c:v>
                </c:pt>
                <c:pt idx="8947">
                  <c:v>1.6194999999999999</c:v>
                </c:pt>
                <c:pt idx="8948">
                  <c:v>1.6186</c:v>
                </c:pt>
                <c:pt idx="8949">
                  <c:v>1.6173</c:v>
                </c:pt>
                <c:pt idx="8950">
                  <c:v>1.5982000000000001</c:v>
                </c:pt>
                <c:pt idx="8951">
                  <c:v>1.5931999999999999</c:v>
                </c:pt>
                <c:pt idx="8952">
                  <c:v>1.5922000000000001</c:v>
                </c:pt>
                <c:pt idx="8953">
                  <c:v>1.6096999999999999</c:v>
                </c:pt>
                <c:pt idx="8954">
                  <c:v>1.6254</c:v>
                </c:pt>
                <c:pt idx="8955">
                  <c:v>1.6162000000000001</c:v>
                </c:pt>
                <c:pt idx="8956">
                  <c:v>1.6134999999999999</c:v>
                </c:pt>
                <c:pt idx="8957">
                  <c:v>1.5988</c:v>
                </c:pt>
                <c:pt idx="8958">
                  <c:v>1.6168</c:v>
                </c:pt>
                <c:pt idx="8959">
                  <c:v>1.6157999999999999</c:v>
                </c:pt>
                <c:pt idx="8960">
                  <c:v>1.623</c:v>
                </c:pt>
                <c:pt idx="8961">
                  <c:v>1.6147</c:v>
                </c:pt>
                <c:pt idx="8962">
                  <c:v>1.6213</c:v>
                </c:pt>
                <c:pt idx="8963">
                  <c:v>1.6091</c:v>
                </c:pt>
                <c:pt idx="8964">
                  <c:v>1.601</c:v>
                </c:pt>
                <c:pt idx="8965">
                  <c:v>1.6111</c:v>
                </c:pt>
                <c:pt idx="8966">
                  <c:v>1.6180000000000001</c:v>
                </c:pt>
                <c:pt idx="8967">
                  <c:v>1.6182000000000001</c:v>
                </c:pt>
                <c:pt idx="8968">
                  <c:v>1.6256999999999999</c:v>
                </c:pt>
                <c:pt idx="8969">
                  <c:v>1.6177999999999999</c:v>
                </c:pt>
                <c:pt idx="8970">
                  <c:v>1.6027</c:v>
                </c:pt>
                <c:pt idx="8971">
                  <c:v>1.6142000000000001</c:v>
                </c:pt>
                <c:pt idx="8972">
                  <c:v>1.5987</c:v>
                </c:pt>
                <c:pt idx="8973">
                  <c:v>1.5994999999999999</c:v>
                </c:pt>
                <c:pt idx="8974">
                  <c:v>1.6004</c:v>
                </c:pt>
                <c:pt idx="8975">
                  <c:v>1.6206</c:v>
                </c:pt>
                <c:pt idx="8976">
                  <c:v>1.6186</c:v>
                </c:pt>
                <c:pt idx="8977">
                  <c:v>1.6195999999999999</c:v>
                </c:pt>
                <c:pt idx="8978">
                  <c:v>1.5946</c:v>
                </c:pt>
                <c:pt idx="8979">
                  <c:v>1.6186</c:v>
                </c:pt>
                <c:pt idx="8980">
                  <c:v>1.6237999999999999</c:v>
                </c:pt>
                <c:pt idx="8981">
                  <c:v>1.5799000000000001</c:v>
                </c:pt>
                <c:pt idx="8982">
                  <c:v>1.6066</c:v>
                </c:pt>
                <c:pt idx="8983">
                  <c:v>1.6089</c:v>
                </c:pt>
                <c:pt idx="8984">
                  <c:v>1.5906</c:v>
                </c:pt>
                <c:pt idx="8985">
                  <c:v>1.6045</c:v>
                </c:pt>
                <c:pt idx="8986">
                  <c:v>1.6112</c:v>
                </c:pt>
                <c:pt idx="8987">
                  <c:v>1.6105</c:v>
                </c:pt>
                <c:pt idx="8988">
                  <c:v>1.5902000000000001</c:v>
                </c:pt>
                <c:pt idx="8989">
                  <c:v>1.5886</c:v>
                </c:pt>
                <c:pt idx="8990">
                  <c:v>1.5978000000000001</c:v>
                </c:pt>
                <c:pt idx="8991">
                  <c:v>1.5765</c:v>
                </c:pt>
                <c:pt idx="8992">
                  <c:v>1.5826</c:v>
                </c:pt>
                <c:pt idx="8993">
                  <c:v>1.6011</c:v>
                </c:pt>
                <c:pt idx="8994">
                  <c:v>1.6037999999999999</c:v>
                </c:pt>
                <c:pt idx="8995">
                  <c:v>1.5845</c:v>
                </c:pt>
                <c:pt idx="8996">
                  <c:v>1.5902000000000001</c:v>
                </c:pt>
                <c:pt idx="8997">
                  <c:v>1.5960000000000001</c:v>
                </c:pt>
                <c:pt idx="8998">
                  <c:v>1.5941000000000001</c:v>
                </c:pt>
                <c:pt idx="8999">
                  <c:v>1.6178999999999999</c:v>
                </c:pt>
                <c:pt idx="9000">
                  <c:v>1.5995999999999999</c:v>
                </c:pt>
                <c:pt idx="9001">
                  <c:v>1.6122000000000001</c:v>
                </c:pt>
                <c:pt idx="9002">
                  <c:v>1.5945</c:v>
                </c:pt>
                <c:pt idx="9003">
                  <c:v>1.5938000000000001</c:v>
                </c:pt>
                <c:pt idx="9004">
                  <c:v>1.5942000000000001</c:v>
                </c:pt>
                <c:pt idx="9005">
                  <c:v>1.59</c:v>
                </c:pt>
                <c:pt idx="9006">
                  <c:v>1.6104000000000001</c:v>
                </c:pt>
                <c:pt idx="9007">
                  <c:v>1.6184000000000001</c:v>
                </c:pt>
                <c:pt idx="9008">
                  <c:v>1.6029</c:v>
                </c:pt>
                <c:pt idx="9009">
                  <c:v>1.6172</c:v>
                </c:pt>
                <c:pt idx="9010">
                  <c:v>1.6113999999999999</c:v>
                </c:pt>
                <c:pt idx="9011">
                  <c:v>1.6171</c:v>
                </c:pt>
                <c:pt idx="9012">
                  <c:v>1.5920000000000001</c:v>
                </c:pt>
                <c:pt idx="9013">
                  <c:v>1.6203000000000001</c:v>
                </c:pt>
                <c:pt idx="9014">
                  <c:v>1.6235999999999999</c:v>
                </c:pt>
                <c:pt idx="9015">
                  <c:v>1.5968</c:v>
                </c:pt>
                <c:pt idx="9016">
                  <c:v>1.6001000000000001</c:v>
                </c:pt>
                <c:pt idx="9017">
                  <c:v>1.5988</c:v>
                </c:pt>
                <c:pt idx="9018">
                  <c:v>1.6205000000000001</c:v>
                </c:pt>
                <c:pt idx="9019">
                  <c:v>1.6173</c:v>
                </c:pt>
                <c:pt idx="9020">
                  <c:v>1.6164000000000001</c:v>
                </c:pt>
                <c:pt idx="9021">
                  <c:v>1.5960000000000001</c:v>
                </c:pt>
                <c:pt idx="9022">
                  <c:v>1.5993999999999999</c:v>
                </c:pt>
                <c:pt idx="9023">
                  <c:v>1.6153999999999999</c:v>
                </c:pt>
                <c:pt idx="9024">
                  <c:v>1.5945</c:v>
                </c:pt>
                <c:pt idx="9025">
                  <c:v>1.6189</c:v>
                </c:pt>
                <c:pt idx="9026">
                  <c:v>1.5983000000000001</c:v>
                </c:pt>
                <c:pt idx="9027">
                  <c:v>1.6214999999999999</c:v>
                </c:pt>
                <c:pt idx="9028">
                  <c:v>1.6184000000000001</c:v>
                </c:pt>
                <c:pt idx="9029">
                  <c:v>1.6195999999999999</c:v>
                </c:pt>
                <c:pt idx="9030">
                  <c:v>1.6202000000000001</c:v>
                </c:pt>
                <c:pt idx="9031">
                  <c:v>1.5982000000000001</c:v>
                </c:pt>
                <c:pt idx="9032">
                  <c:v>1.6026</c:v>
                </c:pt>
                <c:pt idx="9033">
                  <c:v>1.5954999999999999</c:v>
                </c:pt>
                <c:pt idx="9034">
                  <c:v>1.6046</c:v>
                </c:pt>
                <c:pt idx="9035">
                  <c:v>1.6084000000000001</c:v>
                </c:pt>
                <c:pt idx="9036">
                  <c:v>1.6142000000000001</c:v>
                </c:pt>
                <c:pt idx="9037">
                  <c:v>1.5880000000000001</c:v>
                </c:pt>
                <c:pt idx="9038">
                  <c:v>1.5873999999999999</c:v>
                </c:pt>
                <c:pt idx="9039">
                  <c:v>1.6051</c:v>
                </c:pt>
                <c:pt idx="9040">
                  <c:v>1.6034999999999999</c:v>
                </c:pt>
                <c:pt idx="9041">
                  <c:v>1.5962000000000001</c:v>
                </c:pt>
                <c:pt idx="9042">
                  <c:v>1.6049</c:v>
                </c:pt>
                <c:pt idx="9043">
                  <c:v>1.5826</c:v>
                </c:pt>
                <c:pt idx="9044">
                  <c:v>1.5855999999999999</c:v>
                </c:pt>
                <c:pt idx="9045">
                  <c:v>1.613</c:v>
                </c:pt>
                <c:pt idx="9046">
                  <c:v>1.6053999999999999</c:v>
                </c:pt>
                <c:pt idx="9047">
                  <c:v>1.6123000000000001</c:v>
                </c:pt>
                <c:pt idx="9048">
                  <c:v>1.6104000000000001</c:v>
                </c:pt>
                <c:pt idx="9049">
                  <c:v>1.6036999999999999</c:v>
                </c:pt>
                <c:pt idx="9050">
                  <c:v>1.6101000000000001</c:v>
                </c:pt>
                <c:pt idx="9051">
                  <c:v>1.6077999999999999</c:v>
                </c:pt>
                <c:pt idx="9052">
                  <c:v>1.6082000000000001</c:v>
                </c:pt>
                <c:pt idx="9053">
                  <c:v>1.6113</c:v>
                </c:pt>
                <c:pt idx="9054">
                  <c:v>1.6097999999999999</c:v>
                </c:pt>
                <c:pt idx="9055">
                  <c:v>1.5995999999999999</c:v>
                </c:pt>
                <c:pt idx="9056">
                  <c:v>1.6080000000000001</c:v>
                </c:pt>
                <c:pt idx="9057">
                  <c:v>1.6041000000000001</c:v>
                </c:pt>
                <c:pt idx="9058">
                  <c:v>1.6093999999999999</c:v>
                </c:pt>
                <c:pt idx="9059">
                  <c:v>1.6049</c:v>
                </c:pt>
                <c:pt idx="9060">
                  <c:v>1.6104000000000001</c:v>
                </c:pt>
                <c:pt idx="9061">
                  <c:v>1.5975999999999999</c:v>
                </c:pt>
                <c:pt idx="9062">
                  <c:v>1.62</c:v>
                </c:pt>
                <c:pt idx="9063">
                  <c:v>1.5945</c:v>
                </c:pt>
                <c:pt idx="9064">
                  <c:v>1.6155999999999999</c:v>
                </c:pt>
                <c:pt idx="9065">
                  <c:v>1.6008</c:v>
                </c:pt>
                <c:pt idx="9066">
                  <c:v>1.5968</c:v>
                </c:pt>
                <c:pt idx="9067">
                  <c:v>1.6188</c:v>
                </c:pt>
                <c:pt idx="9068">
                  <c:v>1.5974999999999999</c:v>
                </c:pt>
                <c:pt idx="9069">
                  <c:v>1.6180000000000001</c:v>
                </c:pt>
                <c:pt idx="9070">
                  <c:v>1.6156999999999999</c:v>
                </c:pt>
                <c:pt idx="9071">
                  <c:v>1.6174999999999999</c:v>
                </c:pt>
                <c:pt idx="9072">
                  <c:v>1.6188</c:v>
                </c:pt>
                <c:pt idx="9073">
                  <c:v>1.6077999999999999</c:v>
                </c:pt>
                <c:pt idx="9074">
                  <c:v>1.6162000000000001</c:v>
                </c:pt>
                <c:pt idx="9075">
                  <c:v>1.6213</c:v>
                </c:pt>
                <c:pt idx="9076">
                  <c:v>1.6157999999999999</c:v>
                </c:pt>
                <c:pt idx="9077">
                  <c:v>1.5934999999999999</c:v>
                </c:pt>
                <c:pt idx="9078">
                  <c:v>1.5927</c:v>
                </c:pt>
                <c:pt idx="9079">
                  <c:v>1.5965</c:v>
                </c:pt>
                <c:pt idx="9080">
                  <c:v>1.6148</c:v>
                </c:pt>
                <c:pt idx="9081">
                  <c:v>1.6203000000000001</c:v>
                </c:pt>
                <c:pt idx="9082">
                  <c:v>1.6034999999999999</c:v>
                </c:pt>
                <c:pt idx="9083">
                  <c:v>1.6181000000000001</c:v>
                </c:pt>
                <c:pt idx="9084">
                  <c:v>1.6169</c:v>
                </c:pt>
                <c:pt idx="9085">
                  <c:v>1.6119000000000001</c:v>
                </c:pt>
                <c:pt idx="9086">
                  <c:v>1.6227</c:v>
                </c:pt>
                <c:pt idx="9087">
                  <c:v>1.62</c:v>
                </c:pt>
                <c:pt idx="9088">
                  <c:v>1.6171</c:v>
                </c:pt>
                <c:pt idx="9089">
                  <c:v>1.6140000000000001</c:v>
                </c:pt>
                <c:pt idx="9090">
                  <c:v>1.599</c:v>
                </c:pt>
                <c:pt idx="9091">
                  <c:v>1.6193</c:v>
                </c:pt>
                <c:pt idx="9092">
                  <c:v>1.6214</c:v>
                </c:pt>
                <c:pt idx="9093">
                  <c:v>1.6167</c:v>
                </c:pt>
                <c:pt idx="9094">
                  <c:v>1.6007</c:v>
                </c:pt>
                <c:pt idx="9095">
                  <c:v>1.6223000000000001</c:v>
                </c:pt>
                <c:pt idx="9096">
                  <c:v>1.5971</c:v>
                </c:pt>
                <c:pt idx="9097">
                  <c:v>1.6229</c:v>
                </c:pt>
                <c:pt idx="9098">
                  <c:v>1.6017999999999999</c:v>
                </c:pt>
                <c:pt idx="9099">
                  <c:v>1.6252</c:v>
                </c:pt>
                <c:pt idx="9100">
                  <c:v>1.6180000000000001</c:v>
                </c:pt>
                <c:pt idx="9101">
                  <c:v>1.5979000000000001</c:v>
                </c:pt>
                <c:pt idx="9102">
                  <c:v>1.6234</c:v>
                </c:pt>
                <c:pt idx="9103">
                  <c:v>1.6281000000000001</c:v>
                </c:pt>
                <c:pt idx="9104">
                  <c:v>1.6183000000000001</c:v>
                </c:pt>
                <c:pt idx="9105">
                  <c:v>1.6195999999999999</c:v>
                </c:pt>
                <c:pt idx="9106">
                  <c:v>1.6145</c:v>
                </c:pt>
                <c:pt idx="9107">
                  <c:v>1.6041000000000001</c:v>
                </c:pt>
                <c:pt idx="9108">
                  <c:v>1.6248</c:v>
                </c:pt>
                <c:pt idx="9109">
                  <c:v>1.6228</c:v>
                </c:pt>
                <c:pt idx="9110">
                  <c:v>1.599</c:v>
                </c:pt>
                <c:pt idx="9111">
                  <c:v>1.6203000000000001</c:v>
                </c:pt>
                <c:pt idx="9112">
                  <c:v>1.6235999999999999</c:v>
                </c:pt>
                <c:pt idx="9113">
                  <c:v>1.6201000000000001</c:v>
                </c:pt>
                <c:pt idx="9114">
                  <c:v>1.6198999999999999</c:v>
                </c:pt>
                <c:pt idx="9115">
                  <c:v>1.6218999999999999</c:v>
                </c:pt>
                <c:pt idx="9116">
                  <c:v>1.5995999999999999</c:v>
                </c:pt>
                <c:pt idx="9117">
                  <c:v>1.6247</c:v>
                </c:pt>
                <c:pt idx="9118">
                  <c:v>1.6164000000000001</c:v>
                </c:pt>
                <c:pt idx="9119">
                  <c:v>1.6017999999999999</c:v>
                </c:pt>
                <c:pt idx="9120">
                  <c:v>1.6012999999999999</c:v>
                </c:pt>
                <c:pt idx="9121">
                  <c:v>1.6216999999999999</c:v>
                </c:pt>
                <c:pt idx="9122">
                  <c:v>1.6231</c:v>
                </c:pt>
                <c:pt idx="9123">
                  <c:v>1.6189</c:v>
                </c:pt>
                <c:pt idx="9124">
                  <c:v>1.6232</c:v>
                </c:pt>
                <c:pt idx="9125">
                  <c:v>1.6236999999999999</c:v>
                </c:pt>
                <c:pt idx="9126">
                  <c:v>1.6193</c:v>
                </c:pt>
                <c:pt idx="9127">
                  <c:v>1.5882000000000001</c:v>
                </c:pt>
                <c:pt idx="9128">
                  <c:v>1.5884</c:v>
                </c:pt>
                <c:pt idx="9129">
                  <c:v>1.6084000000000001</c:v>
                </c:pt>
                <c:pt idx="9130">
                  <c:v>1.6107</c:v>
                </c:pt>
                <c:pt idx="9131">
                  <c:v>1.6040000000000001</c:v>
                </c:pt>
                <c:pt idx="9132">
                  <c:v>1.607</c:v>
                </c:pt>
                <c:pt idx="9133">
                  <c:v>1.5860000000000001</c:v>
                </c:pt>
                <c:pt idx="9134">
                  <c:v>1.5798000000000001</c:v>
                </c:pt>
                <c:pt idx="9135">
                  <c:v>1.6053999999999999</c:v>
                </c:pt>
                <c:pt idx="9136">
                  <c:v>1.6066</c:v>
                </c:pt>
                <c:pt idx="9137">
                  <c:v>1.6102000000000001</c:v>
                </c:pt>
                <c:pt idx="9138">
                  <c:v>1.5894999999999999</c:v>
                </c:pt>
                <c:pt idx="9139">
                  <c:v>1.6153999999999999</c:v>
                </c:pt>
                <c:pt idx="9140">
                  <c:v>1.5898000000000001</c:v>
                </c:pt>
                <c:pt idx="9141">
                  <c:v>1.6112</c:v>
                </c:pt>
                <c:pt idx="9142">
                  <c:v>1.5704</c:v>
                </c:pt>
                <c:pt idx="9143">
                  <c:v>1.5814999999999999</c:v>
                </c:pt>
                <c:pt idx="9144">
                  <c:v>1.5867</c:v>
                </c:pt>
                <c:pt idx="9145">
                  <c:v>1.5867</c:v>
                </c:pt>
                <c:pt idx="9146">
                  <c:v>1.6068</c:v>
                </c:pt>
                <c:pt idx="9147">
                  <c:v>1.6019000000000001</c:v>
                </c:pt>
                <c:pt idx="9148">
                  <c:v>1.6086</c:v>
                </c:pt>
                <c:pt idx="9149">
                  <c:v>1.6021000000000001</c:v>
                </c:pt>
                <c:pt idx="9150">
                  <c:v>1.6052</c:v>
                </c:pt>
                <c:pt idx="9151">
                  <c:v>1.5858000000000001</c:v>
                </c:pt>
                <c:pt idx="9152">
                  <c:v>1.6069</c:v>
                </c:pt>
                <c:pt idx="9153">
                  <c:v>1.5927</c:v>
                </c:pt>
                <c:pt idx="9154">
                  <c:v>1.6113999999999999</c:v>
                </c:pt>
                <c:pt idx="9155">
                  <c:v>1.6124000000000001</c:v>
                </c:pt>
                <c:pt idx="9156">
                  <c:v>1.5908</c:v>
                </c:pt>
                <c:pt idx="9157">
                  <c:v>1.6104000000000001</c:v>
                </c:pt>
                <c:pt idx="9158">
                  <c:v>1.5833999999999999</c:v>
                </c:pt>
                <c:pt idx="9159">
                  <c:v>1.5857000000000001</c:v>
                </c:pt>
                <c:pt idx="9160">
                  <c:v>1.5879000000000001</c:v>
                </c:pt>
                <c:pt idx="9161">
                  <c:v>1.6113999999999999</c:v>
                </c:pt>
                <c:pt idx="9162">
                  <c:v>1.6135999999999999</c:v>
                </c:pt>
                <c:pt idx="9163">
                  <c:v>1.6143000000000001</c:v>
                </c:pt>
                <c:pt idx="9164">
                  <c:v>1.6105</c:v>
                </c:pt>
                <c:pt idx="9165">
                  <c:v>1.5949</c:v>
                </c:pt>
                <c:pt idx="9166">
                  <c:v>1.5948</c:v>
                </c:pt>
                <c:pt idx="9167">
                  <c:v>1.5872999999999999</c:v>
                </c:pt>
                <c:pt idx="9168">
                  <c:v>1.6128</c:v>
                </c:pt>
                <c:pt idx="9169">
                  <c:v>1.6165</c:v>
                </c:pt>
                <c:pt idx="9170">
                  <c:v>1.619</c:v>
                </c:pt>
                <c:pt idx="9171">
                  <c:v>1.5975999999999999</c:v>
                </c:pt>
                <c:pt idx="9172">
                  <c:v>1.6155999999999999</c:v>
                </c:pt>
                <c:pt idx="9173">
                  <c:v>1.6172</c:v>
                </c:pt>
                <c:pt idx="9174">
                  <c:v>1.6172</c:v>
                </c:pt>
                <c:pt idx="9175">
                  <c:v>1.6156999999999999</c:v>
                </c:pt>
                <c:pt idx="9176">
                  <c:v>1.6162000000000001</c:v>
                </c:pt>
                <c:pt idx="9177">
                  <c:v>1.5981000000000001</c:v>
                </c:pt>
                <c:pt idx="9178">
                  <c:v>1.5933999999999999</c:v>
                </c:pt>
                <c:pt idx="9179">
                  <c:v>1.6193</c:v>
                </c:pt>
                <c:pt idx="9180">
                  <c:v>1.6132</c:v>
                </c:pt>
                <c:pt idx="9181">
                  <c:v>1.5815999999999999</c:v>
                </c:pt>
                <c:pt idx="9182">
                  <c:v>1.5931999999999999</c:v>
                </c:pt>
                <c:pt idx="9183">
                  <c:v>1.6045</c:v>
                </c:pt>
                <c:pt idx="9184">
                  <c:v>1.609</c:v>
                </c:pt>
                <c:pt idx="9185">
                  <c:v>1.5891</c:v>
                </c:pt>
                <c:pt idx="9186">
                  <c:v>1.6096999999999999</c:v>
                </c:pt>
                <c:pt idx="9187">
                  <c:v>1.5762</c:v>
                </c:pt>
                <c:pt idx="9188">
                  <c:v>1.6123000000000001</c:v>
                </c:pt>
                <c:pt idx="9189">
                  <c:v>1.5891</c:v>
                </c:pt>
                <c:pt idx="9190">
                  <c:v>1.6095999999999999</c:v>
                </c:pt>
                <c:pt idx="9191">
                  <c:v>1.6113999999999999</c:v>
                </c:pt>
                <c:pt idx="9192">
                  <c:v>1.5621</c:v>
                </c:pt>
                <c:pt idx="9193">
                  <c:v>1.5894999999999999</c:v>
                </c:pt>
                <c:pt idx="9194">
                  <c:v>1.5871999999999999</c:v>
                </c:pt>
                <c:pt idx="9195">
                  <c:v>1.5920000000000001</c:v>
                </c:pt>
                <c:pt idx="9196">
                  <c:v>1.5891999999999999</c:v>
                </c:pt>
                <c:pt idx="9197">
                  <c:v>1.5737000000000001</c:v>
                </c:pt>
                <c:pt idx="9198">
                  <c:v>1.5747</c:v>
                </c:pt>
                <c:pt idx="9199">
                  <c:v>1.5751999999999999</c:v>
                </c:pt>
                <c:pt idx="9200">
                  <c:v>1.5921000000000001</c:v>
                </c:pt>
                <c:pt idx="9201">
                  <c:v>1.5920000000000001</c:v>
                </c:pt>
                <c:pt idx="9202">
                  <c:v>1.5925</c:v>
                </c:pt>
                <c:pt idx="9203">
                  <c:v>1.5766</c:v>
                </c:pt>
                <c:pt idx="9204">
                  <c:v>1.5895999999999999</c:v>
                </c:pt>
                <c:pt idx="9205">
                  <c:v>1.5913999999999999</c:v>
                </c:pt>
                <c:pt idx="9206">
                  <c:v>1.5760000000000001</c:v>
                </c:pt>
                <c:pt idx="9207">
                  <c:v>1.5865</c:v>
                </c:pt>
                <c:pt idx="9208">
                  <c:v>1.5972999999999999</c:v>
                </c:pt>
                <c:pt idx="9209">
                  <c:v>1.5906</c:v>
                </c:pt>
                <c:pt idx="9210">
                  <c:v>1.59</c:v>
                </c:pt>
                <c:pt idx="9211">
                  <c:v>1.5708</c:v>
                </c:pt>
                <c:pt idx="9212">
                  <c:v>1.573</c:v>
                </c:pt>
                <c:pt idx="9213">
                  <c:v>1.5892999999999999</c:v>
                </c:pt>
                <c:pt idx="9214">
                  <c:v>1.569</c:v>
                </c:pt>
                <c:pt idx="9215">
                  <c:v>1.5728</c:v>
                </c:pt>
                <c:pt idx="9216">
                  <c:v>1.5686</c:v>
                </c:pt>
                <c:pt idx="9217">
                  <c:v>1.5869</c:v>
                </c:pt>
                <c:pt idx="9218">
                  <c:v>1.5708</c:v>
                </c:pt>
                <c:pt idx="9219">
                  <c:v>1.5887</c:v>
                </c:pt>
                <c:pt idx="9220">
                  <c:v>1.5849</c:v>
                </c:pt>
                <c:pt idx="9221">
                  <c:v>1.5904</c:v>
                </c:pt>
                <c:pt idx="9222">
                  <c:v>1.5809</c:v>
                </c:pt>
                <c:pt idx="9223">
                  <c:v>1.5713999999999999</c:v>
                </c:pt>
                <c:pt idx="9224">
                  <c:v>1.5733999999999999</c:v>
                </c:pt>
                <c:pt idx="9225">
                  <c:v>1.5904</c:v>
                </c:pt>
                <c:pt idx="9226">
                  <c:v>1.5956999999999999</c:v>
                </c:pt>
                <c:pt idx="9227">
                  <c:v>1.5871999999999999</c:v>
                </c:pt>
                <c:pt idx="9228">
                  <c:v>1.5922000000000001</c:v>
                </c:pt>
                <c:pt idx="9229">
                  <c:v>1.5616000000000001</c:v>
                </c:pt>
                <c:pt idx="9230">
                  <c:v>1.5692999999999999</c:v>
                </c:pt>
                <c:pt idx="9231">
                  <c:v>1.5835999999999999</c:v>
                </c:pt>
                <c:pt idx="9232">
                  <c:v>1.5872999999999999</c:v>
                </c:pt>
                <c:pt idx="9233">
                  <c:v>1.5638000000000001</c:v>
                </c:pt>
                <c:pt idx="9234">
                  <c:v>1.5845</c:v>
                </c:pt>
                <c:pt idx="9235">
                  <c:v>1.5660000000000001</c:v>
                </c:pt>
                <c:pt idx="9236">
                  <c:v>1.5820000000000001</c:v>
                </c:pt>
                <c:pt idx="9237">
                  <c:v>1.5837000000000001</c:v>
                </c:pt>
                <c:pt idx="9238">
                  <c:v>1.5674999999999999</c:v>
                </c:pt>
                <c:pt idx="9239">
                  <c:v>1.5843</c:v>
                </c:pt>
                <c:pt idx="9240">
                  <c:v>1.5814999999999999</c:v>
                </c:pt>
                <c:pt idx="9241">
                  <c:v>1.5857000000000001</c:v>
                </c:pt>
                <c:pt idx="9242">
                  <c:v>1.5725</c:v>
                </c:pt>
                <c:pt idx="9243">
                  <c:v>1.5745</c:v>
                </c:pt>
                <c:pt idx="9244">
                  <c:v>1.5931999999999999</c:v>
                </c:pt>
                <c:pt idx="9245">
                  <c:v>1.5860000000000001</c:v>
                </c:pt>
                <c:pt idx="9246">
                  <c:v>1.589</c:v>
                </c:pt>
                <c:pt idx="9247">
                  <c:v>1.5927</c:v>
                </c:pt>
                <c:pt idx="9248">
                  <c:v>1.5913999999999999</c:v>
                </c:pt>
                <c:pt idx="9249">
                  <c:v>1.5828</c:v>
                </c:pt>
                <c:pt idx="9250">
                  <c:v>1.6020000000000001</c:v>
                </c:pt>
                <c:pt idx="9251">
                  <c:v>1.601</c:v>
                </c:pt>
                <c:pt idx="9252">
                  <c:v>1.6026</c:v>
                </c:pt>
                <c:pt idx="9253">
                  <c:v>1.5778000000000001</c:v>
                </c:pt>
                <c:pt idx="9254">
                  <c:v>1.5781000000000001</c:v>
                </c:pt>
                <c:pt idx="9255">
                  <c:v>1.5969</c:v>
                </c:pt>
                <c:pt idx="9256">
                  <c:v>1.5803</c:v>
                </c:pt>
                <c:pt idx="9257">
                  <c:v>1.5849</c:v>
                </c:pt>
                <c:pt idx="9258">
                  <c:v>1.5852999999999999</c:v>
                </c:pt>
                <c:pt idx="9259">
                  <c:v>1.5867</c:v>
                </c:pt>
                <c:pt idx="9260">
                  <c:v>1.5865</c:v>
                </c:pt>
                <c:pt idx="9261">
                  <c:v>1.5905</c:v>
                </c:pt>
                <c:pt idx="9262">
                  <c:v>1.5708</c:v>
                </c:pt>
                <c:pt idx="9263">
                  <c:v>1.5834999999999999</c:v>
                </c:pt>
                <c:pt idx="9264">
                  <c:v>1.5881000000000001</c:v>
                </c:pt>
                <c:pt idx="9265">
                  <c:v>1.6036999999999999</c:v>
                </c:pt>
                <c:pt idx="9266">
                  <c:v>1.5827</c:v>
                </c:pt>
                <c:pt idx="9267">
                  <c:v>1.5833999999999999</c:v>
                </c:pt>
                <c:pt idx="9268">
                  <c:v>1.583</c:v>
                </c:pt>
                <c:pt idx="9269">
                  <c:v>1.6029</c:v>
                </c:pt>
                <c:pt idx="9270">
                  <c:v>1.6043000000000001</c:v>
                </c:pt>
                <c:pt idx="9271">
                  <c:v>1.5989</c:v>
                </c:pt>
                <c:pt idx="9272">
                  <c:v>1.5789</c:v>
                </c:pt>
                <c:pt idx="9273">
                  <c:v>1.6009</c:v>
                </c:pt>
                <c:pt idx="9274">
                  <c:v>1.6046</c:v>
                </c:pt>
                <c:pt idx="9275">
                  <c:v>1.6052999999999999</c:v>
                </c:pt>
                <c:pt idx="9276">
                  <c:v>1.605</c:v>
                </c:pt>
                <c:pt idx="9277">
                  <c:v>1.5940000000000001</c:v>
                </c:pt>
                <c:pt idx="9278">
                  <c:v>1.6034999999999999</c:v>
                </c:pt>
                <c:pt idx="9279">
                  <c:v>1.6012</c:v>
                </c:pt>
                <c:pt idx="9280">
                  <c:v>1.6084000000000001</c:v>
                </c:pt>
                <c:pt idx="9281">
                  <c:v>1.6052999999999999</c:v>
                </c:pt>
                <c:pt idx="9282">
                  <c:v>1.6145</c:v>
                </c:pt>
                <c:pt idx="9283">
                  <c:v>1.6086</c:v>
                </c:pt>
                <c:pt idx="9284">
                  <c:v>1.6153999999999999</c:v>
                </c:pt>
                <c:pt idx="9285">
                  <c:v>1.6148</c:v>
                </c:pt>
                <c:pt idx="9286">
                  <c:v>1.5975999999999999</c:v>
                </c:pt>
                <c:pt idx="9287">
                  <c:v>1.6143000000000001</c:v>
                </c:pt>
                <c:pt idx="9288">
                  <c:v>1.6164000000000001</c:v>
                </c:pt>
                <c:pt idx="9289">
                  <c:v>1.6113</c:v>
                </c:pt>
                <c:pt idx="9290">
                  <c:v>1.6135999999999999</c:v>
                </c:pt>
                <c:pt idx="9291">
                  <c:v>1.6132</c:v>
                </c:pt>
                <c:pt idx="9292">
                  <c:v>1.6193</c:v>
                </c:pt>
                <c:pt idx="9293">
                  <c:v>1.6032999999999999</c:v>
                </c:pt>
                <c:pt idx="9294">
                  <c:v>1.6111</c:v>
                </c:pt>
                <c:pt idx="9295">
                  <c:v>1.5946</c:v>
                </c:pt>
                <c:pt idx="9296">
                  <c:v>1.6079000000000001</c:v>
                </c:pt>
                <c:pt idx="9297">
                  <c:v>1.6175999999999999</c:v>
                </c:pt>
                <c:pt idx="9298">
                  <c:v>1.5928</c:v>
                </c:pt>
                <c:pt idx="9299">
                  <c:v>1.6148</c:v>
                </c:pt>
                <c:pt idx="9300">
                  <c:v>1.6115999999999999</c:v>
                </c:pt>
                <c:pt idx="9301">
                  <c:v>1.5932999999999999</c:v>
                </c:pt>
                <c:pt idx="9302">
                  <c:v>1.5947</c:v>
                </c:pt>
                <c:pt idx="9303">
                  <c:v>1.6107</c:v>
                </c:pt>
                <c:pt idx="9304">
                  <c:v>1.609</c:v>
                </c:pt>
                <c:pt idx="9305">
                  <c:v>1.6144000000000001</c:v>
                </c:pt>
                <c:pt idx="9306">
                  <c:v>1.6188</c:v>
                </c:pt>
                <c:pt idx="9307">
                  <c:v>1.5924</c:v>
                </c:pt>
                <c:pt idx="9308">
                  <c:v>1.6124000000000001</c:v>
                </c:pt>
                <c:pt idx="9309">
                  <c:v>1.5918000000000001</c:v>
                </c:pt>
                <c:pt idx="9310">
                  <c:v>1.6151</c:v>
                </c:pt>
                <c:pt idx="9311">
                  <c:v>1.5906</c:v>
                </c:pt>
                <c:pt idx="9312">
                  <c:v>1.5931999999999999</c:v>
                </c:pt>
                <c:pt idx="9313">
                  <c:v>1.61</c:v>
                </c:pt>
                <c:pt idx="9314">
                  <c:v>1.5860000000000001</c:v>
                </c:pt>
                <c:pt idx="9315">
                  <c:v>1.6194999999999999</c:v>
                </c:pt>
                <c:pt idx="9316">
                  <c:v>1.6086</c:v>
                </c:pt>
                <c:pt idx="9317">
                  <c:v>1.6133</c:v>
                </c:pt>
                <c:pt idx="9318">
                  <c:v>1.6096999999999999</c:v>
                </c:pt>
                <c:pt idx="9319">
                  <c:v>1.6117999999999999</c:v>
                </c:pt>
                <c:pt idx="9320">
                  <c:v>1.5956999999999999</c:v>
                </c:pt>
                <c:pt idx="9321">
                  <c:v>1.6115999999999999</c:v>
                </c:pt>
                <c:pt idx="9322">
                  <c:v>1.6185</c:v>
                </c:pt>
                <c:pt idx="9323">
                  <c:v>1.5964</c:v>
                </c:pt>
                <c:pt idx="9324">
                  <c:v>1.5902000000000001</c:v>
                </c:pt>
                <c:pt idx="9325">
                  <c:v>1.6104000000000001</c:v>
                </c:pt>
                <c:pt idx="9326">
                  <c:v>1.6124000000000001</c:v>
                </c:pt>
                <c:pt idx="9327">
                  <c:v>1.5914999999999999</c:v>
                </c:pt>
                <c:pt idx="9328">
                  <c:v>1.6183000000000001</c:v>
                </c:pt>
                <c:pt idx="9329">
                  <c:v>1.5954999999999999</c:v>
                </c:pt>
                <c:pt idx="9330">
                  <c:v>1.5929</c:v>
                </c:pt>
                <c:pt idx="9331">
                  <c:v>1.6157999999999999</c:v>
                </c:pt>
                <c:pt idx="9332">
                  <c:v>1.6102000000000001</c:v>
                </c:pt>
                <c:pt idx="9333">
                  <c:v>1.5983000000000001</c:v>
                </c:pt>
                <c:pt idx="9334">
                  <c:v>1.6207</c:v>
                </c:pt>
                <c:pt idx="9335">
                  <c:v>1.617</c:v>
                </c:pt>
                <c:pt idx="9336">
                  <c:v>1.6180000000000001</c:v>
                </c:pt>
                <c:pt idx="9337">
                  <c:v>1.619</c:v>
                </c:pt>
                <c:pt idx="9338">
                  <c:v>1.5966</c:v>
                </c:pt>
                <c:pt idx="9339">
                  <c:v>1.6091</c:v>
                </c:pt>
                <c:pt idx="9340">
                  <c:v>1.5956999999999999</c:v>
                </c:pt>
                <c:pt idx="9341">
                  <c:v>1.6182000000000001</c:v>
                </c:pt>
                <c:pt idx="9342">
                  <c:v>1.6202000000000001</c:v>
                </c:pt>
                <c:pt idx="9343">
                  <c:v>1.6161000000000001</c:v>
                </c:pt>
                <c:pt idx="9344">
                  <c:v>1.5885</c:v>
                </c:pt>
                <c:pt idx="9345">
                  <c:v>1.6156999999999999</c:v>
                </c:pt>
                <c:pt idx="9346">
                  <c:v>1.6177999999999999</c:v>
                </c:pt>
                <c:pt idx="9347">
                  <c:v>1.6174999999999999</c:v>
                </c:pt>
                <c:pt idx="9348">
                  <c:v>1.6133</c:v>
                </c:pt>
                <c:pt idx="9349">
                  <c:v>1.6169</c:v>
                </c:pt>
                <c:pt idx="9350">
                  <c:v>1.6173999999999999</c:v>
                </c:pt>
                <c:pt idx="9351">
                  <c:v>1.5946</c:v>
                </c:pt>
                <c:pt idx="9352">
                  <c:v>1.5894999999999999</c:v>
                </c:pt>
                <c:pt idx="9353">
                  <c:v>1.5891</c:v>
                </c:pt>
                <c:pt idx="9354">
                  <c:v>1.6136999999999999</c:v>
                </c:pt>
                <c:pt idx="9355">
                  <c:v>1.5961000000000001</c:v>
                </c:pt>
                <c:pt idx="9356">
                  <c:v>1.6114999999999999</c:v>
                </c:pt>
                <c:pt idx="9357">
                  <c:v>1.6126</c:v>
                </c:pt>
                <c:pt idx="9358">
                  <c:v>1.6094999999999999</c:v>
                </c:pt>
                <c:pt idx="9359">
                  <c:v>1.6113</c:v>
                </c:pt>
                <c:pt idx="9360">
                  <c:v>1.5921000000000001</c:v>
                </c:pt>
                <c:pt idx="9361">
                  <c:v>1.5931</c:v>
                </c:pt>
                <c:pt idx="9362">
                  <c:v>1.6182000000000001</c:v>
                </c:pt>
                <c:pt idx="9363">
                  <c:v>1.5949</c:v>
                </c:pt>
                <c:pt idx="9364">
                  <c:v>1.6085</c:v>
                </c:pt>
                <c:pt idx="9365">
                  <c:v>1.6121000000000001</c:v>
                </c:pt>
                <c:pt idx="9366">
                  <c:v>1.5959000000000001</c:v>
                </c:pt>
                <c:pt idx="9367">
                  <c:v>1.6132</c:v>
                </c:pt>
                <c:pt idx="9368">
                  <c:v>1.6123000000000001</c:v>
                </c:pt>
                <c:pt idx="9369">
                  <c:v>1.6151</c:v>
                </c:pt>
                <c:pt idx="9370">
                  <c:v>1.5902000000000001</c:v>
                </c:pt>
                <c:pt idx="9371">
                  <c:v>1.6073</c:v>
                </c:pt>
                <c:pt idx="9372">
                  <c:v>1.6148</c:v>
                </c:pt>
                <c:pt idx="9373">
                  <c:v>1.6129</c:v>
                </c:pt>
                <c:pt idx="9374">
                  <c:v>1.6183000000000001</c:v>
                </c:pt>
                <c:pt idx="9375">
                  <c:v>1.6113999999999999</c:v>
                </c:pt>
                <c:pt idx="9376">
                  <c:v>1.6134999999999999</c:v>
                </c:pt>
                <c:pt idx="9377">
                  <c:v>1.6092</c:v>
                </c:pt>
                <c:pt idx="9378">
                  <c:v>1.6142000000000001</c:v>
                </c:pt>
                <c:pt idx="9379">
                  <c:v>1.6099000000000001</c:v>
                </c:pt>
                <c:pt idx="9380">
                  <c:v>1.6111</c:v>
                </c:pt>
                <c:pt idx="9381">
                  <c:v>1.6114999999999999</c:v>
                </c:pt>
                <c:pt idx="9382">
                  <c:v>1.5894999999999999</c:v>
                </c:pt>
                <c:pt idx="9383">
                  <c:v>1.6109</c:v>
                </c:pt>
                <c:pt idx="9384">
                  <c:v>1.5907</c:v>
                </c:pt>
                <c:pt idx="9385">
                  <c:v>1.5902000000000001</c:v>
                </c:pt>
                <c:pt idx="9386">
                  <c:v>1.5904</c:v>
                </c:pt>
                <c:pt idx="9387">
                  <c:v>1.6124000000000001</c:v>
                </c:pt>
                <c:pt idx="9388">
                  <c:v>1.6092</c:v>
                </c:pt>
                <c:pt idx="9389">
                  <c:v>1.6051</c:v>
                </c:pt>
                <c:pt idx="9390">
                  <c:v>1.6077999999999999</c:v>
                </c:pt>
                <c:pt idx="9391">
                  <c:v>1.6094999999999999</c:v>
                </c:pt>
                <c:pt idx="9392">
                  <c:v>1.6119000000000001</c:v>
                </c:pt>
                <c:pt idx="9393">
                  <c:v>1.5911999999999999</c:v>
                </c:pt>
                <c:pt idx="9394">
                  <c:v>1.5922000000000001</c:v>
                </c:pt>
                <c:pt idx="9395">
                  <c:v>1.611</c:v>
                </c:pt>
                <c:pt idx="9396">
                  <c:v>1.6081000000000001</c:v>
                </c:pt>
                <c:pt idx="9397">
                  <c:v>1.611</c:v>
                </c:pt>
                <c:pt idx="9398">
                  <c:v>1.6162000000000001</c:v>
                </c:pt>
                <c:pt idx="9399">
                  <c:v>1.609</c:v>
                </c:pt>
                <c:pt idx="9400">
                  <c:v>1.5887</c:v>
                </c:pt>
                <c:pt idx="9401">
                  <c:v>1.6134999999999999</c:v>
                </c:pt>
                <c:pt idx="9402">
                  <c:v>1.6094999999999999</c:v>
                </c:pt>
                <c:pt idx="9403">
                  <c:v>1.6140000000000001</c:v>
                </c:pt>
                <c:pt idx="9404">
                  <c:v>1.5923</c:v>
                </c:pt>
                <c:pt idx="9405">
                  <c:v>1.6180000000000001</c:v>
                </c:pt>
                <c:pt idx="9406">
                  <c:v>1.6065</c:v>
                </c:pt>
                <c:pt idx="9407">
                  <c:v>1.5902000000000001</c:v>
                </c:pt>
                <c:pt idx="9408">
                  <c:v>1.6158999999999999</c:v>
                </c:pt>
                <c:pt idx="9409">
                  <c:v>1.597</c:v>
                </c:pt>
                <c:pt idx="9410">
                  <c:v>1.6196999999999999</c:v>
                </c:pt>
                <c:pt idx="9411">
                  <c:v>1.6178999999999999</c:v>
                </c:pt>
                <c:pt idx="9412">
                  <c:v>1.6184000000000001</c:v>
                </c:pt>
                <c:pt idx="9413">
                  <c:v>1.6226</c:v>
                </c:pt>
                <c:pt idx="9414">
                  <c:v>1.6049</c:v>
                </c:pt>
                <c:pt idx="9415">
                  <c:v>1.6223000000000001</c:v>
                </c:pt>
                <c:pt idx="9416">
                  <c:v>1.6008</c:v>
                </c:pt>
                <c:pt idx="9417">
                  <c:v>1.6007</c:v>
                </c:pt>
                <c:pt idx="9418">
                  <c:v>1.6046</c:v>
                </c:pt>
                <c:pt idx="9419">
                  <c:v>1.6267</c:v>
                </c:pt>
                <c:pt idx="9420">
                  <c:v>1.6202000000000001</c:v>
                </c:pt>
                <c:pt idx="9421">
                  <c:v>1.6345000000000001</c:v>
                </c:pt>
                <c:pt idx="9422">
                  <c:v>1.6214</c:v>
                </c:pt>
                <c:pt idx="9423">
                  <c:v>1.6278999999999999</c:v>
                </c:pt>
                <c:pt idx="9424">
                  <c:v>1.6257999999999999</c:v>
                </c:pt>
                <c:pt idx="9425">
                  <c:v>1.6317999999999999</c:v>
                </c:pt>
                <c:pt idx="9426">
                  <c:v>1.6127</c:v>
                </c:pt>
                <c:pt idx="9427">
                  <c:v>1.6093999999999999</c:v>
                </c:pt>
                <c:pt idx="9428">
                  <c:v>1.6287</c:v>
                </c:pt>
                <c:pt idx="9429">
                  <c:v>1.6376999999999999</c:v>
                </c:pt>
                <c:pt idx="9430">
                  <c:v>1.6366000000000001</c:v>
                </c:pt>
                <c:pt idx="9431">
                  <c:v>1.6339999999999999</c:v>
                </c:pt>
                <c:pt idx="9432">
                  <c:v>1.627</c:v>
                </c:pt>
                <c:pt idx="9433">
                  <c:v>1.6365000000000001</c:v>
                </c:pt>
                <c:pt idx="9434">
                  <c:v>1.6185</c:v>
                </c:pt>
                <c:pt idx="9435">
                  <c:v>1.6327</c:v>
                </c:pt>
                <c:pt idx="9436">
                  <c:v>1.6113</c:v>
                </c:pt>
                <c:pt idx="9437">
                  <c:v>1.6369</c:v>
                </c:pt>
                <c:pt idx="9438">
                  <c:v>1.6335999999999999</c:v>
                </c:pt>
                <c:pt idx="9439">
                  <c:v>1.6173999999999999</c:v>
                </c:pt>
                <c:pt idx="9440">
                  <c:v>1.6174999999999999</c:v>
                </c:pt>
                <c:pt idx="9441">
                  <c:v>1.6152</c:v>
                </c:pt>
                <c:pt idx="9442">
                  <c:v>1.6288</c:v>
                </c:pt>
                <c:pt idx="9443">
                  <c:v>1.6363000000000001</c:v>
                </c:pt>
                <c:pt idx="9444">
                  <c:v>1.6289</c:v>
                </c:pt>
                <c:pt idx="9445">
                  <c:v>1.6343000000000001</c:v>
                </c:pt>
                <c:pt idx="9446">
                  <c:v>1.63</c:v>
                </c:pt>
                <c:pt idx="9447">
                  <c:v>1.6297999999999999</c:v>
                </c:pt>
                <c:pt idx="9448">
                  <c:v>1.635</c:v>
                </c:pt>
                <c:pt idx="9449">
                  <c:v>1.6064000000000001</c:v>
                </c:pt>
                <c:pt idx="9450">
                  <c:v>1.6194999999999999</c:v>
                </c:pt>
                <c:pt idx="9451">
                  <c:v>1.6135999999999999</c:v>
                </c:pt>
                <c:pt idx="9452">
                  <c:v>1.6259999999999999</c:v>
                </c:pt>
                <c:pt idx="9453">
                  <c:v>1.6413</c:v>
                </c:pt>
                <c:pt idx="9454">
                  <c:v>1.6209</c:v>
                </c:pt>
                <c:pt idx="9455">
                  <c:v>1.6103000000000001</c:v>
                </c:pt>
                <c:pt idx="9456">
                  <c:v>1.6263000000000001</c:v>
                </c:pt>
                <c:pt idx="9457">
                  <c:v>1.6121000000000001</c:v>
                </c:pt>
                <c:pt idx="9458">
                  <c:v>1.6249</c:v>
                </c:pt>
                <c:pt idx="9459">
                  <c:v>1.6116999999999999</c:v>
                </c:pt>
                <c:pt idx="9460">
                  <c:v>1.6303000000000001</c:v>
                </c:pt>
                <c:pt idx="9461">
                  <c:v>1.6354</c:v>
                </c:pt>
                <c:pt idx="9462">
                  <c:v>1.6094999999999999</c:v>
                </c:pt>
                <c:pt idx="9463">
                  <c:v>1.6294</c:v>
                </c:pt>
                <c:pt idx="9464">
                  <c:v>1.6151</c:v>
                </c:pt>
                <c:pt idx="9465">
                  <c:v>1.6259999999999999</c:v>
                </c:pt>
                <c:pt idx="9466">
                  <c:v>1.6305000000000001</c:v>
                </c:pt>
                <c:pt idx="9467">
                  <c:v>1.6251</c:v>
                </c:pt>
                <c:pt idx="9468">
                  <c:v>1.6147</c:v>
                </c:pt>
                <c:pt idx="9469">
                  <c:v>1.6349</c:v>
                </c:pt>
                <c:pt idx="9470">
                  <c:v>1.6318999999999999</c:v>
                </c:pt>
                <c:pt idx="9471">
                  <c:v>1.6277999999999999</c:v>
                </c:pt>
                <c:pt idx="9472">
                  <c:v>1.6315999999999999</c:v>
                </c:pt>
                <c:pt idx="9473">
                  <c:v>1.6366000000000001</c:v>
                </c:pt>
                <c:pt idx="9474">
                  <c:v>1.6353</c:v>
                </c:pt>
                <c:pt idx="9475">
                  <c:v>1.6348</c:v>
                </c:pt>
                <c:pt idx="9476">
                  <c:v>1.6335</c:v>
                </c:pt>
                <c:pt idx="9477">
                  <c:v>1.635</c:v>
                </c:pt>
                <c:pt idx="9478">
                  <c:v>1.6316999999999999</c:v>
                </c:pt>
                <c:pt idx="9479">
                  <c:v>1.6354</c:v>
                </c:pt>
                <c:pt idx="9480">
                  <c:v>1.6113999999999999</c:v>
                </c:pt>
                <c:pt idx="9481">
                  <c:v>1.6133999999999999</c:v>
                </c:pt>
                <c:pt idx="9482">
                  <c:v>1.6128</c:v>
                </c:pt>
                <c:pt idx="9483">
                  <c:v>1.613</c:v>
                </c:pt>
                <c:pt idx="9484">
                  <c:v>1.6334</c:v>
                </c:pt>
                <c:pt idx="9485">
                  <c:v>1.6285000000000001</c:v>
                </c:pt>
                <c:pt idx="9486">
                  <c:v>1.6345000000000001</c:v>
                </c:pt>
                <c:pt idx="9487">
                  <c:v>1.6272</c:v>
                </c:pt>
                <c:pt idx="9488">
                  <c:v>1.6085</c:v>
                </c:pt>
                <c:pt idx="9489">
                  <c:v>1.6385000000000001</c:v>
                </c:pt>
                <c:pt idx="9490">
                  <c:v>1.6153</c:v>
                </c:pt>
                <c:pt idx="9491">
                  <c:v>1.6124000000000001</c:v>
                </c:pt>
                <c:pt idx="9492">
                  <c:v>1.64</c:v>
                </c:pt>
                <c:pt idx="9493">
                  <c:v>1.6371</c:v>
                </c:pt>
                <c:pt idx="9494">
                  <c:v>1.6301000000000001</c:v>
                </c:pt>
                <c:pt idx="9495">
                  <c:v>1.5953999999999999</c:v>
                </c:pt>
                <c:pt idx="9496">
                  <c:v>1.6103000000000001</c:v>
                </c:pt>
                <c:pt idx="9497">
                  <c:v>1.5951</c:v>
                </c:pt>
                <c:pt idx="9498">
                  <c:v>1.6120000000000001</c:v>
                </c:pt>
                <c:pt idx="9499">
                  <c:v>1.5944</c:v>
                </c:pt>
                <c:pt idx="9500">
                  <c:v>1.6163000000000001</c:v>
                </c:pt>
                <c:pt idx="9501">
                  <c:v>1.6119000000000001</c:v>
                </c:pt>
                <c:pt idx="9502">
                  <c:v>1.6153</c:v>
                </c:pt>
                <c:pt idx="9503">
                  <c:v>1.5972999999999999</c:v>
                </c:pt>
                <c:pt idx="9504">
                  <c:v>1.6193</c:v>
                </c:pt>
                <c:pt idx="9505">
                  <c:v>1.6202000000000001</c:v>
                </c:pt>
                <c:pt idx="9506">
                  <c:v>1.6215999999999999</c:v>
                </c:pt>
                <c:pt idx="9507">
                  <c:v>1.6161000000000001</c:v>
                </c:pt>
                <c:pt idx="9508">
                  <c:v>1.6026</c:v>
                </c:pt>
                <c:pt idx="9509">
                  <c:v>1.6206</c:v>
                </c:pt>
                <c:pt idx="9510">
                  <c:v>1.6172</c:v>
                </c:pt>
                <c:pt idx="9511">
                  <c:v>1.6245000000000001</c:v>
                </c:pt>
                <c:pt idx="9512">
                  <c:v>1.623</c:v>
                </c:pt>
                <c:pt idx="9513">
                  <c:v>1.6203000000000001</c:v>
                </c:pt>
                <c:pt idx="9514">
                  <c:v>1.621</c:v>
                </c:pt>
                <c:pt idx="9515">
                  <c:v>1.6221000000000001</c:v>
                </c:pt>
                <c:pt idx="9516">
                  <c:v>1.6223000000000001</c:v>
                </c:pt>
                <c:pt idx="9517">
                  <c:v>1.6273</c:v>
                </c:pt>
                <c:pt idx="9518">
                  <c:v>1.6157999999999999</c:v>
                </c:pt>
                <c:pt idx="9519">
                  <c:v>1.6177999999999999</c:v>
                </c:pt>
                <c:pt idx="9520">
                  <c:v>1.6059000000000001</c:v>
                </c:pt>
                <c:pt idx="9521">
                  <c:v>1.5998000000000001</c:v>
                </c:pt>
                <c:pt idx="9522">
                  <c:v>1.6238999999999999</c:v>
                </c:pt>
                <c:pt idx="9523">
                  <c:v>1.6229</c:v>
                </c:pt>
                <c:pt idx="9524">
                  <c:v>1.6242000000000001</c:v>
                </c:pt>
                <c:pt idx="9525">
                  <c:v>1.6132</c:v>
                </c:pt>
                <c:pt idx="9526">
                  <c:v>1.6015999999999999</c:v>
                </c:pt>
                <c:pt idx="9527">
                  <c:v>1.5975999999999999</c:v>
                </c:pt>
                <c:pt idx="9528">
                  <c:v>1.6054999999999999</c:v>
                </c:pt>
                <c:pt idx="9529">
                  <c:v>1.6251</c:v>
                </c:pt>
                <c:pt idx="9530">
                  <c:v>1.6051</c:v>
                </c:pt>
                <c:pt idx="9531">
                  <c:v>1.6283000000000001</c:v>
                </c:pt>
                <c:pt idx="9532">
                  <c:v>1.6016999999999999</c:v>
                </c:pt>
                <c:pt idx="9533">
                  <c:v>1.6072</c:v>
                </c:pt>
                <c:pt idx="9534">
                  <c:v>1.6080000000000001</c:v>
                </c:pt>
                <c:pt idx="9535">
                  <c:v>1.6265000000000001</c:v>
                </c:pt>
                <c:pt idx="9536">
                  <c:v>1.629</c:v>
                </c:pt>
                <c:pt idx="9537">
                  <c:v>1.6256999999999999</c:v>
                </c:pt>
                <c:pt idx="9538">
                  <c:v>1.6275999999999999</c:v>
                </c:pt>
                <c:pt idx="9539">
                  <c:v>1.6268</c:v>
                </c:pt>
                <c:pt idx="9540">
                  <c:v>1.6258999999999999</c:v>
                </c:pt>
                <c:pt idx="9541">
                  <c:v>1.6265000000000001</c:v>
                </c:pt>
                <c:pt idx="9542">
                  <c:v>1.6080000000000001</c:v>
                </c:pt>
                <c:pt idx="9543">
                  <c:v>1.6271</c:v>
                </c:pt>
                <c:pt idx="9544">
                  <c:v>1.6298999999999999</c:v>
                </c:pt>
                <c:pt idx="9545">
                  <c:v>1.6235999999999999</c:v>
                </c:pt>
                <c:pt idx="9546">
                  <c:v>1.6256999999999999</c:v>
                </c:pt>
                <c:pt idx="9547">
                  <c:v>1.6336999999999999</c:v>
                </c:pt>
                <c:pt idx="9548">
                  <c:v>1.611</c:v>
                </c:pt>
                <c:pt idx="9549">
                  <c:v>1.6363000000000001</c:v>
                </c:pt>
                <c:pt idx="9550">
                  <c:v>1.6332</c:v>
                </c:pt>
                <c:pt idx="9551">
                  <c:v>1.6356999999999999</c:v>
                </c:pt>
                <c:pt idx="9552">
                  <c:v>1.631</c:v>
                </c:pt>
                <c:pt idx="9553">
                  <c:v>1.6344000000000001</c:v>
                </c:pt>
                <c:pt idx="9554">
                  <c:v>1.6315</c:v>
                </c:pt>
                <c:pt idx="9555">
                  <c:v>1.6317999999999999</c:v>
                </c:pt>
                <c:pt idx="9556">
                  <c:v>1.6355999999999999</c:v>
                </c:pt>
                <c:pt idx="9557">
                  <c:v>1.6368</c:v>
                </c:pt>
                <c:pt idx="9558">
                  <c:v>1.6124000000000001</c:v>
                </c:pt>
                <c:pt idx="9559">
                  <c:v>1.6276999999999999</c:v>
                </c:pt>
                <c:pt idx="9560">
                  <c:v>1.6311</c:v>
                </c:pt>
                <c:pt idx="9561">
                  <c:v>1.6386000000000001</c:v>
                </c:pt>
                <c:pt idx="9562">
                  <c:v>1.6349</c:v>
                </c:pt>
                <c:pt idx="9563">
                  <c:v>1.6337999999999999</c:v>
                </c:pt>
                <c:pt idx="9564">
                  <c:v>1.6356999999999999</c:v>
                </c:pt>
                <c:pt idx="9565">
                  <c:v>1.6325000000000001</c:v>
                </c:pt>
                <c:pt idx="9566">
                  <c:v>1.6335999999999999</c:v>
                </c:pt>
                <c:pt idx="9567">
                  <c:v>1.6079000000000001</c:v>
                </c:pt>
                <c:pt idx="9568">
                  <c:v>1.6288</c:v>
                </c:pt>
                <c:pt idx="9569">
                  <c:v>1.6234999999999999</c:v>
                </c:pt>
                <c:pt idx="9570">
                  <c:v>1.6322000000000001</c:v>
                </c:pt>
                <c:pt idx="9571">
                  <c:v>1.6136999999999999</c:v>
                </c:pt>
                <c:pt idx="9572">
                  <c:v>1.6382000000000001</c:v>
                </c:pt>
                <c:pt idx="9573">
                  <c:v>1.6108</c:v>
                </c:pt>
                <c:pt idx="9574">
                  <c:v>1.6227</c:v>
                </c:pt>
                <c:pt idx="9575">
                  <c:v>1.6348</c:v>
                </c:pt>
                <c:pt idx="9576">
                  <c:v>1.6365000000000001</c:v>
                </c:pt>
                <c:pt idx="9577">
                  <c:v>1.6145</c:v>
                </c:pt>
                <c:pt idx="9578">
                  <c:v>1.6198999999999999</c:v>
                </c:pt>
                <c:pt idx="9579">
                  <c:v>1.6359999999999999</c:v>
                </c:pt>
                <c:pt idx="9580">
                  <c:v>1.6140000000000001</c:v>
                </c:pt>
                <c:pt idx="9581">
                  <c:v>1.6355999999999999</c:v>
                </c:pt>
                <c:pt idx="9582">
                  <c:v>1.6323000000000001</c:v>
                </c:pt>
                <c:pt idx="9583">
                  <c:v>1.6349</c:v>
                </c:pt>
                <c:pt idx="9584">
                  <c:v>1.613</c:v>
                </c:pt>
                <c:pt idx="9585">
                  <c:v>1.6069</c:v>
                </c:pt>
                <c:pt idx="9586">
                  <c:v>1.6245000000000001</c:v>
                </c:pt>
                <c:pt idx="9587">
                  <c:v>1.6356999999999999</c:v>
                </c:pt>
                <c:pt idx="9588">
                  <c:v>1.6253</c:v>
                </c:pt>
                <c:pt idx="9589">
                  <c:v>1.6120000000000001</c:v>
                </c:pt>
                <c:pt idx="9590">
                  <c:v>1.6342000000000001</c:v>
                </c:pt>
                <c:pt idx="9591">
                  <c:v>1.6303000000000001</c:v>
                </c:pt>
                <c:pt idx="9592">
                  <c:v>1.6374</c:v>
                </c:pt>
                <c:pt idx="9593">
                  <c:v>1.6096999999999999</c:v>
                </c:pt>
                <c:pt idx="9594">
                  <c:v>1.6363000000000001</c:v>
                </c:pt>
                <c:pt idx="9595">
                  <c:v>1.631</c:v>
                </c:pt>
                <c:pt idx="9596">
                  <c:v>1.6071</c:v>
                </c:pt>
                <c:pt idx="9597">
                  <c:v>1.6268</c:v>
                </c:pt>
                <c:pt idx="9598">
                  <c:v>1.613</c:v>
                </c:pt>
                <c:pt idx="9599">
                  <c:v>1.6364000000000001</c:v>
                </c:pt>
                <c:pt idx="9600">
                  <c:v>1.6292</c:v>
                </c:pt>
                <c:pt idx="9601">
                  <c:v>1.6295999999999999</c:v>
                </c:pt>
                <c:pt idx="9602">
                  <c:v>1.63</c:v>
                </c:pt>
                <c:pt idx="9603">
                  <c:v>1.6332</c:v>
                </c:pt>
                <c:pt idx="9604">
                  <c:v>1.6314</c:v>
                </c:pt>
                <c:pt idx="9605">
                  <c:v>1.6327</c:v>
                </c:pt>
                <c:pt idx="9606">
                  <c:v>1.6107</c:v>
                </c:pt>
                <c:pt idx="9607">
                  <c:v>1.6278999999999999</c:v>
                </c:pt>
                <c:pt idx="9608">
                  <c:v>1.6368</c:v>
                </c:pt>
                <c:pt idx="9609">
                  <c:v>1.6395</c:v>
                </c:pt>
                <c:pt idx="9610">
                  <c:v>1.6397999999999999</c:v>
                </c:pt>
                <c:pt idx="9611">
                  <c:v>1.609</c:v>
                </c:pt>
                <c:pt idx="9612">
                  <c:v>1.6292</c:v>
                </c:pt>
                <c:pt idx="9613">
                  <c:v>1.6312</c:v>
                </c:pt>
                <c:pt idx="9614">
                  <c:v>1.6359999999999999</c:v>
                </c:pt>
                <c:pt idx="9615">
                  <c:v>1.6326000000000001</c:v>
                </c:pt>
                <c:pt idx="9616">
                  <c:v>1.6303000000000001</c:v>
                </c:pt>
                <c:pt idx="9617">
                  <c:v>1.635</c:v>
                </c:pt>
                <c:pt idx="9618">
                  <c:v>1.6367</c:v>
                </c:pt>
                <c:pt idx="9619">
                  <c:v>1.6366000000000001</c:v>
                </c:pt>
                <c:pt idx="9620">
                  <c:v>1.6335</c:v>
                </c:pt>
                <c:pt idx="9621">
                  <c:v>1.6361000000000001</c:v>
                </c:pt>
                <c:pt idx="9622">
                  <c:v>1.6063000000000001</c:v>
                </c:pt>
                <c:pt idx="9623">
                  <c:v>1.6334</c:v>
                </c:pt>
                <c:pt idx="9624">
                  <c:v>1.6355999999999999</c:v>
                </c:pt>
                <c:pt idx="9625">
                  <c:v>1.629</c:v>
                </c:pt>
                <c:pt idx="9626">
                  <c:v>1.6282000000000001</c:v>
                </c:pt>
                <c:pt idx="9627">
                  <c:v>1.6057999999999999</c:v>
                </c:pt>
                <c:pt idx="9628">
                  <c:v>1.6345000000000001</c:v>
                </c:pt>
                <c:pt idx="9629">
                  <c:v>1.625</c:v>
                </c:pt>
                <c:pt idx="9630">
                  <c:v>1.6052</c:v>
                </c:pt>
                <c:pt idx="9631">
                  <c:v>1.5973999999999999</c:v>
                </c:pt>
                <c:pt idx="9632">
                  <c:v>1.6037999999999999</c:v>
                </c:pt>
                <c:pt idx="9633">
                  <c:v>1.6347</c:v>
                </c:pt>
                <c:pt idx="9634">
                  <c:v>1.6302000000000001</c:v>
                </c:pt>
                <c:pt idx="9635">
                  <c:v>1.6045</c:v>
                </c:pt>
                <c:pt idx="9636">
                  <c:v>1.6243000000000001</c:v>
                </c:pt>
                <c:pt idx="9637">
                  <c:v>1.6265000000000001</c:v>
                </c:pt>
                <c:pt idx="9638">
                  <c:v>1.6062000000000001</c:v>
                </c:pt>
                <c:pt idx="9639">
                  <c:v>1.6363000000000001</c:v>
                </c:pt>
                <c:pt idx="9640">
                  <c:v>1.6221000000000001</c:v>
                </c:pt>
                <c:pt idx="9641">
                  <c:v>1.6025</c:v>
                </c:pt>
                <c:pt idx="9642">
                  <c:v>1.6085</c:v>
                </c:pt>
                <c:pt idx="9643">
                  <c:v>1.6215999999999999</c:v>
                </c:pt>
                <c:pt idx="9644">
                  <c:v>1.6322000000000001</c:v>
                </c:pt>
                <c:pt idx="9645">
                  <c:v>1.6273</c:v>
                </c:pt>
                <c:pt idx="9646">
                  <c:v>1.6232</c:v>
                </c:pt>
                <c:pt idx="9647">
                  <c:v>1.6273</c:v>
                </c:pt>
                <c:pt idx="9648">
                  <c:v>1.6303000000000001</c:v>
                </c:pt>
                <c:pt idx="9649">
                  <c:v>1.6204000000000001</c:v>
                </c:pt>
                <c:pt idx="9650">
                  <c:v>1.6315999999999999</c:v>
                </c:pt>
                <c:pt idx="9651">
                  <c:v>1.6288</c:v>
                </c:pt>
                <c:pt idx="9652">
                  <c:v>1.6024</c:v>
                </c:pt>
                <c:pt idx="9653">
                  <c:v>1.6355</c:v>
                </c:pt>
                <c:pt idx="9654">
                  <c:v>1.6283000000000001</c:v>
                </c:pt>
                <c:pt idx="9655">
                  <c:v>1.6119000000000001</c:v>
                </c:pt>
                <c:pt idx="9656">
                  <c:v>1.61</c:v>
                </c:pt>
                <c:pt idx="9657">
                  <c:v>1.6093</c:v>
                </c:pt>
                <c:pt idx="9658">
                  <c:v>1.6242000000000001</c:v>
                </c:pt>
                <c:pt idx="9659">
                  <c:v>1.6147</c:v>
                </c:pt>
                <c:pt idx="9660">
                  <c:v>1.6064000000000001</c:v>
                </c:pt>
                <c:pt idx="9661">
                  <c:v>1.6142000000000001</c:v>
                </c:pt>
                <c:pt idx="9662">
                  <c:v>1.6362000000000001</c:v>
                </c:pt>
                <c:pt idx="9663">
                  <c:v>1.6294999999999999</c:v>
                </c:pt>
                <c:pt idx="9664">
                  <c:v>1.6160000000000001</c:v>
                </c:pt>
                <c:pt idx="9665">
                  <c:v>1.6315999999999999</c:v>
                </c:pt>
                <c:pt idx="9666">
                  <c:v>1.6356999999999999</c:v>
                </c:pt>
                <c:pt idx="9667">
                  <c:v>1.6277999999999999</c:v>
                </c:pt>
                <c:pt idx="9668">
                  <c:v>1.6329</c:v>
                </c:pt>
                <c:pt idx="9669">
                  <c:v>1.6335</c:v>
                </c:pt>
                <c:pt idx="9670">
                  <c:v>1.6325000000000001</c:v>
                </c:pt>
                <c:pt idx="9671">
                  <c:v>1.6157999999999999</c:v>
                </c:pt>
                <c:pt idx="9672">
                  <c:v>1.6341000000000001</c:v>
                </c:pt>
                <c:pt idx="9673">
                  <c:v>1.6351</c:v>
                </c:pt>
                <c:pt idx="9674">
                  <c:v>1.6402000000000001</c:v>
                </c:pt>
                <c:pt idx="9675">
                  <c:v>1.6405000000000001</c:v>
                </c:pt>
                <c:pt idx="9676">
                  <c:v>1.6391</c:v>
                </c:pt>
                <c:pt idx="9677">
                  <c:v>1.6363000000000001</c:v>
                </c:pt>
                <c:pt idx="9678">
                  <c:v>1.6373</c:v>
                </c:pt>
                <c:pt idx="9679">
                  <c:v>1.6335999999999999</c:v>
                </c:pt>
                <c:pt idx="9680">
                  <c:v>1.6414</c:v>
                </c:pt>
                <c:pt idx="9681">
                  <c:v>1.6389</c:v>
                </c:pt>
                <c:pt idx="9682">
                  <c:v>1.6395</c:v>
                </c:pt>
                <c:pt idx="9683">
                  <c:v>1.619</c:v>
                </c:pt>
                <c:pt idx="9684">
                  <c:v>1.6125</c:v>
                </c:pt>
                <c:pt idx="9685">
                  <c:v>1.6176999999999999</c:v>
                </c:pt>
                <c:pt idx="9686">
                  <c:v>1.6173</c:v>
                </c:pt>
                <c:pt idx="9687">
                  <c:v>1.6413</c:v>
                </c:pt>
                <c:pt idx="9688">
                  <c:v>1.6168</c:v>
                </c:pt>
                <c:pt idx="9689">
                  <c:v>1.6355</c:v>
                </c:pt>
                <c:pt idx="9690">
                  <c:v>1.6192</c:v>
                </c:pt>
                <c:pt idx="9691">
                  <c:v>1.617</c:v>
                </c:pt>
                <c:pt idx="9692">
                  <c:v>1.6231</c:v>
                </c:pt>
                <c:pt idx="9693">
                  <c:v>1.6328</c:v>
                </c:pt>
                <c:pt idx="9694">
                  <c:v>1.6437999999999999</c:v>
                </c:pt>
                <c:pt idx="9695">
                  <c:v>1.6207</c:v>
                </c:pt>
                <c:pt idx="9696">
                  <c:v>1.6178999999999999</c:v>
                </c:pt>
                <c:pt idx="9697">
                  <c:v>1.6456999999999999</c:v>
                </c:pt>
                <c:pt idx="9698">
                  <c:v>1.6385000000000001</c:v>
                </c:pt>
                <c:pt idx="9699">
                  <c:v>1.6463000000000001</c:v>
                </c:pt>
                <c:pt idx="9700">
                  <c:v>1.6173</c:v>
                </c:pt>
                <c:pt idx="9701">
                  <c:v>1.6336999999999999</c:v>
                </c:pt>
                <c:pt idx="9702">
                  <c:v>1.6388</c:v>
                </c:pt>
                <c:pt idx="9703">
                  <c:v>1.6463000000000001</c:v>
                </c:pt>
                <c:pt idx="9704">
                  <c:v>1.643</c:v>
                </c:pt>
                <c:pt idx="9705">
                  <c:v>1.6391</c:v>
                </c:pt>
                <c:pt idx="9706">
                  <c:v>1.619</c:v>
                </c:pt>
                <c:pt idx="9707">
                  <c:v>1.6365000000000001</c:v>
                </c:pt>
                <c:pt idx="9708">
                  <c:v>1.6405000000000001</c:v>
                </c:pt>
                <c:pt idx="9709">
                  <c:v>1.6183000000000001</c:v>
                </c:pt>
                <c:pt idx="9710">
                  <c:v>1.6178999999999999</c:v>
                </c:pt>
                <c:pt idx="9711">
                  <c:v>1.62</c:v>
                </c:pt>
                <c:pt idx="9712">
                  <c:v>1.6128</c:v>
                </c:pt>
                <c:pt idx="9713">
                  <c:v>1.6428</c:v>
                </c:pt>
                <c:pt idx="9714">
                  <c:v>1.6371</c:v>
                </c:pt>
                <c:pt idx="9715">
                  <c:v>1.6155999999999999</c:v>
                </c:pt>
                <c:pt idx="9716">
                  <c:v>1.6358999999999999</c:v>
                </c:pt>
                <c:pt idx="9717">
                  <c:v>1.6215999999999999</c:v>
                </c:pt>
                <c:pt idx="9718">
                  <c:v>1.6408</c:v>
                </c:pt>
                <c:pt idx="9719">
                  <c:v>1.6372</c:v>
                </c:pt>
                <c:pt idx="9720">
                  <c:v>1.6395999999999999</c:v>
                </c:pt>
                <c:pt idx="9721">
                  <c:v>1.6420999999999999</c:v>
                </c:pt>
                <c:pt idx="9722">
                  <c:v>1.6413</c:v>
                </c:pt>
                <c:pt idx="9723">
                  <c:v>1.6393</c:v>
                </c:pt>
                <c:pt idx="9724">
                  <c:v>1.6409</c:v>
                </c:pt>
                <c:pt idx="9725">
                  <c:v>1.6409</c:v>
                </c:pt>
                <c:pt idx="9726">
                  <c:v>1.6174999999999999</c:v>
                </c:pt>
                <c:pt idx="9727">
                  <c:v>1.6398999999999999</c:v>
                </c:pt>
                <c:pt idx="9728">
                  <c:v>1.6133999999999999</c:v>
                </c:pt>
                <c:pt idx="9729">
                  <c:v>1.6400999999999999</c:v>
                </c:pt>
                <c:pt idx="9730">
                  <c:v>1.6402000000000001</c:v>
                </c:pt>
                <c:pt idx="9731">
                  <c:v>1.6395</c:v>
                </c:pt>
                <c:pt idx="9732">
                  <c:v>1.6372</c:v>
                </c:pt>
                <c:pt idx="9733">
                  <c:v>1.641</c:v>
                </c:pt>
                <c:pt idx="9734">
                  <c:v>1.6133999999999999</c:v>
                </c:pt>
                <c:pt idx="9735">
                  <c:v>1.6165</c:v>
                </c:pt>
                <c:pt idx="9736">
                  <c:v>1.6127</c:v>
                </c:pt>
                <c:pt idx="9737">
                  <c:v>1.6380999999999999</c:v>
                </c:pt>
                <c:pt idx="9738">
                  <c:v>1.6420999999999999</c:v>
                </c:pt>
                <c:pt idx="9739">
                  <c:v>1.6405000000000001</c:v>
                </c:pt>
                <c:pt idx="9740">
                  <c:v>1.6397999999999999</c:v>
                </c:pt>
                <c:pt idx="9741">
                  <c:v>1.6204000000000001</c:v>
                </c:pt>
                <c:pt idx="9742">
                  <c:v>1.6440999999999999</c:v>
                </c:pt>
                <c:pt idx="9743">
                  <c:v>1.6456999999999999</c:v>
                </c:pt>
                <c:pt idx="9744">
                  <c:v>1.6382000000000001</c:v>
                </c:pt>
                <c:pt idx="9745">
                  <c:v>1.6400999999999999</c:v>
                </c:pt>
                <c:pt idx="9746">
                  <c:v>1.6318999999999999</c:v>
                </c:pt>
                <c:pt idx="9747">
                  <c:v>1.6206</c:v>
                </c:pt>
                <c:pt idx="9748">
                  <c:v>1.6138999999999999</c:v>
                </c:pt>
                <c:pt idx="9749">
                  <c:v>1.6141000000000001</c:v>
                </c:pt>
                <c:pt idx="9750">
                  <c:v>1.6181000000000001</c:v>
                </c:pt>
                <c:pt idx="9751">
                  <c:v>1.629</c:v>
                </c:pt>
                <c:pt idx="9752">
                  <c:v>1.6395999999999999</c:v>
                </c:pt>
                <c:pt idx="9753">
                  <c:v>1.6119000000000001</c:v>
                </c:pt>
                <c:pt idx="9754">
                  <c:v>1.6426000000000001</c:v>
                </c:pt>
                <c:pt idx="9755">
                  <c:v>1.6425000000000001</c:v>
                </c:pt>
                <c:pt idx="9756">
                  <c:v>1.6341000000000001</c:v>
                </c:pt>
                <c:pt idx="9757">
                  <c:v>1.6416999999999999</c:v>
                </c:pt>
                <c:pt idx="9758">
                  <c:v>1.6136999999999999</c:v>
                </c:pt>
                <c:pt idx="9759">
                  <c:v>1.62</c:v>
                </c:pt>
                <c:pt idx="9760">
                  <c:v>1.6348</c:v>
                </c:pt>
                <c:pt idx="9761">
                  <c:v>1.6413</c:v>
                </c:pt>
                <c:pt idx="9762">
                  <c:v>1.6369</c:v>
                </c:pt>
                <c:pt idx="9763">
                  <c:v>1.6398999999999999</c:v>
                </c:pt>
                <c:pt idx="9764">
                  <c:v>1.6176999999999999</c:v>
                </c:pt>
                <c:pt idx="9765">
                  <c:v>1.6358999999999999</c:v>
                </c:pt>
                <c:pt idx="9766">
                  <c:v>1.6388</c:v>
                </c:pt>
                <c:pt idx="9767">
                  <c:v>1.6333</c:v>
                </c:pt>
                <c:pt idx="9768">
                  <c:v>1.6344000000000001</c:v>
                </c:pt>
                <c:pt idx="9769">
                  <c:v>1.6341000000000001</c:v>
                </c:pt>
                <c:pt idx="9770">
                  <c:v>1.6084000000000001</c:v>
                </c:pt>
                <c:pt idx="9771">
                  <c:v>1.6137999999999999</c:v>
                </c:pt>
                <c:pt idx="9772">
                  <c:v>1.6351</c:v>
                </c:pt>
                <c:pt idx="9773">
                  <c:v>1.6092</c:v>
                </c:pt>
                <c:pt idx="9774">
                  <c:v>1.6345000000000001</c:v>
                </c:pt>
                <c:pt idx="9775">
                  <c:v>1.6311</c:v>
                </c:pt>
                <c:pt idx="9776">
                  <c:v>1.6292</c:v>
                </c:pt>
                <c:pt idx="9777">
                  <c:v>1.631</c:v>
                </c:pt>
                <c:pt idx="9778">
                  <c:v>1.6297999999999999</c:v>
                </c:pt>
                <c:pt idx="9779">
                  <c:v>1.6371</c:v>
                </c:pt>
                <c:pt idx="9780">
                  <c:v>1.6365000000000001</c:v>
                </c:pt>
                <c:pt idx="9781">
                  <c:v>1.6331</c:v>
                </c:pt>
                <c:pt idx="9782">
                  <c:v>1.6185</c:v>
                </c:pt>
                <c:pt idx="9783">
                  <c:v>1.6135999999999999</c:v>
                </c:pt>
                <c:pt idx="9784">
                  <c:v>1.6336999999999999</c:v>
                </c:pt>
                <c:pt idx="9785">
                  <c:v>1.6343000000000001</c:v>
                </c:pt>
                <c:pt idx="9786">
                  <c:v>1.6369</c:v>
                </c:pt>
                <c:pt idx="9787">
                  <c:v>1.6438999999999999</c:v>
                </c:pt>
                <c:pt idx="9788">
                  <c:v>1.6186</c:v>
                </c:pt>
                <c:pt idx="9789">
                  <c:v>1.6131</c:v>
                </c:pt>
                <c:pt idx="9790">
                  <c:v>1.6096999999999999</c:v>
                </c:pt>
                <c:pt idx="9791">
                  <c:v>1.6369</c:v>
                </c:pt>
                <c:pt idx="9792">
                  <c:v>1.6109</c:v>
                </c:pt>
                <c:pt idx="9793">
                  <c:v>1.6318999999999999</c:v>
                </c:pt>
                <c:pt idx="9794">
                  <c:v>1.6285000000000001</c:v>
                </c:pt>
                <c:pt idx="9795">
                  <c:v>1.6294</c:v>
                </c:pt>
                <c:pt idx="9796">
                  <c:v>1.6287</c:v>
                </c:pt>
                <c:pt idx="9797">
                  <c:v>1.6292</c:v>
                </c:pt>
                <c:pt idx="9798">
                  <c:v>1.6333</c:v>
                </c:pt>
                <c:pt idx="9799">
                  <c:v>1.6334</c:v>
                </c:pt>
                <c:pt idx="9800">
                  <c:v>1.6346000000000001</c:v>
                </c:pt>
                <c:pt idx="9801">
                  <c:v>1.6324000000000001</c:v>
                </c:pt>
                <c:pt idx="9802">
                  <c:v>1.6123000000000001</c:v>
                </c:pt>
                <c:pt idx="9803">
                  <c:v>1.6160000000000001</c:v>
                </c:pt>
                <c:pt idx="9804">
                  <c:v>1.6107</c:v>
                </c:pt>
                <c:pt idx="9805">
                  <c:v>1.6345000000000001</c:v>
                </c:pt>
                <c:pt idx="9806">
                  <c:v>1.6285000000000001</c:v>
                </c:pt>
                <c:pt idx="9807">
                  <c:v>1.6315</c:v>
                </c:pt>
                <c:pt idx="9808">
                  <c:v>1.6252</c:v>
                </c:pt>
                <c:pt idx="9809">
                  <c:v>1.6156999999999999</c:v>
                </c:pt>
                <c:pt idx="9810">
                  <c:v>1.6321000000000001</c:v>
                </c:pt>
                <c:pt idx="9811">
                  <c:v>1.6136999999999999</c:v>
                </c:pt>
                <c:pt idx="9812">
                  <c:v>1.6383000000000001</c:v>
                </c:pt>
                <c:pt idx="9813">
                  <c:v>1.6384000000000001</c:v>
                </c:pt>
                <c:pt idx="9814">
                  <c:v>1.6362000000000001</c:v>
                </c:pt>
                <c:pt idx="9815">
                  <c:v>1.6180000000000001</c:v>
                </c:pt>
                <c:pt idx="9816">
                  <c:v>1.6386000000000001</c:v>
                </c:pt>
                <c:pt idx="9817">
                  <c:v>1.6402000000000001</c:v>
                </c:pt>
                <c:pt idx="9818">
                  <c:v>1.6374</c:v>
                </c:pt>
                <c:pt idx="9819">
                  <c:v>1.6206</c:v>
                </c:pt>
                <c:pt idx="9820">
                  <c:v>1.6355999999999999</c:v>
                </c:pt>
                <c:pt idx="9821">
                  <c:v>1.6408</c:v>
                </c:pt>
                <c:pt idx="9822">
                  <c:v>1.6148</c:v>
                </c:pt>
                <c:pt idx="9823">
                  <c:v>1.637</c:v>
                </c:pt>
                <c:pt idx="9824">
                  <c:v>1.64</c:v>
                </c:pt>
                <c:pt idx="9825">
                  <c:v>1.62</c:v>
                </c:pt>
                <c:pt idx="9826">
                  <c:v>1.6203000000000001</c:v>
                </c:pt>
                <c:pt idx="9827">
                  <c:v>1.6334</c:v>
                </c:pt>
                <c:pt idx="9828">
                  <c:v>1.637</c:v>
                </c:pt>
                <c:pt idx="9829">
                  <c:v>1.6383000000000001</c:v>
                </c:pt>
                <c:pt idx="9830">
                  <c:v>1.6407</c:v>
                </c:pt>
                <c:pt idx="9831">
                  <c:v>1.6148</c:v>
                </c:pt>
                <c:pt idx="9832">
                  <c:v>1.6357999999999999</c:v>
                </c:pt>
                <c:pt idx="9833">
                  <c:v>1.6376999999999999</c:v>
                </c:pt>
                <c:pt idx="9834">
                  <c:v>1.6388</c:v>
                </c:pt>
                <c:pt idx="9835">
                  <c:v>1.6476</c:v>
                </c:pt>
                <c:pt idx="9836">
                  <c:v>1.6416999999999999</c:v>
                </c:pt>
                <c:pt idx="9837">
                  <c:v>1.637</c:v>
                </c:pt>
                <c:pt idx="9838">
                  <c:v>1.6406000000000001</c:v>
                </c:pt>
                <c:pt idx="9839">
                  <c:v>1.6477999999999999</c:v>
                </c:pt>
                <c:pt idx="9840">
                  <c:v>1.635</c:v>
                </c:pt>
                <c:pt idx="9841">
                  <c:v>1.6315999999999999</c:v>
                </c:pt>
                <c:pt idx="9842">
                  <c:v>1.6279999999999999</c:v>
                </c:pt>
                <c:pt idx="9843">
                  <c:v>1.6227</c:v>
                </c:pt>
                <c:pt idx="9844">
                  <c:v>1.6298999999999999</c:v>
                </c:pt>
                <c:pt idx="9845">
                  <c:v>1.6067</c:v>
                </c:pt>
                <c:pt idx="9846">
                  <c:v>1.6312</c:v>
                </c:pt>
                <c:pt idx="9847">
                  <c:v>1.6205000000000001</c:v>
                </c:pt>
                <c:pt idx="9848">
                  <c:v>1.6254999999999999</c:v>
                </c:pt>
                <c:pt idx="9849">
                  <c:v>1.6095999999999999</c:v>
                </c:pt>
                <c:pt idx="9850">
                  <c:v>1.6101000000000001</c:v>
                </c:pt>
                <c:pt idx="9851">
                  <c:v>1.6346000000000001</c:v>
                </c:pt>
                <c:pt idx="9852">
                  <c:v>1.6321000000000001</c:v>
                </c:pt>
                <c:pt idx="9853">
                  <c:v>1.6321000000000001</c:v>
                </c:pt>
                <c:pt idx="9854">
                  <c:v>1.6303000000000001</c:v>
                </c:pt>
                <c:pt idx="9855">
                  <c:v>1.6332</c:v>
                </c:pt>
                <c:pt idx="9856">
                  <c:v>1.6287</c:v>
                </c:pt>
                <c:pt idx="9857">
                  <c:v>1.6085</c:v>
                </c:pt>
                <c:pt idx="9858">
                  <c:v>1.6347</c:v>
                </c:pt>
                <c:pt idx="9859">
                  <c:v>1.6102000000000001</c:v>
                </c:pt>
                <c:pt idx="9860">
                  <c:v>1.6408</c:v>
                </c:pt>
                <c:pt idx="9861">
                  <c:v>1.6332</c:v>
                </c:pt>
                <c:pt idx="9862">
                  <c:v>1.6186</c:v>
                </c:pt>
                <c:pt idx="9863">
                  <c:v>1.6375</c:v>
                </c:pt>
                <c:pt idx="9864">
                  <c:v>1.6135999999999999</c:v>
                </c:pt>
                <c:pt idx="9865">
                  <c:v>1.6137999999999999</c:v>
                </c:pt>
                <c:pt idx="9866">
                  <c:v>1.6318999999999999</c:v>
                </c:pt>
                <c:pt idx="9867">
                  <c:v>1.6317999999999999</c:v>
                </c:pt>
                <c:pt idx="9868">
                  <c:v>1.6331</c:v>
                </c:pt>
                <c:pt idx="9869">
                  <c:v>1.6386000000000001</c:v>
                </c:pt>
                <c:pt idx="9870">
                  <c:v>1.6184000000000001</c:v>
                </c:pt>
                <c:pt idx="9871">
                  <c:v>1.6344000000000001</c:v>
                </c:pt>
                <c:pt idx="9872">
                  <c:v>1.6361000000000001</c:v>
                </c:pt>
                <c:pt idx="9873">
                  <c:v>1.6356999999999999</c:v>
                </c:pt>
                <c:pt idx="9874">
                  <c:v>1.6191</c:v>
                </c:pt>
                <c:pt idx="9875">
                  <c:v>1.6122000000000001</c:v>
                </c:pt>
                <c:pt idx="9876">
                  <c:v>1.6148</c:v>
                </c:pt>
                <c:pt idx="9877">
                  <c:v>1.6382000000000001</c:v>
                </c:pt>
                <c:pt idx="9878">
                  <c:v>1.6367</c:v>
                </c:pt>
                <c:pt idx="9879">
                  <c:v>1.6166</c:v>
                </c:pt>
                <c:pt idx="9880">
                  <c:v>1.6358999999999999</c:v>
                </c:pt>
                <c:pt idx="9881">
                  <c:v>1.6313</c:v>
                </c:pt>
                <c:pt idx="9882">
                  <c:v>1.6371</c:v>
                </c:pt>
                <c:pt idx="9883">
                  <c:v>1.6277999999999999</c:v>
                </c:pt>
                <c:pt idx="9884">
                  <c:v>1.61</c:v>
                </c:pt>
                <c:pt idx="9885">
                  <c:v>1.6316999999999999</c:v>
                </c:pt>
                <c:pt idx="9886">
                  <c:v>1.6346000000000001</c:v>
                </c:pt>
                <c:pt idx="9887">
                  <c:v>1.6315999999999999</c:v>
                </c:pt>
                <c:pt idx="9888">
                  <c:v>1.6329</c:v>
                </c:pt>
                <c:pt idx="9889">
                  <c:v>1.637</c:v>
                </c:pt>
                <c:pt idx="9890">
                  <c:v>1.6353</c:v>
                </c:pt>
                <c:pt idx="9891">
                  <c:v>1.6195999999999999</c:v>
                </c:pt>
                <c:pt idx="9892">
                  <c:v>1.6397999999999999</c:v>
                </c:pt>
                <c:pt idx="9893">
                  <c:v>1.641</c:v>
                </c:pt>
                <c:pt idx="9894">
                  <c:v>1.6352</c:v>
                </c:pt>
                <c:pt idx="9895">
                  <c:v>1.6415999999999999</c:v>
                </c:pt>
                <c:pt idx="9896">
                  <c:v>1.6214999999999999</c:v>
                </c:pt>
                <c:pt idx="9897">
                  <c:v>1.6396999999999999</c:v>
                </c:pt>
                <c:pt idx="9898">
                  <c:v>1.6376999999999999</c:v>
                </c:pt>
                <c:pt idx="9899">
                  <c:v>1.6393</c:v>
                </c:pt>
                <c:pt idx="9900">
                  <c:v>1.6417999999999999</c:v>
                </c:pt>
                <c:pt idx="9901">
                  <c:v>1.6359999999999999</c:v>
                </c:pt>
                <c:pt idx="9902">
                  <c:v>1.6411</c:v>
                </c:pt>
                <c:pt idx="9903">
                  <c:v>1.6404000000000001</c:v>
                </c:pt>
                <c:pt idx="9904">
                  <c:v>1.6433</c:v>
                </c:pt>
                <c:pt idx="9905">
                  <c:v>1.6205000000000001</c:v>
                </c:pt>
                <c:pt idx="9906">
                  <c:v>1.6173999999999999</c:v>
                </c:pt>
                <c:pt idx="9907">
                  <c:v>1.6165</c:v>
                </c:pt>
                <c:pt idx="9908">
                  <c:v>1.6218999999999999</c:v>
                </c:pt>
                <c:pt idx="9909">
                  <c:v>1.6387</c:v>
                </c:pt>
                <c:pt idx="9910">
                  <c:v>1.6156999999999999</c:v>
                </c:pt>
                <c:pt idx="9911">
                  <c:v>1.6366000000000001</c:v>
                </c:pt>
                <c:pt idx="9912">
                  <c:v>1.6201000000000001</c:v>
                </c:pt>
                <c:pt idx="9913">
                  <c:v>1.635</c:v>
                </c:pt>
                <c:pt idx="9914">
                  <c:v>1.6423000000000001</c:v>
                </c:pt>
                <c:pt idx="9915">
                  <c:v>1.6393</c:v>
                </c:pt>
                <c:pt idx="9916">
                  <c:v>1.6411</c:v>
                </c:pt>
                <c:pt idx="9917">
                  <c:v>1.6174999999999999</c:v>
                </c:pt>
                <c:pt idx="9918">
                  <c:v>1.617</c:v>
                </c:pt>
                <c:pt idx="9919">
                  <c:v>1.625</c:v>
                </c:pt>
                <c:pt idx="9920">
                  <c:v>1.6337999999999999</c:v>
                </c:pt>
                <c:pt idx="9921">
                  <c:v>1.6387</c:v>
                </c:pt>
                <c:pt idx="9922">
                  <c:v>1.6234999999999999</c:v>
                </c:pt>
                <c:pt idx="9923">
                  <c:v>1.6480999999999999</c:v>
                </c:pt>
                <c:pt idx="9924">
                  <c:v>1.6266</c:v>
                </c:pt>
                <c:pt idx="9925">
                  <c:v>1.6240000000000001</c:v>
                </c:pt>
                <c:pt idx="9926">
                  <c:v>1.6444000000000001</c:v>
                </c:pt>
                <c:pt idx="9927">
                  <c:v>1.6194</c:v>
                </c:pt>
                <c:pt idx="9928">
                  <c:v>1.6527000000000001</c:v>
                </c:pt>
                <c:pt idx="9929">
                  <c:v>1.6238999999999999</c:v>
                </c:pt>
                <c:pt idx="9930">
                  <c:v>1.6511</c:v>
                </c:pt>
                <c:pt idx="9931">
                  <c:v>1.6245000000000001</c:v>
                </c:pt>
                <c:pt idx="9932">
                  <c:v>1.6431</c:v>
                </c:pt>
                <c:pt idx="9933">
                  <c:v>1.6526000000000001</c:v>
                </c:pt>
                <c:pt idx="9934">
                  <c:v>1.6459999999999999</c:v>
                </c:pt>
                <c:pt idx="9935">
                  <c:v>1.6247</c:v>
                </c:pt>
                <c:pt idx="9936">
                  <c:v>1.6247</c:v>
                </c:pt>
                <c:pt idx="9937">
                  <c:v>1.6519999999999999</c:v>
                </c:pt>
                <c:pt idx="9938">
                  <c:v>1.6487000000000001</c:v>
                </c:pt>
                <c:pt idx="9939">
                  <c:v>1.6464000000000001</c:v>
                </c:pt>
                <c:pt idx="9940">
                  <c:v>1.6268</c:v>
                </c:pt>
                <c:pt idx="9941">
                  <c:v>1.6504000000000001</c:v>
                </c:pt>
                <c:pt idx="9942">
                  <c:v>1.6387</c:v>
                </c:pt>
                <c:pt idx="9943">
                  <c:v>1.6428</c:v>
                </c:pt>
                <c:pt idx="9944">
                  <c:v>1.6521999999999999</c:v>
                </c:pt>
                <c:pt idx="9945">
                  <c:v>1.629</c:v>
                </c:pt>
                <c:pt idx="9946">
                  <c:v>1.65</c:v>
                </c:pt>
                <c:pt idx="9947">
                  <c:v>1.6519999999999999</c:v>
                </c:pt>
                <c:pt idx="9948">
                  <c:v>1.6468</c:v>
                </c:pt>
                <c:pt idx="9949">
                  <c:v>1.651</c:v>
                </c:pt>
                <c:pt idx="9950">
                  <c:v>1.6303000000000001</c:v>
                </c:pt>
                <c:pt idx="9951">
                  <c:v>1.6531</c:v>
                </c:pt>
                <c:pt idx="9952">
                  <c:v>1.6540999999999999</c:v>
                </c:pt>
                <c:pt idx="9953">
                  <c:v>1.6258999999999999</c:v>
                </c:pt>
                <c:pt idx="9954">
                  <c:v>1.6282000000000001</c:v>
                </c:pt>
                <c:pt idx="9955">
                  <c:v>1.6452</c:v>
                </c:pt>
                <c:pt idx="9956">
                  <c:v>1.623</c:v>
                </c:pt>
                <c:pt idx="9957">
                  <c:v>1.6209</c:v>
                </c:pt>
                <c:pt idx="9958">
                  <c:v>1.6424000000000001</c:v>
                </c:pt>
                <c:pt idx="9959">
                  <c:v>1.6411</c:v>
                </c:pt>
                <c:pt idx="9960">
                  <c:v>1.6293</c:v>
                </c:pt>
                <c:pt idx="9961">
                  <c:v>1.629</c:v>
                </c:pt>
                <c:pt idx="9962">
                  <c:v>1.6164000000000001</c:v>
                </c:pt>
                <c:pt idx="9963">
                  <c:v>1.6196999999999999</c:v>
                </c:pt>
                <c:pt idx="9964">
                  <c:v>1.6164000000000001</c:v>
                </c:pt>
                <c:pt idx="9965">
                  <c:v>1.6166</c:v>
                </c:pt>
                <c:pt idx="9966">
                  <c:v>1.6035999999999999</c:v>
                </c:pt>
                <c:pt idx="9967">
                  <c:v>1.6164000000000001</c:v>
                </c:pt>
                <c:pt idx="9968">
                  <c:v>1.6211</c:v>
                </c:pt>
                <c:pt idx="9969">
                  <c:v>1.6214</c:v>
                </c:pt>
                <c:pt idx="9970">
                  <c:v>1.6039000000000001</c:v>
                </c:pt>
                <c:pt idx="9971">
                  <c:v>1.6205000000000001</c:v>
                </c:pt>
                <c:pt idx="9972">
                  <c:v>1.6031</c:v>
                </c:pt>
                <c:pt idx="9973">
                  <c:v>1.6072</c:v>
                </c:pt>
                <c:pt idx="9974">
                  <c:v>1.6165</c:v>
                </c:pt>
                <c:pt idx="9975">
                  <c:v>1.6325000000000001</c:v>
                </c:pt>
                <c:pt idx="9976">
                  <c:v>1.615</c:v>
                </c:pt>
                <c:pt idx="9977">
                  <c:v>1.6077999999999999</c:v>
                </c:pt>
                <c:pt idx="9978">
                  <c:v>1.6288</c:v>
                </c:pt>
                <c:pt idx="9979">
                  <c:v>1.6113</c:v>
                </c:pt>
                <c:pt idx="9980">
                  <c:v>1.645</c:v>
                </c:pt>
                <c:pt idx="9981">
                  <c:v>1.6338999999999999</c:v>
                </c:pt>
                <c:pt idx="9982">
                  <c:v>1.6424000000000001</c:v>
                </c:pt>
                <c:pt idx="9983">
                  <c:v>1.6402000000000001</c:v>
                </c:pt>
                <c:pt idx="9984">
                  <c:v>1.6479999999999999</c:v>
                </c:pt>
                <c:pt idx="9985">
                  <c:v>1.6458999999999999</c:v>
                </c:pt>
                <c:pt idx="9986">
                  <c:v>1.6483000000000001</c:v>
                </c:pt>
                <c:pt idx="9987">
                  <c:v>1.6403000000000001</c:v>
                </c:pt>
                <c:pt idx="9988">
                  <c:v>1.6373</c:v>
                </c:pt>
                <c:pt idx="9989">
                  <c:v>1.6221000000000001</c:v>
                </c:pt>
                <c:pt idx="9990">
                  <c:v>1.6386000000000001</c:v>
                </c:pt>
                <c:pt idx="9991">
                  <c:v>1.6471</c:v>
                </c:pt>
                <c:pt idx="9992">
                  <c:v>1.6068</c:v>
                </c:pt>
                <c:pt idx="9993">
                  <c:v>1.639</c:v>
                </c:pt>
                <c:pt idx="9994">
                  <c:v>1.6412</c:v>
                </c:pt>
                <c:pt idx="9995">
                  <c:v>1.6442000000000001</c:v>
                </c:pt>
                <c:pt idx="9996">
                  <c:v>1.6366000000000001</c:v>
                </c:pt>
                <c:pt idx="9997">
                  <c:v>1.6363000000000001</c:v>
                </c:pt>
                <c:pt idx="9998">
                  <c:v>1.6466000000000001</c:v>
                </c:pt>
                <c:pt idx="9999">
                  <c:v>1.6376999999999999</c:v>
                </c:pt>
                <c:pt idx="10000">
                  <c:v>1.6183000000000001</c:v>
                </c:pt>
                <c:pt idx="10001">
                  <c:v>1.6415</c:v>
                </c:pt>
                <c:pt idx="10002">
                  <c:v>1.6385000000000001</c:v>
                </c:pt>
                <c:pt idx="10003">
                  <c:v>1.64</c:v>
                </c:pt>
                <c:pt idx="10004">
                  <c:v>1.6431</c:v>
                </c:pt>
                <c:pt idx="10005">
                  <c:v>1.6205000000000001</c:v>
                </c:pt>
                <c:pt idx="10006">
                  <c:v>1.6173999999999999</c:v>
                </c:pt>
                <c:pt idx="10007">
                  <c:v>1.6396999999999999</c:v>
                </c:pt>
                <c:pt idx="10008">
                  <c:v>1.6418999999999999</c:v>
                </c:pt>
                <c:pt idx="10009">
                  <c:v>1.6395</c:v>
                </c:pt>
                <c:pt idx="10010">
                  <c:v>1.6246</c:v>
                </c:pt>
                <c:pt idx="10011">
                  <c:v>1.6176999999999999</c:v>
                </c:pt>
                <c:pt idx="10012">
                  <c:v>1.6477999999999999</c:v>
                </c:pt>
                <c:pt idx="10013">
                  <c:v>1.6222000000000001</c:v>
                </c:pt>
                <c:pt idx="10014">
                  <c:v>1.6213</c:v>
                </c:pt>
                <c:pt idx="10015">
                  <c:v>1.6386000000000001</c:v>
                </c:pt>
                <c:pt idx="10016">
                  <c:v>1.635</c:v>
                </c:pt>
                <c:pt idx="10017">
                  <c:v>1.619</c:v>
                </c:pt>
                <c:pt idx="10018">
                  <c:v>1.6335999999999999</c:v>
                </c:pt>
                <c:pt idx="10019">
                  <c:v>1.6234</c:v>
                </c:pt>
                <c:pt idx="10020">
                  <c:v>1.6422000000000001</c:v>
                </c:pt>
                <c:pt idx="10021">
                  <c:v>1.6409</c:v>
                </c:pt>
                <c:pt idx="10022">
                  <c:v>1.6435</c:v>
                </c:pt>
                <c:pt idx="10023">
                  <c:v>1.6372</c:v>
                </c:pt>
                <c:pt idx="10024">
                  <c:v>1.6439999999999999</c:v>
                </c:pt>
                <c:pt idx="10025">
                  <c:v>1.6235999999999999</c:v>
                </c:pt>
                <c:pt idx="10026">
                  <c:v>1.6166</c:v>
                </c:pt>
                <c:pt idx="10027">
                  <c:v>1.6406000000000001</c:v>
                </c:pt>
                <c:pt idx="10028">
                  <c:v>1.6474</c:v>
                </c:pt>
                <c:pt idx="10029">
                  <c:v>1.6504000000000001</c:v>
                </c:pt>
                <c:pt idx="10030">
                  <c:v>1.6268</c:v>
                </c:pt>
                <c:pt idx="10031">
                  <c:v>1.6566000000000001</c:v>
                </c:pt>
                <c:pt idx="10032">
                  <c:v>1.6436999999999999</c:v>
                </c:pt>
                <c:pt idx="10033">
                  <c:v>1.6452</c:v>
                </c:pt>
                <c:pt idx="10034">
                  <c:v>1.6516999999999999</c:v>
                </c:pt>
                <c:pt idx="10035">
                  <c:v>1.6443000000000001</c:v>
                </c:pt>
                <c:pt idx="10036">
                  <c:v>1.6264000000000001</c:v>
                </c:pt>
                <c:pt idx="10037">
                  <c:v>1.6272</c:v>
                </c:pt>
                <c:pt idx="10038">
                  <c:v>1.6288</c:v>
                </c:pt>
                <c:pt idx="10039">
                  <c:v>1.6473</c:v>
                </c:pt>
                <c:pt idx="10040">
                  <c:v>1.6436999999999999</c:v>
                </c:pt>
                <c:pt idx="10041">
                  <c:v>1.6234</c:v>
                </c:pt>
                <c:pt idx="10042">
                  <c:v>1.6436999999999999</c:v>
                </c:pt>
                <c:pt idx="10043">
                  <c:v>1.6442000000000001</c:v>
                </c:pt>
                <c:pt idx="10044">
                  <c:v>1.6180000000000001</c:v>
                </c:pt>
                <c:pt idx="10045">
                  <c:v>1.6194999999999999</c:v>
                </c:pt>
                <c:pt idx="10046">
                  <c:v>1.6288</c:v>
                </c:pt>
                <c:pt idx="10047">
                  <c:v>1.6252</c:v>
                </c:pt>
                <c:pt idx="10048">
                  <c:v>1.6291</c:v>
                </c:pt>
                <c:pt idx="10049">
                  <c:v>1.645</c:v>
                </c:pt>
                <c:pt idx="10050">
                  <c:v>1.6218999999999999</c:v>
                </c:pt>
                <c:pt idx="10051">
                  <c:v>1.6198999999999999</c:v>
                </c:pt>
                <c:pt idx="10052">
                  <c:v>1.6246</c:v>
                </c:pt>
                <c:pt idx="10053">
                  <c:v>1.6459999999999999</c:v>
                </c:pt>
                <c:pt idx="10054">
                  <c:v>1.6412</c:v>
                </c:pt>
                <c:pt idx="10055">
                  <c:v>1.6253</c:v>
                </c:pt>
                <c:pt idx="10056">
                  <c:v>1.6231</c:v>
                </c:pt>
                <c:pt idx="10057">
                  <c:v>1.6484000000000001</c:v>
                </c:pt>
                <c:pt idx="10058">
                  <c:v>1.631</c:v>
                </c:pt>
                <c:pt idx="10059">
                  <c:v>1.6496999999999999</c:v>
                </c:pt>
                <c:pt idx="10060">
                  <c:v>1.6516</c:v>
                </c:pt>
                <c:pt idx="10061">
                  <c:v>1.645</c:v>
                </c:pt>
                <c:pt idx="10062">
                  <c:v>1.6314</c:v>
                </c:pt>
                <c:pt idx="10063">
                  <c:v>1.6505000000000001</c:v>
                </c:pt>
                <c:pt idx="10064">
                  <c:v>1.6331</c:v>
                </c:pt>
                <c:pt idx="10065">
                  <c:v>1.6576</c:v>
                </c:pt>
                <c:pt idx="10066">
                  <c:v>1.6512</c:v>
                </c:pt>
                <c:pt idx="10067">
                  <c:v>1.6528</c:v>
                </c:pt>
                <c:pt idx="10068">
                  <c:v>1.6449</c:v>
                </c:pt>
                <c:pt idx="10069">
                  <c:v>1.6329</c:v>
                </c:pt>
                <c:pt idx="10070">
                  <c:v>1.6498999999999999</c:v>
                </c:pt>
                <c:pt idx="10071">
                  <c:v>1.6277999999999999</c:v>
                </c:pt>
                <c:pt idx="10072">
                  <c:v>1.6485000000000001</c:v>
                </c:pt>
                <c:pt idx="10073">
                  <c:v>1.6492</c:v>
                </c:pt>
                <c:pt idx="10074">
                  <c:v>1.6254999999999999</c:v>
                </c:pt>
                <c:pt idx="10075">
                  <c:v>1.6475</c:v>
                </c:pt>
                <c:pt idx="10076">
                  <c:v>1.6556</c:v>
                </c:pt>
                <c:pt idx="10077">
                  <c:v>1.63</c:v>
                </c:pt>
                <c:pt idx="10078">
                  <c:v>1.629</c:v>
                </c:pt>
                <c:pt idx="10079">
                  <c:v>1.6477999999999999</c:v>
                </c:pt>
                <c:pt idx="10080">
                  <c:v>1.6513</c:v>
                </c:pt>
                <c:pt idx="10081">
                  <c:v>1.6519999999999999</c:v>
                </c:pt>
                <c:pt idx="10082">
                  <c:v>1.6480999999999999</c:v>
                </c:pt>
                <c:pt idx="10083">
                  <c:v>1.6524000000000001</c:v>
                </c:pt>
                <c:pt idx="10084">
                  <c:v>1.6519999999999999</c:v>
                </c:pt>
                <c:pt idx="10085">
                  <c:v>1.6288</c:v>
                </c:pt>
                <c:pt idx="10086">
                  <c:v>1.6323000000000001</c:v>
                </c:pt>
                <c:pt idx="10087">
                  <c:v>1.6309</c:v>
                </c:pt>
                <c:pt idx="10088">
                  <c:v>1.6314</c:v>
                </c:pt>
                <c:pt idx="10089">
                  <c:v>1.6303000000000001</c:v>
                </c:pt>
                <c:pt idx="10090">
                  <c:v>1.6545000000000001</c:v>
                </c:pt>
                <c:pt idx="10091">
                  <c:v>1.6523000000000001</c:v>
                </c:pt>
                <c:pt idx="10092">
                  <c:v>1.647</c:v>
                </c:pt>
                <c:pt idx="10093">
                  <c:v>1.6604000000000001</c:v>
                </c:pt>
                <c:pt idx="10094">
                  <c:v>1.6546000000000001</c:v>
                </c:pt>
                <c:pt idx="10095">
                  <c:v>1.6539999999999999</c:v>
                </c:pt>
                <c:pt idx="10096">
                  <c:v>1.6583000000000001</c:v>
                </c:pt>
                <c:pt idx="10097">
                  <c:v>1.6302000000000001</c:v>
                </c:pt>
                <c:pt idx="10098">
                  <c:v>1.6529</c:v>
                </c:pt>
                <c:pt idx="10099">
                  <c:v>1.6353</c:v>
                </c:pt>
                <c:pt idx="10100">
                  <c:v>1.6356999999999999</c:v>
                </c:pt>
                <c:pt idx="10101">
                  <c:v>1.6406000000000001</c:v>
                </c:pt>
                <c:pt idx="10102">
                  <c:v>1.6544000000000001</c:v>
                </c:pt>
                <c:pt idx="10103">
                  <c:v>1.6584000000000001</c:v>
                </c:pt>
                <c:pt idx="10104">
                  <c:v>1.6587000000000001</c:v>
                </c:pt>
                <c:pt idx="10105">
                  <c:v>1.6595</c:v>
                </c:pt>
                <c:pt idx="10106">
                  <c:v>1.6308</c:v>
                </c:pt>
                <c:pt idx="10107">
                  <c:v>1.6583000000000001</c:v>
                </c:pt>
                <c:pt idx="10108">
                  <c:v>1.6503000000000001</c:v>
                </c:pt>
                <c:pt idx="10109">
                  <c:v>1.6218999999999999</c:v>
                </c:pt>
                <c:pt idx="10110">
                  <c:v>1.6523000000000001</c:v>
                </c:pt>
                <c:pt idx="10111">
                  <c:v>1.6541999999999999</c:v>
                </c:pt>
                <c:pt idx="10112">
                  <c:v>1.6589</c:v>
                </c:pt>
                <c:pt idx="10113">
                  <c:v>1.6547000000000001</c:v>
                </c:pt>
                <c:pt idx="10114">
                  <c:v>1.6540999999999999</c:v>
                </c:pt>
                <c:pt idx="10115">
                  <c:v>1.6563000000000001</c:v>
                </c:pt>
                <c:pt idx="10116">
                  <c:v>1.6512</c:v>
                </c:pt>
                <c:pt idx="10117">
                  <c:v>1.6644000000000001</c:v>
                </c:pt>
                <c:pt idx="10118">
                  <c:v>1.6546000000000001</c:v>
                </c:pt>
                <c:pt idx="10119">
                  <c:v>1.6618999999999999</c:v>
                </c:pt>
                <c:pt idx="10120">
                  <c:v>1.6355999999999999</c:v>
                </c:pt>
                <c:pt idx="10121">
                  <c:v>1.6409</c:v>
                </c:pt>
                <c:pt idx="10122">
                  <c:v>1.6416999999999999</c:v>
                </c:pt>
                <c:pt idx="10123">
                  <c:v>1.6394</c:v>
                </c:pt>
                <c:pt idx="10124">
                  <c:v>1.6394</c:v>
                </c:pt>
                <c:pt idx="10125">
                  <c:v>1.6580999999999999</c:v>
                </c:pt>
                <c:pt idx="10126">
                  <c:v>1.6547000000000001</c:v>
                </c:pt>
                <c:pt idx="10127">
                  <c:v>1.6535</c:v>
                </c:pt>
                <c:pt idx="10128">
                  <c:v>1.659</c:v>
                </c:pt>
                <c:pt idx="10129">
                  <c:v>1.6640999999999999</c:v>
                </c:pt>
                <c:pt idx="10130">
                  <c:v>1.6321000000000001</c:v>
                </c:pt>
                <c:pt idx="10131">
                  <c:v>1.6393</c:v>
                </c:pt>
                <c:pt idx="10132">
                  <c:v>1.661</c:v>
                </c:pt>
                <c:pt idx="10133">
                  <c:v>1.6632</c:v>
                </c:pt>
                <c:pt idx="10134">
                  <c:v>1.6556999999999999</c:v>
                </c:pt>
                <c:pt idx="10135">
                  <c:v>1.6583000000000001</c:v>
                </c:pt>
                <c:pt idx="10136">
                  <c:v>1.6673</c:v>
                </c:pt>
                <c:pt idx="10137">
                  <c:v>1.6544000000000001</c:v>
                </c:pt>
                <c:pt idx="10138">
                  <c:v>1.6598999999999999</c:v>
                </c:pt>
                <c:pt idx="10139">
                  <c:v>1.6592</c:v>
                </c:pt>
                <c:pt idx="10140">
                  <c:v>1.6422000000000001</c:v>
                </c:pt>
                <c:pt idx="10141">
                  <c:v>1.6552</c:v>
                </c:pt>
                <c:pt idx="10142">
                  <c:v>1.6576</c:v>
                </c:pt>
                <c:pt idx="10143">
                  <c:v>1.6334</c:v>
                </c:pt>
                <c:pt idx="10144">
                  <c:v>1.6326000000000001</c:v>
                </c:pt>
                <c:pt idx="10145">
                  <c:v>1.6623000000000001</c:v>
                </c:pt>
                <c:pt idx="10146">
                  <c:v>1.6664000000000001</c:v>
                </c:pt>
                <c:pt idx="10147">
                  <c:v>1.6624000000000001</c:v>
                </c:pt>
                <c:pt idx="10148">
                  <c:v>1.6385000000000001</c:v>
                </c:pt>
                <c:pt idx="10149">
                  <c:v>1.6617999999999999</c:v>
                </c:pt>
                <c:pt idx="10150">
                  <c:v>1.6418999999999999</c:v>
                </c:pt>
                <c:pt idx="10151">
                  <c:v>1.6391</c:v>
                </c:pt>
                <c:pt idx="10152">
                  <c:v>1.6668000000000001</c:v>
                </c:pt>
                <c:pt idx="10153">
                  <c:v>1.6404000000000001</c:v>
                </c:pt>
                <c:pt idx="10154">
                  <c:v>1.6709000000000001</c:v>
                </c:pt>
                <c:pt idx="10155">
                  <c:v>1.6446000000000001</c:v>
                </c:pt>
                <c:pt idx="10156">
                  <c:v>1.635</c:v>
                </c:pt>
                <c:pt idx="10157">
                  <c:v>1.6424000000000001</c:v>
                </c:pt>
                <c:pt idx="10158">
                  <c:v>1.6419999999999999</c:v>
                </c:pt>
                <c:pt idx="10159">
                  <c:v>1.665</c:v>
                </c:pt>
                <c:pt idx="10160">
                  <c:v>1.6508</c:v>
                </c:pt>
                <c:pt idx="10161">
                  <c:v>1.6696</c:v>
                </c:pt>
                <c:pt idx="10162">
                  <c:v>1.6363000000000001</c:v>
                </c:pt>
                <c:pt idx="10163">
                  <c:v>1.6407</c:v>
                </c:pt>
                <c:pt idx="10164">
                  <c:v>1.639</c:v>
                </c:pt>
                <c:pt idx="10165">
                  <c:v>1.6315999999999999</c:v>
                </c:pt>
                <c:pt idx="10166">
                  <c:v>1.6412</c:v>
                </c:pt>
                <c:pt idx="10167">
                  <c:v>1.6414</c:v>
                </c:pt>
                <c:pt idx="10168">
                  <c:v>1.6395</c:v>
                </c:pt>
                <c:pt idx="10169">
                  <c:v>1.6422000000000001</c:v>
                </c:pt>
                <c:pt idx="10170">
                  <c:v>1.6608000000000001</c:v>
                </c:pt>
                <c:pt idx="10171">
                  <c:v>1.6375999999999999</c:v>
                </c:pt>
                <c:pt idx="10172">
                  <c:v>1.655</c:v>
                </c:pt>
                <c:pt idx="10173">
                  <c:v>1.6612</c:v>
                </c:pt>
                <c:pt idx="10174">
                  <c:v>1.6621999999999999</c:v>
                </c:pt>
                <c:pt idx="10175">
                  <c:v>1.6617</c:v>
                </c:pt>
                <c:pt idx="10176">
                  <c:v>1.6577</c:v>
                </c:pt>
                <c:pt idx="10177">
                  <c:v>1.6573</c:v>
                </c:pt>
                <c:pt idx="10178">
                  <c:v>1.6620999999999999</c:v>
                </c:pt>
                <c:pt idx="10179">
                  <c:v>1.6325000000000001</c:v>
                </c:pt>
                <c:pt idx="10180">
                  <c:v>1.6629</c:v>
                </c:pt>
                <c:pt idx="10181">
                  <c:v>1.6383000000000001</c:v>
                </c:pt>
                <c:pt idx="10182">
                  <c:v>1.6541999999999999</c:v>
                </c:pt>
                <c:pt idx="10183">
                  <c:v>1.6326000000000001</c:v>
                </c:pt>
                <c:pt idx="10184">
                  <c:v>1.6353</c:v>
                </c:pt>
                <c:pt idx="10185">
                  <c:v>1.6607000000000001</c:v>
                </c:pt>
                <c:pt idx="10186">
                  <c:v>1.6339999999999999</c:v>
                </c:pt>
                <c:pt idx="10187">
                  <c:v>1.6565000000000001</c:v>
                </c:pt>
                <c:pt idx="10188">
                  <c:v>1.6588000000000001</c:v>
                </c:pt>
                <c:pt idx="10189">
                  <c:v>1.6593</c:v>
                </c:pt>
                <c:pt idx="10190">
                  <c:v>1.6593</c:v>
                </c:pt>
                <c:pt idx="10191">
                  <c:v>1.6222000000000001</c:v>
                </c:pt>
                <c:pt idx="10192">
                  <c:v>1.6383000000000001</c:v>
                </c:pt>
                <c:pt idx="10193">
                  <c:v>1.6333</c:v>
                </c:pt>
                <c:pt idx="10194">
                  <c:v>1.6234999999999999</c:v>
                </c:pt>
                <c:pt idx="10195">
                  <c:v>1.6391</c:v>
                </c:pt>
                <c:pt idx="10196">
                  <c:v>1.6546000000000001</c:v>
                </c:pt>
                <c:pt idx="10197">
                  <c:v>1.6594</c:v>
                </c:pt>
                <c:pt idx="10198">
                  <c:v>1.6575</c:v>
                </c:pt>
                <c:pt idx="10199">
                  <c:v>1.6378999999999999</c:v>
                </c:pt>
                <c:pt idx="10200">
                  <c:v>1.6375</c:v>
                </c:pt>
                <c:pt idx="10201">
                  <c:v>1.6322000000000001</c:v>
                </c:pt>
                <c:pt idx="10202">
                  <c:v>1.6658999999999999</c:v>
                </c:pt>
                <c:pt idx="10203">
                  <c:v>1.6359999999999999</c:v>
                </c:pt>
                <c:pt idx="10204">
                  <c:v>1.6664000000000001</c:v>
                </c:pt>
                <c:pt idx="10205">
                  <c:v>1.6615</c:v>
                </c:pt>
                <c:pt idx="10206">
                  <c:v>1.6577</c:v>
                </c:pt>
                <c:pt idx="10207">
                  <c:v>1.6598999999999999</c:v>
                </c:pt>
                <c:pt idx="10208">
                  <c:v>1.6307</c:v>
                </c:pt>
                <c:pt idx="10209">
                  <c:v>1.6571</c:v>
                </c:pt>
                <c:pt idx="10210">
                  <c:v>1.6295999999999999</c:v>
                </c:pt>
                <c:pt idx="10211">
                  <c:v>1.6322000000000001</c:v>
                </c:pt>
                <c:pt idx="10212">
                  <c:v>1.6283000000000001</c:v>
                </c:pt>
                <c:pt idx="10213">
                  <c:v>1.6294</c:v>
                </c:pt>
                <c:pt idx="10214">
                  <c:v>1.625</c:v>
                </c:pt>
                <c:pt idx="10215">
                  <c:v>1.6419999999999999</c:v>
                </c:pt>
                <c:pt idx="10216">
                  <c:v>1.6452</c:v>
                </c:pt>
                <c:pt idx="10217">
                  <c:v>1.6476</c:v>
                </c:pt>
                <c:pt idx="10218">
                  <c:v>1.6247</c:v>
                </c:pt>
                <c:pt idx="10219">
                  <c:v>1.6483000000000001</c:v>
                </c:pt>
                <c:pt idx="10220">
                  <c:v>1.6453</c:v>
                </c:pt>
                <c:pt idx="10221">
                  <c:v>1.6507000000000001</c:v>
                </c:pt>
                <c:pt idx="10222">
                  <c:v>1.6444000000000001</c:v>
                </c:pt>
                <c:pt idx="10223">
                  <c:v>1.6314</c:v>
                </c:pt>
                <c:pt idx="10224">
                  <c:v>1.6521999999999999</c:v>
                </c:pt>
                <c:pt idx="10225">
                  <c:v>1.6493</c:v>
                </c:pt>
                <c:pt idx="10226">
                  <c:v>1.6503000000000001</c:v>
                </c:pt>
                <c:pt idx="10227">
                  <c:v>1.6500999999999999</c:v>
                </c:pt>
                <c:pt idx="10228">
                  <c:v>1.6319999999999999</c:v>
                </c:pt>
                <c:pt idx="10229">
                  <c:v>1.6240000000000001</c:v>
                </c:pt>
                <c:pt idx="10230">
                  <c:v>1.6283000000000001</c:v>
                </c:pt>
                <c:pt idx="10231">
                  <c:v>1.6498999999999999</c:v>
                </c:pt>
                <c:pt idx="10232">
                  <c:v>1.6324000000000001</c:v>
                </c:pt>
                <c:pt idx="10233">
                  <c:v>1.6292</c:v>
                </c:pt>
                <c:pt idx="10234">
                  <c:v>1.645</c:v>
                </c:pt>
                <c:pt idx="10235">
                  <c:v>1.6563000000000001</c:v>
                </c:pt>
                <c:pt idx="10236">
                  <c:v>1.6537999999999999</c:v>
                </c:pt>
                <c:pt idx="10237">
                  <c:v>1.6366000000000001</c:v>
                </c:pt>
                <c:pt idx="10238">
                  <c:v>1.6560999999999999</c:v>
                </c:pt>
                <c:pt idx="10239">
                  <c:v>1.6611</c:v>
                </c:pt>
                <c:pt idx="10240">
                  <c:v>1.6527000000000001</c:v>
                </c:pt>
                <c:pt idx="10241">
                  <c:v>1.6516</c:v>
                </c:pt>
                <c:pt idx="10242">
                  <c:v>1.661</c:v>
                </c:pt>
                <c:pt idx="10243">
                  <c:v>1.6544000000000001</c:v>
                </c:pt>
                <c:pt idx="10244">
                  <c:v>1.6309</c:v>
                </c:pt>
                <c:pt idx="10245">
                  <c:v>1.6255999999999999</c:v>
                </c:pt>
                <c:pt idx="10246">
                  <c:v>1.6496999999999999</c:v>
                </c:pt>
                <c:pt idx="10247">
                  <c:v>1.6325000000000001</c:v>
                </c:pt>
                <c:pt idx="10248">
                  <c:v>1.6287</c:v>
                </c:pt>
                <c:pt idx="10249">
                  <c:v>1.6423000000000001</c:v>
                </c:pt>
                <c:pt idx="10250">
                  <c:v>1.6589</c:v>
                </c:pt>
                <c:pt idx="10251">
                  <c:v>1.6564000000000001</c:v>
                </c:pt>
                <c:pt idx="10252">
                  <c:v>1.6579999999999999</c:v>
                </c:pt>
                <c:pt idx="10253">
                  <c:v>1.6583000000000001</c:v>
                </c:pt>
                <c:pt idx="10254">
                  <c:v>1.6577999999999999</c:v>
                </c:pt>
                <c:pt idx="10255">
                  <c:v>1.6543000000000001</c:v>
                </c:pt>
                <c:pt idx="10256">
                  <c:v>1.6543000000000001</c:v>
                </c:pt>
                <c:pt idx="10257">
                  <c:v>1.6575</c:v>
                </c:pt>
                <c:pt idx="10258">
                  <c:v>1.6540999999999999</c:v>
                </c:pt>
                <c:pt idx="10259">
                  <c:v>1.659</c:v>
                </c:pt>
                <c:pt idx="10260">
                  <c:v>1.6322000000000001</c:v>
                </c:pt>
                <c:pt idx="10261">
                  <c:v>1.6586000000000001</c:v>
                </c:pt>
                <c:pt idx="10262">
                  <c:v>1.6536999999999999</c:v>
                </c:pt>
                <c:pt idx="10263">
                  <c:v>1.6368</c:v>
                </c:pt>
                <c:pt idx="10264">
                  <c:v>1.6605000000000001</c:v>
                </c:pt>
                <c:pt idx="10265">
                  <c:v>1.6362000000000001</c:v>
                </c:pt>
                <c:pt idx="10266">
                  <c:v>1.6341000000000001</c:v>
                </c:pt>
                <c:pt idx="10267">
                  <c:v>1.6349</c:v>
                </c:pt>
                <c:pt idx="10268">
                  <c:v>1.6355999999999999</c:v>
                </c:pt>
                <c:pt idx="10269">
                  <c:v>1.6620999999999999</c:v>
                </c:pt>
                <c:pt idx="10270">
                  <c:v>1.6605000000000001</c:v>
                </c:pt>
                <c:pt idx="10271">
                  <c:v>1.6584000000000001</c:v>
                </c:pt>
                <c:pt idx="10272">
                  <c:v>1.6503000000000001</c:v>
                </c:pt>
                <c:pt idx="10273">
                  <c:v>1.6662999999999999</c:v>
                </c:pt>
                <c:pt idx="10274">
                  <c:v>1.6317999999999999</c:v>
                </c:pt>
                <c:pt idx="10275">
                  <c:v>1.6596</c:v>
                </c:pt>
                <c:pt idx="10276">
                  <c:v>1.6321000000000001</c:v>
                </c:pt>
                <c:pt idx="10277">
                  <c:v>1.6568000000000001</c:v>
                </c:pt>
                <c:pt idx="10278">
                  <c:v>1.6544000000000001</c:v>
                </c:pt>
                <c:pt idx="10279">
                  <c:v>1.6528</c:v>
                </c:pt>
                <c:pt idx="10280">
                  <c:v>1.6573</c:v>
                </c:pt>
                <c:pt idx="10281">
                  <c:v>1.6302000000000001</c:v>
                </c:pt>
                <c:pt idx="10282">
                  <c:v>1.6553</c:v>
                </c:pt>
                <c:pt idx="10283">
                  <c:v>1.6603000000000001</c:v>
                </c:pt>
                <c:pt idx="10284">
                  <c:v>1.6521999999999999</c:v>
                </c:pt>
                <c:pt idx="10285">
                  <c:v>1.6396999999999999</c:v>
                </c:pt>
                <c:pt idx="10286">
                  <c:v>1.6332</c:v>
                </c:pt>
                <c:pt idx="10287">
                  <c:v>1.6407</c:v>
                </c:pt>
                <c:pt idx="10288">
                  <c:v>1.6531</c:v>
                </c:pt>
                <c:pt idx="10289">
                  <c:v>1.6417999999999999</c:v>
                </c:pt>
                <c:pt idx="10290">
                  <c:v>1.6382000000000001</c:v>
                </c:pt>
                <c:pt idx="10291">
                  <c:v>1.6387</c:v>
                </c:pt>
                <c:pt idx="10292">
                  <c:v>1.637</c:v>
                </c:pt>
                <c:pt idx="10293">
                  <c:v>1.6533</c:v>
                </c:pt>
                <c:pt idx="10294">
                  <c:v>1.6515</c:v>
                </c:pt>
                <c:pt idx="10295">
                  <c:v>1.6556999999999999</c:v>
                </c:pt>
                <c:pt idx="10296">
                  <c:v>1.6546000000000001</c:v>
                </c:pt>
                <c:pt idx="10297">
                  <c:v>1.6579999999999999</c:v>
                </c:pt>
                <c:pt idx="10298">
                  <c:v>1.6538999999999999</c:v>
                </c:pt>
                <c:pt idx="10299">
                  <c:v>1.6314</c:v>
                </c:pt>
                <c:pt idx="10300">
                  <c:v>1.6578999999999999</c:v>
                </c:pt>
                <c:pt idx="10301">
                  <c:v>1.6595</c:v>
                </c:pt>
                <c:pt idx="10302">
                  <c:v>1.6516</c:v>
                </c:pt>
                <c:pt idx="10303">
                  <c:v>1.6375999999999999</c:v>
                </c:pt>
                <c:pt idx="10304">
                  <c:v>1.6633</c:v>
                </c:pt>
                <c:pt idx="10305">
                  <c:v>1.6564000000000001</c:v>
                </c:pt>
                <c:pt idx="10306">
                  <c:v>1.6573</c:v>
                </c:pt>
                <c:pt idx="10307">
                  <c:v>1.6515</c:v>
                </c:pt>
                <c:pt idx="10308">
                  <c:v>1.6574</c:v>
                </c:pt>
                <c:pt idx="10309">
                  <c:v>1.6572</c:v>
                </c:pt>
                <c:pt idx="10310">
                  <c:v>1.6580999999999999</c:v>
                </c:pt>
                <c:pt idx="10311">
                  <c:v>1.6509</c:v>
                </c:pt>
                <c:pt idx="10312">
                  <c:v>1.6484000000000001</c:v>
                </c:pt>
                <c:pt idx="10313">
                  <c:v>1.6579999999999999</c:v>
                </c:pt>
                <c:pt idx="10314">
                  <c:v>1.6528</c:v>
                </c:pt>
                <c:pt idx="10315">
                  <c:v>1.6559999999999999</c:v>
                </c:pt>
                <c:pt idx="10316">
                  <c:v>1.6353</c:v>
                </c:pt>
                <c:pt idx="10317">
                  <c:v>1.6557999999999999</c:v>
                </c:pt>
                <c:pt idx="10318">
                  <c:v>1.6591</c:v>
                </c:pt>
                <c:pt idx="10319">
                  <c:v>1.6556</c:v>
                </c:pt>
                <c:pt idx="10320">
                  <c:v>1.6347</c:v>
                </c:pt>
                <c:pt idx="10321">
                  <c:v>1.6518999999999999</c:v>
                </c:pt>
                <c:pt idx="10322">
                  <c:v>1.6349</c:v>
                </c:pt>
                <c:pt idx="10323">
                  <c:v>1.6577999999999999</c:v>
                </c:pt>
                <c:pt idx="10324">
                  <c:v>1.6296999999999999</c:v>
                </c:pt>
                <c:pt idx="10325">
                  <c:v>1.6577</c:v>
                </c:pt>
                <c:pt idx="10326">
                  <c:v>1.6347</c:v>
                </c:pt>
                <c:pt idx="10327">
                  <c:v>1.6565000000000001</c:v>
                </c:pt>
                <c:pt idx="10328">
                  <c:v>1.653</c:v>
                </c:pt>
                <c:pt idx="10329">
                  <c:v>1.6335999999999999</c:v>
                </c:pt>
                <c:pt idx="10330">
                  <c:v>1.6367</c:v>
                </c:pt>
                <c:pt idx="10331">
                  <c:v>1.6397999999999999</c:v>
                </c:pt>
                <c:pt idx="10332">
                  <c:v>1.6554</c:v>
                </c:pt>
                <c:pt idx="10333">
                  <c:v>1.6548</c:v>
                </c:pt>
                <c:pt idx="10334">
                  <c:v>1.6415999999999999</c:v>
                </c:pt>
                <c:pt idx="10335">
                  <c:v>1.6567000000000001</c:v>
                </c:pt>
                <c:pt idx="10336">
                  <c:v>1.6617</c:v>
                </c:pt>
                <c:pt idx="10337">
                  <c:v>1.6533</c:v>
                </c:pt>
                <c:pt idx="10338">
                  <c:v>1.6529</c:v>
                </c:pt>
                <c:pt idx="10339">
                  <c:v>1.609</c:v>
                </c:pt>
                <c:pt idx="10340">
                  <c:v>1.6289</c:v>
                </c:pt>
                <c:pt idx="10341">
                  <c:v>1.6161000000000001</c:v>
                </c:pt>
                <c:pt idx="10342">
                  <c:v>1.6248</c:v>
                </c:pt>
                <c:pt idx="10343">
                  <c:v>1.6146</c:v>
                </c:pt>
                <c:pt idx="10344">
                  <c:v>1.6061000000000001</c:v>
                </c:pt>
                <c:pt idx="10345">
                  <c:v>1.6376999999999999</c:v>
                </c:pt>
                <c:pt idx="10346">
                  <c:v>1.6311</c:v>
                </c:pt>
                <c:pt idx="10347">
                  <c:v>1.6213</c:v>
                </c:pt>
                <c:pt idx="10348">
                  <c:v>1.6231</c:v>
                </c:pt>
                <c:pt idx="10349">
                  <c:v>1.6185</c:v>
                </c:pt>
                <c:pt idx="10350">
                  <c:v>1.6314</c:v>
                </c:pt>
                <c:pt idx="10351">
                  <c:v>1.6129</c:v>
                </c:pt>
                <c:pt idx="10352">
                  <c:v>1.6293</c:v>
                </c:pt>
                <c:pt idx="10353">
                  <c:v>1.6365000000000001</c:v>
                </c:pt>
                <c:pt idx="10354">
                  <c:v>1.6279999999999999</c:v>
                </c:pt>
                <c:pt idx="10355">
                  <c:v>1.6102000000000001</c:v>
                </c:pt>
                <c:pt idx="10356">
                  <c:v>1.6075999999999999</c:v>
                </c:pt>
                <c:pt idx="10357">
                  <c:v>1.6312</c:v>
                </c:pt>
                <c:pt idx="10358">
                  <c:v>1.6294999999999999</c:v>
                </c:pt>
                <c:pt idx="10359">
                  <c:v>1.6067</c:v>
                </c:pt>
                <c:pt idx="10360">
                  <c:v>1.6096999999999999</c:v>
                </c:pt>
                <c:pt idx="10361">
                  <c:v>1.6111</c:v>
                </c:pt>
                <c:pt idx="10362">
                  <c:v>1.6257999999999999</c:v>
                </c:pt>
                <c:pt idx="10363">
                  <c:v>1.6033999999999999</c:v>
                </c:pt>
                <c:pt idx="10364">
                  <c:v>1.6302000000000001</c:v>
                </c:pt>
                <c:pt idx="10365">
                  <c:v>1.635</c:v>
                </c:pt>
                <c:pt idx="10366">
                  <c:v>1.6344000000000001</c:v>
                </c:pt>
                <c:pt idx="10367">
                  <c:v>1.6305000000000001</c:v>
                </c:pt>
                <c:pt idx="10368">
                  <c:v>1.6215999999999999</c:v>
                </c:pt>
                <c:pt idx="10369">
                  <c:v>1.6215999999999999</c:v>
                </c:pt>
                <c:pt idx="10370">
                  <c:v>1.5988</c:v>
                </c:pt>
                <c:pt idx="10371">
                  <c:v>1.6193</c:v>
                </c:pt>
                <c:pt idx="10372">
                  <c:v>1.6027</c:v>
                </c:pt>
                <c:pt idx="10373">
                  <c:v>1.6176999999999999</c:v>
                </c:pt>
                <c:pt idx="10374">
                  <c:v>1.6195999999999999</c:v>
                </c:pt>
                <c:pt idx="10375">
                  <c:v>1.6028</c:v>
                </c:pt>
                <c:pt idx="10376">
                  <c:v>1.6249</c:v>
                </c:pt>
                <c:pt idx="10377">
                  <c:v>1.6082000000000001</c:v>
                </c:pt>
                <c:pt idx="10378">
                  <c:v>1.6047</c:v>
                </c:pt>
                <c:pt idx="10379">
                  <c:v>1.6294</c:v>
                </c:pt>
                <c:pt idx="10380">
                  <c:v>1.6249</c:v>
                </c:pt>
                <c:pt idx="10381">
                  <c:v>1.6217999999999999</c:v>
                </c:pt>
                <c:pt idx="10382">
                  <c:v>1.6266</c:v>
                </c:pt>
                <c:pt idx="10383">
                  <c:v>1.6042000000000001</c:v>
                </c:pt>
                <c:pt idx="10384">
                  <c:v>1.6216999999999999</c:v>
                </c:pt>
                <c:pt idx="10385">
                  <c:v>1.6294</c:v>
                </c:pt>
                <c:pt idx="10386">
                  <c:v>1.6009</c:v>
                </c:pt>
                <c:pt idx="10387">
                  <c:v>1.6092</c:v>
                </c:pt>
                <c:pt idx="10388">
                  <c:v>1.6196999999999999</c:v>
                </c:pt>
                <c:pt idx="10389">
                  <c:v>1.6069</c:v>
                </c:pt>
                <c:pt idx="10390">
                  <c:v>1.6147</c:v>
                </c:pt>
                <c:pt idx="10391">
                  <c:v>1.6267</c:v>
                </c:pt>
                <c:pt idx="10392">
                  <c:v>1.6119000000000001</c:v>
                </c:pt>
                <c:pt idx="10393">
                  <c:v>1.599</c:v>
                </c:pt>
                <c:pt idx="10394">
                  <c:v>1.6043000000000001</c:v>
                </c:pt>
                <c:pt idx="10395">
                  <c:v>1.6289</c:v>
                </c:pt>
                <c:pt idx="10396">
                  <c:v>1.6140000000000001</c:v>
                </c:pt>
                <c:pt idx="10397">
                  <c:v>1.6244000000000001</c:v>
                </c:pt>
                <c:pt idx="10398">
                  <c:v>1.6039000000000001</c:v>
                </c:pt>
                <c:pt idx="10399">
                  <c:v>1.6276999999999999</c:v>
                </c:pt>
                <c:pt idx="10400">
                  <c:v>1.6261000000000001</c:v>
                </c:pt>
                <c:pt idx="10401">
                  <c:v>1.6052</c:v>
                </c:pt>
                <c:pt idx="10402">
                  <c:v>1.6031</c:v>
                </c:pt>
                <c:pt idx="10403">
                  <c:v>1.6254</c:v>
                </c:pt>
                <c:pt idx="10404">
                  <c:v>1.6329</c:v>
                </c:pt>
                <c:pt idx="10405">
                  <c:v>1.6368</c:v>
                </c:pt>
                <c:pt idx="10406">
                  <c:v>1.6361000000000001</c:v>
                </c:pt>
                <c:pt idx="10407">
                  <c:v>1.6371</c:v>
                </c:pt>
                <c:pt idx="10408">
                  <c:v>1.6375</c:v>
                </c:pt>
                <c:pt idx="10409">
                  <c:v>1.635</c:v>
                </c:pt>
                <c:pt idx="10410">
                  <c:v>1.6334</c:v>
                </c:pt>
                <c:pt idx="10411">
                  <c:v>1.6167</c:v>
                </c:pt>
                <c:pt idx="10412">
                  <c:v>1.6339999999999999</c:v>
                </c:pt>
                <c:pt idx="10413">
                  <c:v>1.6367</c:v>
                </c:pt>
                <c:pt idx="10414">
                  <c:v>1.6133999999999999</c:v>
                </c:pt>
                <c:pt idx="10415">
                  <c:v>1.6356999999999999</c:v>
                </c:pt>
                <c:pt idx="10416">
                  <c:v>1.615</c:v>
                </c:pt>
                <c:pt idx="10417">
                  <c:v>1.6084000000000001</c:v>
                </c:pt>
                <c:pt idx="10418">
                  <c:v>1.6341000000000001</c:v>
                </c:pt>
                <c:pt idx="10419">
                  <c:v>1.6386000000000001</c:v>
                </c:pt>
                <c:pt idx="10420">
                  <c:v>1.6333</c:v>
                </c:pt>
                <c:pt idx="10421">
                  <c:v>1.6222000000000001</c:v>
                </c:pt>
                <c:pt idx="10422">
                  <c:v>1.6377999999999999</c:v>
                </c:pt>
                <c:pt idx="10423">
                  <c:v>1.6351</c:v>
                </c:pt>
                <c:pt idx="10424">
                  <c:v>1.6345000000000001</c:v>
                </c:pt>
                <c:pt idx="10425">
                  <c:v>1.6415999999999999</c:v>
                </c:pt>
                <c:pt idx="10426">
                  <c:v>1.6388</c:v>
                </c:pt>
                <c:pt idx="10427">
                  <c:v>1.6416999999999999</c:v>
                </c:pt>
                <c:pt idx="10428">
                  <c:v>1.6372</c:v>
                </c:pt>
                <c:pt idx="10429">
                  <c:v>1.6431</c:v>
                </c:pt>
                <c:pt idx="10430">
                  <c:v>1.6384000000000001</c:v>
                </c:pt>
                <c:pt idx="10431">
                  <c:v>1.635</c:v>
                </c:pt>
                <c:pt idx="10432">
                  <c:v>1.6173999999999999</c:v>
                </c:pt>
                <c:pt idx="10433">
                  <c:v>1.6438999999999999</c:v>
                </c:pt>
                <c:pt idx="10434">
                  <c:v>1.6397999999999999</c:v>
                </c:pt>
                <c:pt idx="10435">
                  <c:v>1.6251</c:v>
                </c:pt>
                <c:pt idx="10436">
                  <c:v>1.6251</c:v>
                </c:pt>
                <c:pt idx="10437">
                  <c:v>1.6166</c:v>
                </c:pt>
                <c:pt idx="10438">
                  <c:v>1.6322000000000001</c:v>
                </c:pt>
                <c:pt idx="10439">
                  <c:v>1.649</c:v>
                </c:pt>
                <c:pt idx="10440">
                  <c:v>1.6433</c:v>
                </c:pt>
                <c:pt idx="10441">
                  <c:v>1.6498999999999999</c:v>
                </c:pt>
                <c:pt idx="10442">
                  <c:v>1.6508</c:v>
                </c:pt>
                <c:pt idx="10443">
                  <c:v>1.6545000000000001</c:v>
                </c:pt>
                <c:pt idx="10444">
                  <c:v>1.6523000000000001</c:v>
                </c:pt>
                <c:pt idx="10445">
                  <c:v>1.6439999999999999</c:v>
                </c:pt>
                <c:pt idx="10446">
                  <c:v>1.6534</c:v>
                </c:pt>
                <c:pt idx="10447">
                  <c:v>1.6331</c:v>
                </c:pt>
                <c:pt idx="10448">
                  <c:v>1.6349</c:v>
                </c:pt>
                <c:pt idx="10449">
                  <c:v>1.6516999999999999</c:v>
                </c:pt>
                <c:pt idx="10450">
                  <c:v>1.633</c:v>
                </c:pt>
                <c:pt idx="10451">
                  <c:v>1.6375999999999999</c:v>
                </c:pt>
                <c:pt idx="10452">
                  <c:v>1.6329</c:v>
                </c:pt>
                <c:pt idx="10453">
                  <c:v>1.6395999999999999</c:v>
                </c:pt>
                <c:pt idx="10454">
                  <c:v>1.6317999999999999</c:v>
                </c:pt>
                <c:pt idx="10455">
                  <c:v>1.6579999999999999</c:v>
                </c:pt>
                <c:pt idx="10456">
                  <c:v>1.6416999999999999</c:v>
                </c:pt>
                <c:pt idx="10457">
                  <c:v>1.6416999999999999</c:v>
                </c:pt>
                <c:pt idx="10458">
                  <c:v>1.6600999999999999</c:v>
                </c:pt>
                <c:pt idx="10459">
                  <c:v>1.6577</c:v>
                </c:pt>
                <c:pt idx="10460">
                  <c:v>1.6572</c:v>
                </c:pt>
                <c:pt idx="10461">
                  <c:v>1.6589</c:v>
                </c:pt>
                <c:pt idx="10462">
                  <c:v>1.6323000000000001</c:v>
                </c:pt>
                <c:pt idx="10463">
                  <c:v>1.6449</c:v>
                </c:pt>
                <c:pt idx="10464">
                  <c:v>1.6576</c:v>
                </c:pt>
                <c:pt idx="10465">
                  <c:v>1.6557999999999999</c:v>
                </c:pt>
                <c:pt idx="10466">
                  <c:v>1.6594</c:v>
                </c:pt>
                <c:pt idx="10467">
                  <c:v>1.6344000000000001</c:v>
                </c:pt>
                <c:pt idx="10468">
                  <c:v>1.6376999999999999</c:v>
                </c:pt>
                <c:pt idx="10469">
                  <c:v>1.6341000000000001</c:v>
                </c:pt>
                <c:pt idx="10470">
                  <c:v>1.6416999999999999</c:v>
                </c:pt>
                <c:pt idx="10471">
                  <c:v>1.6567000000000001</c:v>
                </c:pt>
                <c:pt idx="10472">
                  <c:v>1.6556</c:v>
                </c:pt>
                <c:pt idx="10473">
                  <c:v>1.6383000000000001</c:v>
                </c:pt>
                <c:pt idx="10474">
                  <c:v>1.6533</c:v>
                </c:pt>
                <c:pt idx="10475">
                  <c:v>1.6662999999999999</c:v>
                </c:pt>
                <c:pt idx="10476">
                  <c:v>1.6571</c:v>
                </c:pt>
                <c:pt idx="10477">
                  <c:v>1.6528</c:v>
                </c:pt>
                <c:pt idx="10478">
                  <c:v>1.6586000000000001</c:v>
                </c:pt>
                <c:pt idx="10479">
                  <c:v>1.6464000000000001</c:v>
                </c:pt>
                <c:pt idx="10480">
                  <c:v>1.6536999999999999</c:v>
                </c:pt>
                <c:pt idx="10481">
                  <c:v>1.6324000000000001</c:v>
                </c:pt>
                <c:pt idx="10482">
                  <c:v>1.6585000000000001</c:v>
                </c:pt>
                <c:pt idx="10483">
                  <c:v>1.6500999999999999</c:v>
                </c:pt>
                <c:pt idx="10484">
                  <c:v>1.6568000000000001</c:v>
                </c:pt>
                <c:pt idx="10485">
                  <c:v>1.6367</c:v>
                </c:pt>
                <c:pt idx="10486">
                  <c:v>1.6546000000000001</c:v>
                </c:pt>
                <c:pt idx="10487">
                  <c:v>1.6406000000000001</c:v>
                </c:pt>
                <c:pt idx="10488">
                  <c:v>1.6603000000000001</c:v>
                </c:pt>
                <c:pt idx="10489">
                  <c:v>1.6417999999999999</c:v>
                </c:pt>
                <c:pt idx="10490">
                  <c:v>1.6366000000000001</c:v>
                </c:pt>
                <c:pt idx="10491">
                  <c:v>1.6592</c:v>
                </c:pt>
                <c:pt idx="10492">
                  <c:v>1.6718</c:v>
                </c:pt>
                <c:pt idx="10493">
                  <c:v>1.6676</c:v>
                </c:pt>
                <c:pt idx="10494">
                  <c:v>1.6648000000000001</c:v>
                </c:pt>
                <c:pt idx="10495">
                  <c:v>1.6625000000000001</c:v>
                </c:pt>
                <c:pt idx="10496">
                  <c:v>1.6707000000000001</c:v>
                </c:pt>
                <c:pt idx="10497">
                  <c:v>1.6379999999999999</c:v>
                </c:pt>
                <c:pt idx="10498">
                  <c:v>1.6376999999999999</c:v>
                </c:pt>
                <c:pt idx="10499">
                  <c:v>1.6684000000000001</c:v>
                </c:pt>
                <c:pt idx="10500">
                  <c:v>1.6435</c:v>
                </c:pt>
                <c:pt idx="10501">
                  <c:v>1.6395</c:v>
                </c:pt>
                <c:pt idx="10502">
                  <c:v>1.6569</c:v>
                </c:pt>
                <c:pt idx="10503">
                  <c:v>1.6604000000000001</c:v>
                </c:pt>
                <c:pt idx="10504">
                  <c:v>1.6432</c:v>
                </c:pt>
                <c:pt idx="10505">
                  <c:v>1.6613</c:v>
                </c:pt>
                <c:pt idx="10506">
                  <c:v>1.6378999999999999</c:v>
                </c:pt>
                <c:pt idx="10507">
                  <c:v>1.6623000000000001</c:v>
                </c:pt>
                <c:pt idx="10508">
                  <c:v>1.6603000000000001</c:v>
                </c:pt>
                <c:pt idx="10509">
                  <c:v>1.6605000000000001</c:v>
                </c:pt>
                <c:pt idx="10510">
                  <c:v>1.6600999999999999</c:v>
                </c:pt>
                <c:pt idx="10511">
                  <c:v>1.6566000000000001</c:v>
                </c:pt>
                <c:pt idx="10512">
                  <c:v>1.6307</c:v>
                </c:pt>
                <c:pt idx="10513">
                  <c:v>1.6607000000000001</c:v>
                </c:pt>
                <c:pt idx="10514">
                  <c:v>1.6487000000000001</c:v>
                </c:pt>
                <c:pt idx="10515">
                  <c:v>1.6628000000000001</c:v>
                </c:pt>
                <c:pt idx="10516">
                  <c:v>1.6558999999999999</c:v>
                </c:pt>
                <c:pt idx="10517">
                  <c:v>1.6605000000000001</c:v>
                </c:pt>
                <c:pt idx="10518">
                  <c:v>1.6337999999999999</c:v>
                </c:pt>
                <c:pt idx="10519">
                  <c:v>1.6354</c:v>
                </c:pt>
                <c:pt idx="10520">
                  <c:v>1.6573</c:v>
                </c:pt>
                <c:pt idx="10521">
                  <c:v>1.637</c:v>
                </c:pt>
                <c:pt idx="10522">
                  <c:v>1.659</c:v>
                </c:pt>
                <c:pt idx="10523">
                  <c:v>1.6620999999999999</c:v>
                </c:pt>
                <c:pt idx="10524">
                  <c:v>1.6575</c:v>
                </c:pt>
                <c:pt idx="10525">
                  <c:v>1.6645000000000001</c:v>
                </c:pt>
                <c:pt idx="10526">
                  <c:v>1.6338999999999999</c:v>
                </c:pt>
                <c:pt idx="10527">
                  <c:v>1.6597999999999999</c:v>
                </c:pt>
                <c:pt idx="10528">
                  <c:v>1.6597</c:v>
                </c:pt>
                <c:pt idx="10529">
                  <c:v>1.6638999999999999</c:v>
                </c:pt>
                <c:pt idx="10530">
                  <c:v>1.6627000000000001</c:v>
                </c:pt>
                <c:pt idx="10531">
                  <c:v>1.6345000000000001</c:v>
                </c:pt>
                <c:pt idx="10532">
                  <c:v>1.6585000000000001</c:v>
                </c:pt>
                <c:pt idx="10533">
                  <c:v>1.6575</c:v>
                </c:pt>
                <c:pt idx="10534">
                  <c:v>1.6560999999999999</c:v>
                </c:pt>
                <c:pt idx="10535">
                  <c:v>1.6391</c:v>
                </c:pt>
                <c:pt idx="10536">
                  <c:v>1.6435999999999999</c:v>
                </c:pt>
                <c:pt idx="10537">
                  <c:v>1.6609</c:v>
                </c:pt>
                <c:pt idx="10538">
                  <c:v>1.6353</c:v>
                </c:pt>
                <c:pt idx="10539">
                  <c:v>1.6375999999999999</c:v>
                </c:pt>
                <c:pt idx="10540">
                  <c:v>1.6541999999999999</c:v>
                </c:pt>
                <c:pt idx="10541">
                  <c:v>1.6402000000000001</c:v>
                </c:pt>
                <c:pt idx="10542">
                  <c:v>1.6609</c:v>
                </c:pt>
                <c:pt idx="10543">
                  <c:v>1.6569</c:v>
                </c:pt>
                <c:pt idx="10544">
                  <c:v>1.6644000000000001</c:v>
                </c:pt>
                <c:pt idx="10545">
                  <c:v>1.6564000000000001</c:v>
                </c:pt>
                <c:pt idx="10546">
                  <c:v>1.6592</c:v>
                </c:pt>
                <c:pt idx="10547">
                  <c:v>1.6489</c:v>
                </c:pt>
                <c:pt idx="10548">
                  <c:v>1.635</c:v>
                </c:pt>
                <c:pt idx="10549">
                  <c:v>1.6334</c:v>
                </c:pt>
                <c:pt idx="10550">
                  <c:v>1.6398999999999999</c:v>
                </c:pt>
                <c:pt idx="10551">
                  <c:v>1.6587000000000001</c:v>
                </c:pt>
                <c:pt idx="10552">
                  <c:v>1.6333</c:v>
                </c:pt>
                <c:pt idx="10553">
                  <c:v>1.6584000000000001</c:v>
                </c:pt>
                <c:pt idx="10554">
                  <c:v>1.6585000000000001</c:v>
                </c:pt>
                <c:pt idx="10555">
                  <c:v>1.6576</c:v>
                </c:pt>
                <c:pt idx="10556">
                  <c:v>1.6535</c:v>
                </c:pt>
                <c:pt idx="10557">
                  <c:v>1.6584000000000001</c:v>
                </c:pt>
                <c:pt idx="10558">
                  <c:v>1.655</c:v>
                </c:pt>
                <c:pt idx="10559">
                  <c:v>1.6293</c:v>
                </c:pt>
                <c:pt idx="10560">
                  <c:v>1.6363000000000001</c:v>
                </c:pt>
                <c:pt idx="10561">
                  <c:v>1.6575</c:v>
                </c:pt>
                <c:pt idx="10562">
                  <c:v>1.6501999999999999</c:v>
                </c:pt>
                <c:pt idx="10563">
                  <c:v>1.6339999999999999</c:v>
                </c:pt>
                <c:pt idx="10564">
                  <c:v>1.6581999999999999</c:v>
                </c:pt>
                <c:pt idx="10565">
                  <c:v>1.661</c:v>
                </c:pt>
                <c:pt idx="10566">
                  <c:v>1.6315</c:v>
                </c:pt>
                <c:pt idx="10567">
                  <c:v>1.6583000000000001</c:v>
                </c:pt>
                <c:pt idx="10568">
                  <c:v>1.6638999999999999</c:v>
                </c:pt>
                <c:pt idx="10569">
                  <c:v>1.6304000000000001</c:v>
                </c:pt>
                <c:pt idx="10570">
                  <c:v>1.6357999999999999</c:v>
                </c:pt>
                <c:pt idx="10571">
                  <c:v>1.6366000000000001</c:v>
                </c:pt>
                <c:pt idx="10572">
                  <c:v>1.6517999999999999</c:v>
                </c:pt>
                <c:pt idx="10573">
                  <c:v>1.6621999999999999</c:v>
                </c:pt>
                <c:pt idx="10574">
                  <c:v>1.6557999999999999</c:v>
                </c:pt>
                <c:pt idx="10575">
                  <c:v>1.6367</c:v>
                </c:pt>
                <c:pt idx="10576">
                  <c:v>1.6618999999999999</c:v>
                </c:pt>
                <c:pt idx="10577">
                  <c:v>1.66</c:v>
                </c:pt>
                <c:pt idx="10578">
                  <c:v>1.6644000000000001</c:v>
                </c:pt>
                <c:pt idx="10579">
                  <c:v>1.6605000000000001</c:v>
                </c:pt>
                <c:pt idx="10580">
                  <c:v>1.6472</c:v>
                </c:pt>
                <c:pt idx="10581">
                  <c:v>1.667</c:v>
                </c:pt>
                <c:pt idx="10582">
                  <c:v>1.6520999999999999</c:v>
                </c:pt>
                <c:pt idx="10583">
                  <c:v>1.6480999999999999</c:v>
                </c:pt>
                <c:pt idx="10584">
                  <c:v>1.6339999999999999</c:v>
                </c:pt>
                <c:pt idx="10585">
                  <c:v>1.6585000000000001</c:v>
                </c:pt>
                <c:pt idx="10586">
                  <c:v>1.6456</c:v>
                </c:pt>
                <c:pt idx="10587">
                  <c:v>1.6306</c:v>
                </c:pt>
                <c:pt idx="10588">
                  <c:v>1.6531</c:v>
                </c:pt>
                <c:pt idx="10589">
                  <c:v>1.6344000000000001</c:v>
                </c:pt>
                <c:pt idx="10590">
                  <c:v>1.6246</c:v>
                </c:pt>
                <c:pt idx="10591">
                  <c:v>1.655</c:v>
                </c:pt>
                <c:pt idx="10592">
                  <c:v>1.6403000000000001</c:v>
                </c:pt>
                <c:pt idx="10593">
                  <c:v>1.6600999999999999</c:v>
                </c:pt>
                <c:pt idx="10594">
                  <c:v>1.6493</c:v>
                </c:pt>
                <c:pt idx="10595">
                  <c:v>1.6615</c:v>
                </c:pt>
                <c:pt idx="10596">
                  <c:v>1.6687000000000001</c:v>
                </c:pt>
                <c:pt idx="10597">
                  <c:v>1.6394</c:v>
                </c:pt>
                <c:pt idx="10598">
                  <c:v>1.6516</c:v>
                </c:pt>
                <c:pt idx="10599">
                  <c:v>1.6667000000000001</c:v>
                </c:pt>
                <c:pt idx="10600">
                  <c:v>1.6697</c:v>
                </c:pt>
                <c:pt idx="10601">
                  <c:v>1.6648000000000001</c:v>
                </c:pt>
                <c:pt idx="10602">
                  <c:v>1.6639999999999999</c:v>
                </c:pt>
                <c:pt idx="10603">
                  <c:v>1.6603000000000001</c:v>
                </c:pt>
                <c:pt idx="10604">
                  <c:v>1.6718</c:v>
                </c:pt>
                <c:pt idx="10605">
                  <c:v>1.6698</c:v>
                </c:pt>
                <c:pt idx="10606">
                  <c:v>1.6662999999999999</c:v>
                </c:pt>
                <c:pt idx="10607">
                  <c:v>1.6456</c:v>
                </c:pt>
                <c:pt idx="10608">
                  <c:v>1.6631</c:v>
                </c:pt>
                <c:pt idx="10609">
                  <c:v>1.6646000000000001</c:v>
                </c:pt>
                <c:pt idx="10610">
                  <c:v>1.6559999999999999</c:v>
                </c:pt>
                <c:pt idx="10611">
                  <c:v>1.6648000000000001</c:v>
                </c:pt>
                <c:pt idx="10612">
                  <c:v>1.6585000000000001</c:v>
                </c:pt>
                <c:pt idx="10613">
                  <c:v>1.6445000000000001</c:v>
                </c:pt>
                <c:pt idx="10614">
                  <c:v>1.6382000000000001</c:v>
                </c:pt>
                <c:pt idx="10615">
                  <c:v>1.6377999999999999</c:v>
                </c:pt>
                <c:pt idx="10616">
                  <c:v>1.6343000000000001</c:v>
                </c:pt>
                <c:pt idx="10617">
                  <c:v>1.6606000000000001</c:v>
                </c:pt>
                <c:pt idx="10618">
                  <c:v>1.6586000000000001</c:v>
                </c:pt>
                <c:pt idx="10619">
                  <c:v>1.6616</c:v>
                </c:pt>
                <c:pt idx="10620">
                  <c:v>1.6412</c:v>
                </c:pt>
                <c:pt idx="10621">
                  <c:v>1.6648000000000001</c:v>
                </c:pt>
                <c:pt idx="10622">
                  <c:v>1.6418999999999999</c:v>
                </c:pt>
                <c:pt idx="10623">
                  <c:v>1.6609</c:v>
                </c:pt>
                <c:pt idx="10624">
                  <c:v>1.6581999999999999</c:v>
                </c:pt>
                <c:pt idx="10625">
                  <c:v>1.6587000000000001</c:v>
                </c:pt>
                <c:pt idx="10626">
                  <c:v>1.6341000000000001</c:v>
                </c:pt>
                <c:pt idx="10627">
                  <c:v>1.6651</c:v>
                </c:pt>
                <c:pt idx="10628">
                  <c:v>1.6331</c:v>
                </c:pt>
                <c:pt idx="10629">
                  <c:v>1.6305000000000001</c:v>
                </c:pt>
                <c:pt idx="10630">
                  <c:v>1.6484000000000001</c:v>
                </c:pt>
                <c:pt idx="10631">
                  <c:v>1.6595</c:v>
                </c:pt>
                <c:pt idx="10632">
                  <c:v>1.6608000000000001</c:v>
                </c:pt>
                <c:pt idx="10633">
                  <c:v>1.6583000000000001</c:v>
                </c:pt>
                <c:pt idx="10634">
                  <c:v>1.6345000000000001</c:v>
                </c:pt>
                <c:pt idx="10635">
                  <c:v>1.6446000000000001</c:v>
                </c:pt>
                <c:pt idx="10636">
                  <c:v>1.6637</c:v>
                </c:pt>
                <c:pt idx="10637">
                  <c:v>1.6668000000000001</c:v>
                </c:pt>
                <c:pt idx="10638">
                  <c:v>1.6714</c:v>
                </c:pt>
                <c:pt idx="10639">
                  <c:v>1.6722999999999999</c:v>
                </c:pt>
                <c:pt idx="10640">
                  <c:v>1.6729000000000001</c:v>
                </c:pt>
                <c:pt idx="10641">
                  <c:v>1.6600999999999999</c:v>
                </c:pt>
                <c:pt idx="10642">
                  <c:v>1.6736</c:v>
                </c:pt>
                <c:pt idx="10643">
                  <c:v>1.6633</c:v>
                </c:pt>
                <c:pt idx="10644">
                  <c:v>1.6678999999999999</c:v>
                </c:pt>
                <c:pt idx="10645">
                  <c:v>1.6669</c:v>
                </c:pt>
                <c:pt idx="10646">
                  <c:v>1.6684000000000001</c:v>
                </c:pt>
                <c:pt idx="10647">
                  <c:v>1.671</c:v>
                </c:pt>
                <c:pt idx="10648">
                  <c:v>1.6704000000000001</c:v>
                </c:pt>
                <c:pt idx="10649">
                  <c:v>1.6681999999999999</c:v>
                </c:pt>
                <c:pt idx="10650">
                  <c:v>1.6375</c:v>
                </c:pt>
                <c:pt idx="10651">
                  <c:v>1.6416999999999999</c:v>
                </c:pt>
                <c:pt idx="10652">
                  <c:v>1.6601999999999999</c:v>
                </c:pt>
                <c:pt idx="10653">
                  <c:v>1.641</c:v>
                </c:pt>
                <c:pt idx="10654">
                  <c:v>1.6625000000000001</c:v>
                </c:pt>
                <c:pt idx="10655">
                  <c:v>1.6389</c:v>
                </c:pt>
                <c:pt idx="10656">
                  <c:v>1.6392</c:v>
                </c:pt>
                <c:pt idx="10657">
                  <c:v>1.6549</c:v>
                </c:pt>
                <c:pt idx="10658">
                  <c:v>1.6621999999999999</c:v>
                </c:pt>
                <c:pt idx="10659">
                  <c:v>1.6767000000000001</c:v>
                </c:pt>
                <c:pt idx="10660">
                  <c:v>1.6641999999999999</c:v>
                </c:pt>
                <c:pt idx="10661">
                  <c:v>1.665</c:v>
                </c:pt>
                <c:pt idx="10662">
                  <c:v>1.6640999999999999</c:v>
                </c:pt>
                <c:pt idx="10663">
                  <c:v>1.647</c:v>
                </c:pt>
                <c:pt idx="10664">
                  <c:v>1.645</c:v>
                </c:pt>
                <c:pt idx="10665">
                  <c:v>1.6438999999999999</c:v>
                </c:pt>
                <c:pt idx="10666">
                  <c:v>1.6514</c:v>
                </c:pt>
                <c:pt idx="10667">
                  <c:v>1.6753</c:v>
                </c:pt>
                <c:pt idx="10668">
                  <c:v>1.669</c:v>
                </c:pt>
                <c:pt idx="10669">
                  <c:v>1.6460999999999999</c:v>
                </c:pt>
                <c:pt idx="10670">
                  <c:v>1.6725000000000001</c:v>
                </c:pt>
                <c:pt idx="10671">
                  <c:v>1.6669</c:v>
                </c:pt>
                <c:pt idx="10672">
                  <c:v>1.6607000000000001</c:v>
                </c:pt>
                <c:pt idx="10673">
                  <c:v>1.6489</c:v>
                </c:pt>
                <c:pt idx="10674">
                  <c:v>1.6434</c:v>
                </c:pt>
                <c:pt idx="10675">
                  <c:v>1.6692</c:v>
                </c:pt>
                <c:pt idx="10676">
                  <c:v>1.6757</c:v>
                </c:pt>
                <c:pt idx="10677">
                  <c:v>1.6713</c:v>
                </c:pt>
                <c:pt idx="10678">
                  <c:v>1.6725000000000001</c:v>
                </c:pt>
                <c:pt idx="10679">
                  <c:v>1.6667000000000001</c:v>
                </c:pt>
                <c:pt idx="10680">
                  <c:v>1.6642999999999999</c:v>
                </c:pt>
                <c:pt idx="10681">
                  <c:v>1.6692</c:v>
                </c:pt>
                <c:pt idx="10682">
                  <c:v>1.6665000000000001</c:v>
                </c:pt>
                <c:pt idx="10683">
                  <c:v>1.6454</c:v>
                </c:pt>
                <c:pt idx="10684">
                  <c:v>1.6638999999999999</c:v>
                </c:pt>
                <c:pt idx="10685">
                  <c:v>1.6726000000000001</c:v>
                </c:pt>
                <c:pt idx="10686">
                  <c:v>1.6428</c:v>
                </c:pt>
                <c:pt idx="10687">
                  <c:v>1.6636</c:v>
                </c:pt>
                <c:pt idx="10688">
                  <c:v>1.6695</c:v>
                </c:pt>
                <c:pt idx="10689">
                  <c:v>1.6684000000000001</c:v>
                </c:pt>
                <c:pt idx="10690">
                  <c:v>1.6786000000000001</c:v>
                </c:pt>
                <c:pt idx="10691">
                  <c:v>1.6672</c:v>
                </c:pt>
                <c:pt idx="10692">
                  <c:v>1.6444000000000001</c:v>
                </c:pt>
                <c:pt idx="10693">
                  <c:v>1.6739999999999999</c:v>
                </c:pt>
                <c:pt idx="10694">
                  <c:v>1.6497999999999999</c:v>
                </c:pt>
                <c:pt idx="10695">
                  <c:v>1.6708000000000001</c:v>
                </c:pt>
                <c:pt idx="10696">
                  <c:v>1.6714</c:v>
                </c:pt>
                <c:pt idx="10697">
                  <c:v>1.6405000000000001</c:v>
                </c:pt>
                <c:pt idx="10698">
                  <c:v>1.6623000000000001</c:v>
                </c:pt>
                <c:pt idx="10699">
                  <c:v>1.6546000000000001</c:v>
                </c:pt>
                <c:pt idx="10700">
                  <c:v>1.661</c:v>
                </c:pt>
                <c:pt idx="10701">
                  <c:v>1.6383000000000001</c:v>
                </c:pt>
                <c:pt idx="10702">
                  <c:v>1.6687000000000001</c:v>
                </c:pt>
                <c:pt idx="10703">
                  <c:v>1.6756</c:v>
                </c:pt>
                <c:pt idx="10704">
                  <c:v>1.6429</c:v>
                </c:pt>
                <c:pt idx="10705">
                  <c:v>1.6711</c:v>
                </c:pt>
                <c:pt idx="10706">
                  <c:v>1.6383000000000001</c:v>
                </c:pt>
                <c:pt idx="10707">
                  <c:v>1.6707000000000001</c:v>
                </c:pt>
                <c:pt idx="10708">
                  <c:v>1.6527000000000001</c:v>
                </c:pt>
                <c:pt idx="10709">
                  <c:v>1.6656</c:v>
                </c:pt>
                <c:pt idx="10710">
                  <c:v>1.6468</c:v>
                </c:pt>
                <c:pt idx="10711">
                  <c:v>1.6671</c:v>
                </c:pt>
                <c:pt idx="10712">
                  <c:v>1.6404000000000001</c:v>
                </c:pt>
                <c:pt idx="10713">
                  <c:v>1.6679999999999999</c:v>
                </c:pt>
                <c:pt idx="10714">
                  <c:v>1.6636</c:v>
                </c:pt>
                <c:pt idx="10715">
                  <c:v>1.6533</c:v>
                </c:pt>
                <c:pt idx="10716">
                  <c:v>1.6651</c:v>
                </c:pt>
                <c:pt idx="10717">
                  <c:v>1.6728000000000001</c:v>
                </c:pt>
                <c:pt idx="10718">
                  <c:v>1.6496</c:v>
                </c:pt>
                <c:pt idx="10719">
                  <c:v>1.6709000000000001</c:v>
                </c:pt>
                <c:pt idx="10720">
                  <c:v>1.6417999999999999</c:v>
                </c:pt>
                <c:pt idx="10721">
                  <c:v>1.6612</c:v>
                </c:pt>
                <c:pt idx="10722">
                  <c:v>1.6691</c:v>
                </c:pt>
                <c:pt idx="10723">
                  <c:v>1.6453</c:v>
                </c:pt>
                <c:pt idx="10724">
                  <c:v>1.6701999999999999</c:v>
                </c:pt>
                <c:pt idx="10725">
                  <c:v>1.6505000000000001</c:v>
                </c:pt>
                <c:pt idx="10726">
                  <c:v>1.67</c:v>
                </c:pt>
                <c:pt idx="10727">
                  <c:v>1.6452</c:v>
                </c:pt>
                <c:pt idx="10728">
                  <c:v>1.6415999999999999</c:v>
                </c:pt>
                <c:pt idx="10729">
                  <c:v>1.6496999999999999</c:v>
                </c:pt>
                <c:pt idx="10730">
                  <c:v>1.6672</c:v>
                </c:pt>
                <c:pt idx="10731">
                  <c:v>1.6731</c:v>
                </c:pt>
                <c:pt idx="10732">
                  <c:v>1.6713</c:v>
                </c:pt>
                <c:pt idx="10733">
                  <c:v>1.6746000000000001</c:v>
                </c:pt>
                <c:pt idx="10734">
                  <c:v>1.6724000000000001</c:v>
                </c:pt>
                <c:pt idx="10735">
                  <c:v>1.6722999999999999</c:v>
                </c:pt>
                <c:pt idx="10736">
                  <c:v>1.6766000000000001</c:v>
                </c:pt>
                <c:pt idx="10737">
                  <c:v>1.6480999999999999</c:v>
                </c:pt>
                <c:pt idx="10738">
                  <c:v>1.6708000000000001</c:v>
                </c:pt>
                <c:pt idx="10739">
                  <c:v>1.6725000000000001</c:v>
                </c:pt>
                <c:pt idx="10740">
                  <c:v>1.6705000000000001</c:v>
                </c:pt>
                <c:pt idx="10741">
                  <c:v>1.6662999999999999</c:v>
                </c:pt>
                <c:pt idx="10742">
                  <c:v>1.6386000000000001</c:v>
                </c:pt>
                <c:pt idx="10743">
                  <c:v>1.6739999999999999</c:v>
                </c:pt>
                <c:pt idx="10744">
                  <c:v>1.6751</c:v>
                </c:pt>
                <c:pt idx="10745">
                  <c:v>1.6702999999999999</c:v>
                </c:pt>
                <c:pt idx="10746">
                  <c:v>1.6532</c:v>
                </c:pt>
                <c:pt idx="10747">
                  <c:v>1.645</c:v>
                </c:pt>
                <c:pt idx="10748">
                  <c:v>1.6685000000000001</c:v>
                </c:pt>
                <c:pt idx="10749">
                  <c:v>1.6279999999999999</c:v>
                </c:pt>
                <c:pt idx="10750">
                  <c:v>1.6655</c:v>
                </c:pt>
                <c:pt idx="10751">
                  <c:v>1.6727000000000001</c:v>
                </c:pt>
                <c:pt idx="10752">
                  <c:v>1.6468</c:v>
                </c:pt>
                <c:pt idx="10753">
                  <c:v>1.6431</c:v>
                </c:pt>
                <c:pt idx="10754">
                  <c:v>1.663</c:v>
                </c:pt>
                <c:pt idx="10755">
                  <c:v>1.6732</c:v>
                </c:pt>
                <c:pt idx="10756">
                  <c:v>1.6635</c:v>
                </c:pt>
                <c:pt idx="10757">
                  <c:v>1.641</c:v>
                </c:pt>
                <c:pt idx="10758">
                  <c:v>1.6438999999999999</c:v>
                </c:pt>
                <c:pt idx="10759">
                  <c:v>1.6649</c:v>
                </c:pt>
                <c:pt idx="10760">
                  <c:v>1.6717</c:v>
                </c:pt>
                <c:pt idx="10761">
                  <c:v>1.6638999999999999</c:v>
                </c:pt>
                <c:pt idx="10762">
                  <c:v>1.6706000000000001</c:v>
                </c:pt>
                <c:pt idx="10763">
                  <c:v>1.6734</c:v>
                </c:pt>
                <c:pt idx="10764">
                  <c:v>1.6677999999999999</c:v>
                </c:pt>
                <c:pt idx="10765">
                  <c:v>1.6713</c:v>
                </c:pt>
                <c:pt idx="10766">
                  <c:v>1.6706000000000001</c:v>
                </c:pt>
                <c:pt idx="10767">
                  <c:v>1.6497999999999999</c:v>
                </c:pt>
                <c:pt idx="10768">
                  <c:v>1.6516999999999999</c:v>
                </c:pt>
                <c:pt idx="10769">
                  <c:v>1.6485000000000001</c:v>
                </c:pt>
                <c:pt idx="10770">
                  <c:v>1.6681999999999999</c:v>
                </c:pt>
                <c:pt idx="10771">
                  <c:v>1.6458999999999999</c:v>
                </c:pt>
                <c:pt idx="10772">
                  <c:v>1.6736</c:v>
                </c:pt>
                <c:pt idx="10773">
                  <c:v>1.6645000000000001</c:v>
                </c:pt>
                <c:pt idx="10774">
                  <c:v>1.6722999999999999</c:v>
                </c:pt>
                <c:pt idx="10775">
                  <c:v>1.6556999999999999</c:v>
                </c:pt>
                <c:pt idx="10776">
                  <c:v>1.6674</c:v>
                </c:pt>
                <c:pt idx="10777">
                  <c:v>1.6487000000000001</c:v>
                </c:pt>
                <c:pt idx="10778">
                  <c:v>1.6589</c:v>
                </c:pt>
                <c:pt idx="10779">
                  <c:v>1.6682999999999999</c:v>
                </c:pt>
                <c:pt idx="10780">
                  <c:v>1.6805000000000001</c:v>
                </c:pt>
                <c:pt idx="10781">
                  <c:v>1.6474</c:v>
                </c:pt>
                <c:pt idx="10782">
                  <c:v>1.6598999999999999</c:v>
                </c:pt>
                <c:pt idx="10783">
                  <c:v>1.6782999999999999</c:v>
                </c:pt>
                <c:pt idx="10784">
                  <c:v>1.6536999999999999</c:v>
                </c:pt>
                <c:pt idx="10785">
                  <c:v>1.6551</c:v>
                </c:pt>
                <c:pt idx="10786">
                  <c:v>1.6777</c:v>
                </c:pt>
                <c:pt idx="10787">
                  <c:v>1.6825000000000001</c:v>
                </c:pt>
                <c:pt idx="10788">
                  <c:v>1.6781999999999999</c:v>
                </c:pt>
                <c:pt idx="10789">
                  <c:v>1.6749000000000001</c:v>
                </c:pt>
                <c:pt idx="10790">
                  <c:v>1.6802999999999999</c:v>
                </c:pt>
                <c:pt idx="10791">
                  <c:v>1.6556</c:v>
                </c:pt>
                <c:pt idx="10792">
                  <c:v>1.6554</c:v>
                </c:pt>
                <c:pt idx="10793">
                  <c:v>1.6780999999999999</c:v>
                </c:pt>
                <c:pt idx="10794">
                  <c:v>1.6801999999999999</c:v>
                </c:pt>
                <c:pt idx="10795">
                  <c:v>1.6843999999999999</c:v>
                </c:pt>
                <c:pt idx="10796">
                  <c:v>1.6529</c:v>
                </c:pt>
                <c:pt idx="10797">
                  <c:v>1.6552</c:v>
                </c:pt>
                <c:pt idx="10798">
                  <c:v>1.6802999999999999</c:v>
                </c:pt>
                <c:pt idx="10799">
                  <c:v>1.6758999999999999</c:v>
                </c:pt>
                <c:pt idx="10800">
                  <c:v>1.6709000000000001</c:v>
                </c:pt>
                <c:pt idx="10801">
                  <c:v>1.6793</c:v>
                </c:pt>
                <c:pt idx="10802">
                  <c:v>1.6791</c:v>
                </c:pt>
                <c:pt idx="10803">
                  <c:v>1.6748000000000001</c:v>
                </c:pt>
                <c:pt idx="10804">
                  <c:v>1.6577999999999999</c:v>
                </c:pt>
                <c:pt idx="10805">
                  <c:v>1.6833</c:v>
                </c:pt>
                <c:pt idx="10806">
                  <c:v>1.6830000000000001</c:v>
                </c:pt>
                <c:pt idx="10807">
                  <c:v>1.6768000000000001</c:v>
                </c:pt>
                <c:pt idx="10808">
                  <c:v>1.673</c:v>
                </c:pt>
                <c:pt idx="10809">
                  <c:v>1.6738</c:v>
                </c:pt>
                <c:pt idx="10810">
                  <c:v>1.6456</c:v>
                </c:pt>
                <c:pt idx="10811">
                  <c:v>1.6708000000000001</c:v>
                </c:pt>
                <c:pt idx="10812">
                  <c:v>1.6629</c:v>
                </c:pt>
                <c:pt idx="10813">
                  <c:v>1.6467000000000001</c:v>
                </c:pt>
                <c:pt idx="10814">
                  <c:v>1.6555</c:v>
                </c:pt>
                <c:pt idx="10815">
                  <c:v>1.6628000000000001</c:v>
                </c:pt>
                <c:pt idx="10816">
                  <c:v>1.6658999999999999</c:v>
                </c:pt>
                <c:pt idx="10817">
                  <c:v>1.6693</c:v>
                </c:pt>
                <c:pt idx="10818">
                  <c:v>1.6434</c:v>
                </c:pt>
                <c:pt idx="10819">
                  <c:v>1.6395</c:v>
                </c:pt>
                <c:pt idx="10820">
                  <c:v>1.663</c:v>
                </c:pt>
                <c:pt idx="10821">
                  <c:v>1.6380999999999999</c:v>
                </c:pt>
                <c:pt idx="10822">
                  <c:v>1.6366000000000001</c:v>
                </c:pt>
                <c:pt idx="10823">
                  <c:v>1.6675</c:v>
                </c:pt>
                <c:pt idx="10824">
                  <c:v>1.6455</c:v>
                </c:pt>
                <c:pt idx="10825">
                  <c:v>1.6662999999999999</c:v>
                </c:pt>
                <c:pt idx="10826">
                  <c:v>1.6385000000000001</c:v>
                </c:pt>
                <c:pt idx="10827">
                  <c:v>1.6697</c:v>
                </c:pt>
                <c:pt idx="10828">
                  <c:v>1.6664000000000001</c:v>
                </c:pt>
                <c:pt idx="10829">
                  <c:v>1.6642999999999999</c:v>
                </c:pt>
                <c:pt idx="10830">
                  <c:v>1.6642999999999999</c:v>
                </c:pt>
                <c:pt idx="10831">
                  <c:v>1.6629</c:v>
                </c:pt>
                <c:pt idx="10832">
                  <c:v>1.6459999999999999</c:v>
                </c:pt>
                <c:pt idx="10833">
                  <c:v>1.6615</c:v>
                </c:pt>
                <c:pt idx="10834">
                  <c:v>1.6468</c:v>
                </c:pt>
                <c:pt idx="10835">
                  <c:v>1.6722999999999999</c:v>
                </c:pt>
                <c:pt idx="10836">
                  <c:v>1.6495</c:v>
                </c:pt>
                <c:pt idx="10837">
                  <c:v>1.6536999999999999</c:v>
                </c:pt>
                <c:pt idx="10838">
                  <c:v>1.6674</c:v>
                </c:pt>
                <c:pt idx="10839">
                  <c:v>1.6484000000000001</c:v>
                </c:pt>
                <c:pt idx="10840">
                  <c:v>1.6672</c:v>
                </c:pt>
                <c:pt idx="10841">
                  <c:v>1.6640999999999999</c:v>
                </c:pt>
                <c:pt idx="10842">
                  <c:v>1.6449</c:v>
                </c:pt>
                <c:pt idx="10843">
                  <c:v>1.6658999999999999</c:v>
                </c:pt>
                <c:pt idx="10844">
                  <c:v>1.6641999999999999</c:v>
                </c:pt>
                <c:pt idx="10845">
                  <c:v>1.6617999999999999</c:v>
                </c:pt>
                <c:pt idx="10846">
                  <c:v>1.6647000000000001</c:v>
                </c:pt>
                <c:pt idx="10847">
                  <c:v>1.6732</c:v>
                </c:pt>
                <c:pt idx="10848">
                  <c:v>1.6677999999999999</c:v>
                </c:pt>
                <c:pt idx="10849">
                  <c:v>1.67</c:v>
                </c:pt>
                <c:pt idx="10850">
                  <c:v>1.6712</c:v>
                </c:pt>
                <c:pt idx="10851">
                  <c:v>1.6725000000000001</c:v>
                </c:pt>
                <c:pt idx="10852">
                  <c:v>1.67</c:v>
                </c:pt>
                <c:pt idx="10853">
                  <c:v>1.6744000000000001</c:v>
                </c:pt>
                <c:pt idx="10854">
                  <c:v>1.6443000000000001</c:v>
                </c:pt>
                <c:pt idx="10855">
                  <c:v>1.6681999999999999</c:v>
                </c:pt>
                <c:pt idx="10856">
                  <c:v>1.6500999999999999</c:v>
                </c:pt>
                <c:pt idx="10857">
                  <c:v>1.6693</c:v>
                </c:pt>
                <c:pt idx="10858">
                  <c:v>1.6593</c:v>
                </c:pt>
                <c:pt idx="10859">
                  <c:v>1.6613</c:v>
                </c:pt>
                <c:pt idx="10860">
                  <c:v>1.6400999999999999</c:v>
                </c:pt>
                <c:pt idx="10861">
                  <c:v>1.6758</c:v>
                </c:pt>
                <c:pt idx="10862">
                  <c:v>1.6657999999999999</c:v>
                </c:pt>
                <c:pt idx="10863">
                  <c:v>1.6629</c:v>
                </c:pt>
                <c:pt idx="10864">
                  <c:v>1.6600999999999999</c:v>
                </c:pt>
                <c:pt idx="10865">
                  <c:v>1.6574</c:v>
                </c:pt>
                <c:pt idx="10866">
                  <c:v>1.6751</c:v>
                </c:pt>
                <c:pt idx="10867">
                  <c:v>1.667</c:v>
                </c:pt>
                <c:pt idx="10868">
                  <c:v>1.6498999999999999</c:v>
                </c:pt>
                <c:pt idx="10869">
                  <c:v>1.6438999999999999</c:v>
                </c:pt>
                <c:pt idx="10870">
                  <c:v>1.6659999999999999</c:v>
                </c:pt>
                <c:pt idx="10871">
                  <c:v>1.6665000000000001</c:v>
                </c:pt>
                <c:pt idx="10872">
                  <c:v>1.6652</c:v>
                </c:pt>
                <c:pt idx="10873">
                  <c:v>1.6672</c:v>
                </c:pt>
                <c:pt idx="10874">
                  <c:v>1.6692</c:v>
                </c:pt>
                <c:pt idx="10875">
                  <c:v>1.6656</c:v>
                </c:pt>
                <c:pt idx="10876">
                  <c:v>1.6701999999999999</c:v>
                </c:pt>
                <c:pt idx="10877">
                  <c:v>1.6452</c:v>
                </c:pt>
                <c:pt idx="10878">
                  <c:v>1.671</c:v>
                </c:pt>
                <c:pt idx="10879">
                  <c:v>1.6486000000000001</c:v>
                </c:pt>
                <c:pt idx="10880">
                  <c:v>1.6744000000000001</c:v>
                </c:pt>
                <c:pt idx="10881">
                  <c:v>1.6679999999999999</c:v>
                </c:pt>
                <c:pt idx="10882">
                  <c:v>1.6718999999999999</c:v>
                </c:pt>
                <c:pt idx="10883">
                  <c:v>1.6741999999999999</c:v>
                </c:pt>
                <c:pt idx="10884">
                  <c:v>1.6707000000000001</c:v>
                </c:pt>
                <c:pt idx="10885">
                  <c:v>1.6746000000000001</c:v>
                </c:pt>
                <c:pt idx="10886">
                  <c:v>1.6775</c:v>
                </c:pt>
                <c:pt idx="10887">
                  <c:v>1.6738999999999999</c:v>
                </c:pt>
                <c:pt idx="10888">
                  <c:v>1.6746000000000001</c:v>
                </c:pt>
                <c:pt idx="10889">
                  <c:v>1.6702999999999999</c:v>
                </c:pt>
                <c:pt idx="10890">
                  <c:v>1.6769000000000001</c:v>
                </c:pt>
                <c:pt idx="10891">
                  <c:v>1.6746000000000001</c:v>
                </c:pt>
                <c:pt idx="10892">
                  <c:v>1.6795</c:v>
                </c:pt>
                <c:pt idx="10893">
                  <c:v>1.6745000000000001</c:v>
                </c:pt>
                <c:pt idx="10894">
                  <c:v>1.6744000000000001</c:v>
                </c:pt>
                <c:pt idx="10895">
                  <c:v>1.6533</c:v>
                </c:pt>
                <c:pt idx="10896">
                  <c:v>1.6515</c:v>
                </c:pt>
                <c:pt idx="10897">
                  <c:v>1.6783999999999999</c:v>
                </c:pt>
                <c:pt idx="10898">
                  <c:v>1.6553</c:v>
                </c:pt>
                <c:pt idx="10899">
                  <c:v>1.6742999999999999</c:v>
                </c:pt>
                <c:pt idx="10900">
                  <c:v>1.679</c:v>
                </c:pt>
                <c:pt idx="10901">
                  <c:v>1.6753</c:v>
                </c:pt>
                <c:pt idx="10902">
                  <c:v>1.6815</c:v>
                </c:pt>
                <c:pt idx="10903">
                  <c:v>1.6503000000000001</c:v>
                </c:pt>
                <c:pt idx="10904">
                  <c:v>1.6775</c:v>
                </c:pt>
                <c:pt idx="10905">
                  <c:v>1.6786000000000001</c:v>
                </c:pt>
                <c:pt idx="10906">
                  <c:v>1.6772</c:v>
                </c:pt>
                <c:pt idx="10907">
                  <c:v>1.6781999999999999</c:v>
                </c:pt>
                <c:pt idx="10908">
                  <c:v>1.6478999999999999</c:v>
                </c:pt>
                <c:pt idx="10909">
                  <c:v>1.6805000000000001</c:v>
                </c:pt>
                <c:pt idx="10910">
                  <c:v>1.6837</c:v>
                </c:pt>
                <c:pt idx="10911">
                  <c:v>1.6736</c:v>
                </c:pt>
                <c:pt idx="10912">
                  <c:v>1.6797</c:v>
                </c:pt>
                <c:pt idx="10913">
                  <c:v>1.6516999999999999</c:v>
                </c:pt>
                <c:pt idx="10914">
                  <c:v>1.6777</c:v>
                </c:pt>
                <c:pt idx="10915">
                  <c:v>1.6776</c:v>
                </c:pt>
                <c:pt idx="10916">
                  <c:v>1.6529</c:v>
                </c:pt>
                <c:pt idx="10917">
                  <c:v>1.6767000000000001</c:v>
                </c:pt>
                <c:pt idx="10918">
                  <c:v>1.6818</c:v>
                </c:pt>
                <c:pt idx="10919">
                  <c:v>1.6479999999999999</c:v>
                </c:pt>
                <c:pt idx="10920">
                  <c:v>1.6774</c:v>
                </c:pt>
                <c:pt idx="10921">
                  <c:v>1.6787000000000001</c:v>
                </c:pt>
                <c:pt idx="10922">
                  <c:v>1.6813</c:v>
                </c:pt>
                <c:pt idx="10923">
                  <c:v>1.6715</c:v>
                </c:pt>
                <c:pt idx="10924">
                  <c:v>1.6797</c:v>
                </c:pt>
                <c:pt idx="10925">
                  <c:v>1.6515</c:v>
                </c:pt>
                <c:pt idx="10926">
                  <c:v>1.6777</c:v>
                </c:pt>
                <c:pt idx="10927">
                  <c:v>1.6755</c:v>
                </c:pt>
                <c:pt idx="10928">
                  <c:v>1.6772</c:v>
                </c:pt>
                <c:pt idx="10929">
                  <c:v>1.6789000000000001</c:v>
                </c:pt>
                <c:pt idx="10930">
                  <c:v>1.6553</c:v>
                </c:pt>
                <c:pt idx="10931">
                  <c:v>1.679</c:v>
                </c:pt>
                <c:pt idx="10932">
                  <c:v>1.6779999999999999</c:v>
                </c:pt>
                <c:pt idx="10933">
                  <c:v>1.6811</c:v>
                </c:pt>
                <c:pt idx="10934">
                  <c:v>1.6546000000000001</c:v>
                </c:pt>
                <c:pt idx="10935">
                  <c:v>1.6776</c:v>
                </c:pt>
                <c:pt idx="10936">
                  <c:v>1.677</c:v>
                </c:pt>
                <c:pt idx="10937">
                  <c:v>1.6571</c:v>
                </c:pt>
                <c:pt idx="10938">
                  <c:v>1.6632</c:v>
                </c:pt>
                <c:pt idx="10939">
                  <c:v>1.6659999999999999</c:v>
                </c:pt>
                <c:pt idx="10940">
                  <c:v>1.6709000000000001</c:v>
                </c:pt>
                <c:pt idx="10941">
                  <c:v>1.6735</c:v>
                </c:pt>
                <c:pt idx="10942">
                  <c:v>1.6705000000000001</c:v>
                </c:pt>
                <c:pt idx="10943">
                  <c:v>1.6452</c:v>
                </c:pt>
                <c:pt idx="10944">
                  <c:v>1.6716</c:v>
                </c:pt>
                <c:pt idx="10945">
                  <c:v>1.647</c:v>
                </c:pt>
                <c:pt idx="10946">
                  <c:v>1.6782999999999999</c:v>
                </c:pt>
                <c:pt idx="10947">
                  <c:v>1.6479999999999999</c:v>
                </c:pt>
                <c:pt idx="10948">
                  <c:v>1.6786000000000001</c:v>
                </c:pt>
                <c:pt idx="10949">
                  <c:v>1.6728000000000001</c:v>
                </c:pt>
                <c:pt idx="10950">
                  <c:v>1.6534</c:v>
                </c:pt>
                <c:pt idx="10951">
                  <c:v>1.6752</c:v>
                </c:pt>
                <c:pt idx="10952">
                  <c:v>1.677</c:v>
                </c:pt>
                <c:pt idx="10953">
                  <c:v>1.6758999999999999</c:v>
                </c:pt>
                <c:pt idx="10954">
                  <c:v>1.6752</c:v>
                </c:pt>
                <c:pt idx="10955">
                  <c:v>1.6798999999999999</c:v>
                </c:pt>
                <c:pt idx="10956">
                  <c:v>1.673</c:v>
                </c:pt>
                <c:pt idx="10957">
                  <c:v>1.6720999999999999</c:v>
                </c:pt>
                <c:pt idx="10958">
                  <c:v>1.6786000000000001</c:v>
                </c:pt>
                <c:pt idx="10959">
                  <c:v>1.6496999999999999</c:v>
                </c:pt>
                <c:pt idx="10960">
                  <c:v>1.6706000000000001</c:v>
                </c:pt>
                <c:pt idx="10961">
                  <c:v>1.6758</c:v>
                </c:pt>
                <c:pt idx="10962">
                  <c:v>1.6482000000000001</c:v>
                </c:pt>
                <c:pt idx="10963">
                  <c:v>1.6800999999999999</c:v>
                </c:pt>
                <c:pt idx="10964">
                  <c:v>1.6786000000000001</c:v>
                </c:pt>
                <c:pt idx="10965">
                  <c:v>1.6500999999999999</c:v>
                </c:pt>
                <c:pt idx="10966">
                  <c:v>1.675</c:v>
                </c:pt>
                <c:pt idx="10967">
                  <c:v>1.6701999999999999</c:v>
                </c:pt>
                <c:pt idx="10968">
                  <c:v>1.6744000000000001</c:v>
                </c:pt>
                <c:pt idx="10969">
                  <c:v>1.6775</c:v>
                </c:pt>
                <c:pt idx="10970">
                  <c:v>1.6400999999999999</c:v>
                </c:pt>
                <c:pt idx="10971">
                  <c:v>1.6737</c:v>
                </c:pt>
                <c:pt idx="10972">
                  <c:v>1.6537999999999999</c:v>
                </c:pt>
                <c:pt idx="10973">
                  <c:v>1.6455</c:v>
                </c:pt>
                <c:pt idx="10974">
                  <c:v>1.673</c:v>
                </c:pt>
                <c:pt idx="10975">
                  <c:v>1.6733</c:v>
                </c:pt>
                <c:pt idx="10976">
                  <c:v>1.6746000000000001</c:v>
                </c:pt>
                <c:pt idx="10977">
                  <c:v>1.6814</c:v>
                </c:pt>
                <c:pt idx="10978">
                  <c:v>1.6505000000000001</c:v>
                </c:pt>
                <c:pt idx="10979">
                  <c:v>1.6504000000000001</c:v>
                </c:pt>
                <c:pt idx="10980">
                  <c:v>1.6729000000000001</c:v>
                </c:pt>
                <c:pt idx="10981">
                  <c:v>1.6760999999999999</c:v>
                </c:pt>
                <c:pt idx="10982">
                  <c:v>1.6506000000000001</c:v>
                </c:pt>
                <c:pt idx="10983">
                  <c:v>1.6672</c:v>
                </c:pt>
                <c:pt idx="10984">
                  <c:v>1.6701999999999999</c:v>
                </c:pt>
                <c:pt idx="10985">
                  <c:v>1.6798999999999999</c:v>
                </c:pt>
                <c:pt idx="10986">
                  <c:v>1.6706000000000001</c:v>
                </c:pt>
                <c:pt idx="10987">
                  <c:v>1.6789000000000001</c:v>
                </c:pt>
                <c:pt idx="10988">
                  <c:v>1.6692</c:v>
                </c:pt>
                <c:pt idx="10989">
                  <c:v>1.6766000000000001</c:v>
                </c:pt>
                <c:pt idx="10990">
                  <c:v>1.6531</c:v>
                </c:pt>
                <c:pt idx="10991">
                  <c:v>1.6795</c:v>
                </c:pt>
                <c:pt idx="10992">
                  <c:v>1.6793</c:v>
                </c:pt>
                <c:pt idx="10993">
                  <c:v>1.6488</c:v>
                </c:pt>
                <c:pt idx="10994">
                  <c:v>1.6549</c:v>
                </c:pt>
                <c:pt idx="10995">
                  <c:v>1.6773</c:v>
                </c:pt>
                <c:pt idx="10996">
                  <c:v>1.6456999999999999</c:v>
                </c:pt>
                <c:pt idx="10997">
                  <c:v>1.6840999999999999</c:v>
                </c:pt>
                <c:pt idx="10998">
                  <c:v>1.6711</c:v>
                </c:pt>
                <c:pt idx="10999">
                  <c:v>1.6716</c:v>
                </c:pt>
                <c:pt idx="11000">
                  <c:v>1.6685000000000001</c:v>
                </c:pt>
                <c:pt idx="11001">
                  <c:v>1.6635</c:v>
                </c:pt>
                <c:pt idx="11002">
                  <c:v>1.6517999999999999</c:v>
                </c:pt>
                <c:pt idx="11003">
                  <c:v>1.6719999999999999</c:v>
                </c:pt>
                <c:pt idx="11004">
                  <c:v>1.6493</c:v>
                </c:pt>
                <c:pt idx="11005">
                  <c:v>1.6415999999999999</c:v>
                </c:pt>
                <c:pt idx="11006">
                  <c:v>1.6521999999999999</c:v>
                </c:pt>
                <c:pt idx="11007">
                  <c:v>1.655</c:v>
                </c:pt>
                <c:pt idx="11008">
                  <c:v>1.6715</c:v>
                </c:pt>
                <c:pt idx="11009">
                  <c:v>1.6536999999999999</c:v>
                </c:pt>
                <c:pt idx="11010">
                  <c:v>1.6767000000000001</c:v>
                </c:pt>
                <c:pt idx="11011">
                  <c:v>1.6749000000000001</c:v>
                </c:pt>
                <c:pt idx="11012">
                  <c:v>1.6806000000000001</c:v>
                </c:pt>
                <c:pt idx="11013">
                  <c:v>1.6604000000000001</c:v>
                </c:pt>
                <c:pt idx="11014">
                  <c:v>1.6732</c:v>
                </c:pt>
                <c:pt idx="11015">
                  <c:v>1.6761999999999999</c:v>
                </c:pt>
                <c:pt idx="11016">
                  <c:v>1.6493</c:v>
                </c:pt>
                <c:pt idx="11017">
                  <c:v>1.6578999999999999</c:v>
                </c:pt>
                <c:pt idx="11018">
                  <c:v>1.6541999999999999</c:v>
                </c:pt>
                <c:pt idx="11019">
                  <c:v>1.6759999999999999</c:v>
                </c:pt>
                <c:pt idx="11020">
                  <c:v>1.669</c:v>
                </c:pt>
                <c:pt idx="11021">
                  <c:v>1.6540999999999999</c:v>
                </c:pt>
                <c:pt idx="11022">
                  <c:v>1.6768000000000001</c:v>
                </c:pt>
                <c:pt idx="11023">
                  <c:v>1.6782999999999999</c:v>
                </c:pt>
                <c:pt idx="11024">
                  <c:v>1.6598999999999999</c:v>
                </c:pt>
                <c:pt idx="11025">
                  <c:v>1.6802999999999999</c:v>
                </c:pt>
                <c:pt idx="11026">
                  <c:v>1.6840999999999999</c:v>
                </c:pt>
                <c:pt idx="11027">
                  <c:v>1.68</c:v>
                </c:pt>
                <c:pt idx="11028">
                  <c:v>1.6791</c:v>
                </c:pt>
                <c:pt idx="11029">
                  <c:v>1.6571</c:v>
                </c:pt>
                <c:pt idx="11030">
                  <c:v>1.6863999999999999</c:v>
                </c:pt>
                <c:pt idx="11031">
                  <c:v>1.6624000000000001</c:v>
                </c:pt>
                <c:pt idx="11032">
                  <c:v>1.6647000000000001</c:v>
                </c:pt>
                <c:pt idx="11033">
                  <c:v>1.68</c:v>
                </c:pt>
                <c:pt idx="11034">
                  <c:v>1.6874</c:v>
                </c:pt>
                <c:pt idx="11035">
                  <c:v>1.6813</c:v>
                </c:pt>
                <c:pt idx="11036">
                  <c:v>1.6777</c:v>
                </c:pt>
                <c:pt idx="11037">
                  <c:v>1.6484000000000001</c:v>
                </c:pt>
                <c:pt idx="11038">
                  <c:v>1.66</c:v>
                </c:pt>
                <c:pt idx="11039">
                  <c:v>1.6536</c:v>
                </c:pt>
                <c:pt idx="11040">
                  <c:v>1.6872</c:v>
                </c:pt>
                <c:pt idx="11041">
                  <c:v>1.6821999999999999</c:v>
                </c:pt>
                <c:pt idx="11042">
                  <c:v>1.657</c:v>
                </c:pt>
                <c:pt idx="11043">
                  <c:v>1.6775</c:v>
                </c:pt>
                <c:pt idx="11044">
                  <c:v>1.6517999999999999</c:v>
                </c:pt>
                <c:pt idx="11045">
                  <c:v>1.6813</c:v>
                </c:pt>
                <c:pt idx="11046">
                  <c:v>1.6868000000000001</c:v>
                </c:pt>
                <c:pt idx="11047">
                  <c:v>1.6617999999999999</c:v>
                </c:pt>
                <c:pt idx="11048">
                  <c:v>1.6595</c:v>
                </c:pt>
                <c:pt idx="11049">
                  <c:v>1.6802999999999999</c:v>
                </c:pt>
                <c:pt idx="11050">
                  <c:v>1.6758999999999999</c:v>
                </c:pt>
                <c:pt idx="11051">
                  <c:v>1.6697</c:v>
                </c:pt>
                <c:pt idx="11052">
                  <c:v>1.671</c:v>
                </c:pt>
                <c:pt idx="11053">
                  <c:v>1.6543000000000001</c:v>
                </c:pt>
                <c:pt idx="11054">
                  <c:v>1.6405000000000001</c:v>
                </c:pt>
                <c:pt idx="11055">
                  <c:v>1.6541999999999999</c:v>
                </c:pt>
                <c:pt idx="11056">
                  <c:v>1.6791</c:v>
                </c:pt>
                <c:pt idx="11057">
                  <c:v>1.6748000000000001</c:v>
                </c:pt>
                <c:pt idx="11058">
                  <c:v>1.6727000000000001</c:v>
                </c:pt>
                <c:pt idx="11059">
                  <c:v>1.6762999999999999</c:v>
                </c:pt>
                <c:pt idx="11060">
                  <c:v>1.6749000000000001</c:v>
                </c:pt>
                <c:pt idx="11061">
                  <c:v>1.65</c:v>
                </c:pt>
                <c:pt idx="11062">
                  <c:v>1.6709000000000001</c:v>
                </c:pt>
                <c:pt idx="11063">
                  <c:v>1.675</c:v>
                </c:pt>
                <c:pt idx="11064">
                  <c:v>1.6744000000000001</c:v>
                </c:pt>
                <c:pt idx="11065">
                  <c:v>1.6740999999999999</c:v>
                </c:pt>
                <c:pt idx="11066">
                  <c:v>1.6733</c:v>
                </c:pt>
                <c:pt idx="11067">
                  <c:v>1.6763999999999999</c:v>
                </c:pt>
                <c:pt idx="11068">
                  <c:v>1.6765000000000001</c:v>
                </c:pt>
                <c:pt idx="11069">
                  <c:v>1.6889000000000001</c:v>
                </c:pt>
                <c:pt idx="11070">
                  <c:v>1.6801999999999999</c:v>
                </c:pt>
                <c:pt idx="11071">
                  <c:v>1.6778999999999999</c:v>
                </c:pt>
                <c:pt idx="11072">
                  <c:v>1.6633</c:v>
                </c:pt>
                <c:pt idx="11073">
                  <c:v>1.6506000000000001</c:v>
                </c:pt>
                <c:pt idx="11074">
                  <c:v>1.6403000000000001</c:v>
                </c:pt>
                <c:pt idx="11075">
                  <c:v>1.6605000000000001</c:v>
                </c:pt>
                <c:pt idx="11076">
                  <c:v>1.6629</c:v>
                </c:pt>
                <c:pt idx="11077">
                  <c:v>1.6714</c:v>
                </c:pt>
                <c:pt idx="11078">
                  <c:v>1.6712</c:v>
                </c:pt>
                <c:pt idx="11079">
                  <c:v>1.6669</c:v>
                </c:pt>
                <c:pt idx="11080">
                  <c:v>1.6446000000000001</c:v>
                </c:pt>
                <c:pt idx="11081">
                  <c:v>1.6704000000000001</c:v>
                </c:pt>
                <c:pt idx="11082">
                  <c:v>1.6493</c:v>
                </c:pt>
                <c:pt idx="11083">
                  <c:v>1.6715</c:v>
                </c:pt>
                <c:pt idx="11084">
                  <c:v>1.6678999999999999</c:v>
                </c:pt>
                <c:pt idx="11085">
                  <c:v>1.6715</c:v>
                </c:pt>
                <c:pt idx="11086">
                  <c:v>1.6652</c:v>
                </c:pt>
                <c:pt idx="11087">
                  <c:v>1.6417999999999999</c:v>
                </c:pt>
                <c:pt idx="11088">
                  <c:v>1.6687000000000001</c:v>
                </c:pt>
                <c:pt idx="11089">
                  <c:v>1.6705000000000001</c:v>
                </c:pt>
                <c:pt idx="11090">
                  <c:v>1.6641999999999999</c:v>
                </c:pt>
                <c:pt idx="11091">
                  <c:v>1.6612</c:v>
                </c:pt>
                <c:pt idx="11092">
                  <c:v>1.6713</c:v>
                </c:pt>
                <c:pt idx="11093">
                  <c:v>1.6719999999999999</c:v>
                </c:pt>
                <c:pt idx="11094">
                  <c:v>1.6717</c:v>
                </c:pt>
                <c:pt idx="11095">
                  <c:v>1.6685000000000001</c:v>
                </c:pt>
                <c:pt idx="11096">
                  <c:v>1.6737</c:v>
                </c:pt>
                <c:pt idx="11097">
                  <c:v>1.6666000000000001</c:v>
                </c:pt>
                <c:pt idx="11098">
                  <c:v>1.6472</c:v>
                </c:pt>
                <c:pt idx="11099">
                  <c:v>1.6778</c:v>
                </c:pt>
                <c:pt idx="11100">
                  <c:v>1.6505000000000001</c:v>
                </c:pt>
                <c:pt idx="11101">
                  <c:v>1.6719999999999999</c:v>
                </c:pt>
                <c:pt idx="11102">
                  <c:v>1.6501999999999999</c:v>
                </c:pt>
                <c:pt idx="11103">
                  <c:v>1.6456</c:v>
                </c:pt>
                <c:pt idx="11104">
                  <c:v>1.6500999999999999</c:v>
                </c:pt>
                <c:pt idx="11105">
                  <c:v>1.6366000000000001</c:v>
                </c:pt>
                <c:pt idx="11106">
                  <c:v>1.6664000000000001</c:v>
                </c:pt>
                <c:pt idx="11107">
                  <c:v>1.6605000000000001</c:v>
                </c:pt>
                <c:pt idx="11108">
                  <c:v>1.6601999999999999</c:v>
                </c:pt>
                <c:pt idx="11109">
                  <c:v>1.6679999999999999</c:v>
                </c:pt>
                <c:pt idx="11110">
                  <c:v>1.663</c:v>
                </c:pt>
                <c:pt idx="11111">
                  <c:v>1.6713</c:v>
                </c:pt>
                <c:pt idx="11112">
                  <c:v>1.6651</c:v>
                </c:pt>
                <c:pt idx="11113">
                  <c:v>1.6661999999999999</c:v>
                </c:pt>
                <c:pt idx="11114">
                  <c:v>1.6657</c:v>
                </c:pt>
                <c:pt idx="11115">
                  <c:v>1.6423000000000001</c:v>
                </c:pt>
                <c:pt idx="11116">
                  <c:v>1.6717</c:v>
                </c:pt>
                <c:pt idx="11117">
                  <c:v>1.6376999999999999</c:v>
                </c:pt>
                <c:pt idx="11118">
                  <c:v>1.6592</c:v>
                </c:pt>
                <c:pt idx="11119">
                  <c:v>1.6388</c:v>
                </c:pt>
                <c:pt idx="11120">
                  <c:v>1.6309</c:v>
                </c:pt>
                <c:pt idx="11121">
                  <c:v>1.6603000000000001</c:v>
                </c:pt>
                <c:pt idx="11122">
                  <c:v>1.6584000000000001</c:v>
                </c:pt>
                <c:pt idx="11123">
                  <c:v>1.6589</c:v>
                </c:pt>
                <c:pt idx="11124">
                  <c:v>1.6677999999999999</c:v>
                </c:pt>
                <c:pt idx="11125">
                  <c:v>1.659</c:v>
                </c:pt>
                <c:pt idx="11126">
                  <c:v>1.6647000000000001</c:v>
                </c:pt>
                <c:pt idx="11127">
                  <c:v>1.6659999999999999</c:v>
                </c:pt>
                <c:pt idx="11128">
                  <c:v>1.6698999999999999</c:v>
                </c:pt>
                <c:pt idx="11129">
                  <c:v>1.6593</c:v>
                </c:pt>
                <c:pt idx="11130">
                  <c:v>1.6571</c:v>
                </c:pt>
                <c:pt idx="11131">
                  <c:v>1.6662999999999999</c:v>
                </c:pt>
                <c:pt idx="11132">
                  <c:v>1.6615</c:v>
                </c:pt>
                <c:pt idx="11133">
                  <c:v>1.6456999999999999</c:v>
                </c:pt>
                <c:pt idx="11134">
                  <c:v>1.6487000000000001</c:v>
                </c:pt>
                <c:pt idx="11135">
                  <c:v>1.6695</c:v>
                </c:pt>
                <c:pt idx="11136">
                  <c:v>1.6698999999999999</c:v>
                </c:pt>
                <c:pt idx="11137">
                  <c:v>1.6676</c:v>
                </c:pt>
                <c:pt idx="11138">
                  <c:v>1.6707000000000001</c:v>
                </c:pt>
                <c:pt idx="11139">
                  <c:v>1.6695</c:v>
                </c:pt>
                <c:pt idx="11140">
                  <c:v>1.6715</c:v>
                </c:pt>
                <c:pt idx="11141">
                  <c:v>1.6680999999999999</c:v>
                </c:pt>
                <c:pt idx="11142">
                  <c:v>1.6753</c:v>
                </c:pt>
                <c:pt idx="11143">
                  <c:v>1.6508</c:v>
                </c:pt>
                <c:pt idx="11144">
                  <c:v>1.6380999999999999</c:v>
                </c:pt>
                <c:pt idx="11145">
                  <c:v>1.6684000000000001</c:v>
                </c:pt>
                <c:pt idx="11146">
                  <c:v>1.6720999999999999</c:v>
                </c:pt>
                <c:pt idx="11147">
                  <c:v>1.6468</c:v>
                </c:pt>
                <c:pt idx="11148">
                  <c:v>1.6684000000000001</c:v>
                </c:pt>
                <c:pt idx="11149">
                  <c:v>1.6692</c:v>
                </c:pt>
                <c:pt idx="11150">
                  <c:v>1.6752</c:v>
                </c:pt>
                <c:pt idx="11151">
                  <c:v>1.6734</c:v>
                </c:pt>
                <c:pt idx="11152">
                  <c:v>1.6763999999999999</c:v>
                </c:pt>
                <c:pt idx="11153">
                  <c:v>1.6757</c:v>
                </c:pt>
                <c:pt idx="11154">
                  <c:v>1.673</c:v>
                </c:pt>
                <c:pt idx="11155">
                  <c:v>1.6686000000000001</c:v>
                </c:pt>
                <c:pt idx="11156">
                  <c:v>1.671</c:v>
                </c:pt>
                <c:pt idx="11157">
                  <c:v>1.6526000000000001</c:v>
                </c:pt>
                <c:pt idx="11158">
                  <c:v>1.6527000000000001</c:v>
                </c:pt>
                <c:pt idx="11159">
                  <c:v>1.6523000000000001</c:v>
                </c:pt>
                <c:pt idx="11160">
                  <c:v>1.6675</c:v>
                </c:pt>
                <c:pt idx="11161">
                  <c:v>1.6714</c:v>
                </c:pt>
                <c:pt idx="11162">
                  <c:v>1.677</c:v>
                </c:pt>
                <c:pt idx="11163">
                  <c:v>1.6712</c:v>
                </c:pt>
                <c:pt idx="11164">
                  <c:v>1.6695</c:v>
                </c:pt>
                <c:pt idx="11165">
                  <c:v>1.6438999999999999</c:v>
                </c:pt>
                <c:pt idx="11166">
                  <c:v>1.6719999999999999</c:v>
                </c:pt>
                <c:pt idx="11167">
                  <c:v>1.6560999999999999</c:v>
                </c:pt>
                <c:pt idx="11168">
                  <c:v>1.6418999999999999</c:v>
                </c:pt>
                <c:pt idx="11169">
                  <c:v>1.6449</c:v>
                </c:pt>
                <c:pt idx="11170">
                  <c:v>1.6706000000000001</c:v>
                </c:pt>
                <c:pt idx="11171">
                  <c:v>1.645</c:v>
                </c:pt>
                <c:pt idx="11172">
                  <c:v>1.6553</c:v>
                </c:pt>
                <c:pt idx="11173">
                  <c:v>1.6329</c:v>
                </c:pt>
                <c:pt idx="11174">
                  <c:v>1.6605000000000001</c:v>
                </c:pt>
                <c:pt idx="11175">
                  <c:v>1.6548</c:v>
                </c:pt>
                <c:pt idx="11176">
                  <c:v>1.6307</c:v>
                </c:pt>
                <c:pt idx="11177">
                  <c:v>1.6577999999999999</c:v>
                </c:pt>
                <c:pt idx="11178">
                  <c:v>1.6546000000000001</c:v>
                </c:pt>
                <c:pt idx="11179">
                  <c:v>1.6386000000000001</c:v>
                </c:pt>
                <c:pt idx="11180">
                  <c:v>1.6596</c:v>
                </c:pt>
                <c:pt idx="11181">
                  <c:v>1.6536</c:v>
                </c:pt>
                <c:pt idx="11182">
                  <c:v>1.6584000000000001</c:v>
                </c:pt>
                <c:pt idx="11183">
                  <c:v>1.6552</c:v>
                </c:pt>
                <c:pt idx="11184">
                  <c:v>1.6607000000000001</c:v>
                </c:pt>
                <c:pt idx="11185">
                  <c:v>1.6539999999999999</c:v>
                </c:pt>
                <c:pt idx="11186">
                  <c:v>1.6375999999999999</c:v>
                </c:pt>
                <c:pt idx="11187">
                  <c:v>1.6647000000000001</c:v>
                </c:pt>
                <c:pt idx="11188">
                  <c:v>1.6523000000000001</c:v>
                </c:pt>
                <c:pt idx="11189">
                  <c:v>1.6415</c:v>
                </c:pt>
                <c:pt idx="11190">
                  <c:v>1.6308</c:v>
                </c:pt>
                <c:pt idx="11191">
                  <c:v>1.6560999999999999</c:v>
                </c:pt>
                <c:pt idx="11192">
                  <c:v>1.6527000000000001</c:v>
                </c:pt>
                <c:pt idx="11193">
                  <c:v>1.6536999999999999</c:v>
                </c:pt>
                <c:pt idx="11194">
                  <c:v>1.6262000000000001</c:v>
                </c:pt>
                <c:pt idx="11195">
                  <c:v>1.6453</c:v>
                </c:pt>
                <c:pt idx="11196">
                  <c:v>1.6252</c:v>
                </c:pt>
                <c:pt idx="11197">
                  <c:v>1.6476999999999999</c:v>
                </c:pt>
                <c:pt idx="11198">
                  <c:v>1.6456999999999999</c:v>
                </c:pt>
                <c:pt idx="11199">
                  <c:v>1.6533</c:v>
                </c:pt>
                <c:pt idx="11200">
                  <c:v>1.6436999999999999</c:v>
                </c:pt>
                <c:pt idx="11201">
                  <c:v>1.6271</c:v>
                </c:pt>
                <c:pt idx="11202">
                  <c:v>1.6448</c:v>
                </c:pt>
                <c:pt idx="11203">
                  <c:v>1.6173999999999999</c:v>
                </c:pt>
                <c:pt idx="11204">
                  <c:v>1.6214</c:v>
                </c:pt>
                <c:pt idx="11205">
                  <c:v>1.6348</c:v>
                </c:pt>
                <c:pt idx="11206">
                  <c:v>1.6414</c:v>
                </c:pt>
                <c:pt idx="11207">
                  <c:v>1.6469</c:v>
                </c:pt>
                <c:pt idx="11208">
                  <c:v>1.6293</c:v>
                </c:pt>
                <c:pt idx="11209">
                  <c:v>1.6367</c:v>
                </c:pt>
                <c:pt idx="11210">
                  <c:v>1.6395</c:v>
                </c:pt>
                <c:pt idx="11211">
                  <c:v>1.6496</c:v>
                </c:pt>
                <c:pt idx="11212">
                  <c:v>1.6457999999999999</c:v>
                </c:pt>
                <c:pt idx="11213">
                  <c:v>1.6475</c:v>
                </c:pt>
                <c:pt idx="11214">
                  <c:v>1.6435</c:v>
                </c:pt>
                <c:pt idx="11215">
                  <c:v>1.6258999999999999</c:v>
                </c:pt>
                <c:pt idx="11216">
                  <c:v>1.6237999999999999</c:v>
                </c:pt>
                <c:pt idx="11217">
                  <c:v>1.6484000000000001</c:v>
                </c:pt>
                <c:pt idx="11218">
                  <c:v>1.6514</c:v>
                </c:pt>
                <c:pt idx="11219">
                  <c:v>1.6405000000000001</c:v>
                </c:pt>
                <c:pt idx="11220">
                  <c:v>1.651</c:v>
                </c:pt>
                <c:pt idx="11221">
                  <c:v>1.6474</c:v>
                </c:pt>
                <c:pt idx="11222">
                  <c:v>1.6505000000000001</c:v>
                </c:pt>
                <c:pt idx="11223">
                  <c:v>1.6496</c:v>
                </c:pt>
                <c:pt idx="11224">
                  <c:v>1.6466000000000001</c:v>
                </c:pt>
                <c:pt idx="11225">
                  <c:v>1.6315</c:v>
                </c:pt>
                <c:pt idx="11226">
                  <c:v>1.6526000000000001</c:v>
                </c:pt>
                <c:pt idx="11227">
                  <c:v>1.6519999999999999</c:v>
                </c:pt>
                <c:pt idx="11228">
                  <c:v>1.6365000000000001</c:v>
                </c:pt>
                <c:pt idx="11229">
                  <c:v>1.6337999999999999</c:v>
                </c:pt>
                <c:pt idx="11230">
                  <c:v>1.6279999999999999</c:v>
                </c:pt>
                <c:pt idx="11231">
                  <c:v>1.6303000000000001</c:v>
                </c:pt>
                <c:pt idx="11232">
                  <c:v>1.6534</c:v>
                </c:pt>
                <c:pt idx="11233">
                  <c:v>1.6279999999999999</c:v>
                </c:pt>
                <c:pt idx="11234">
                  <c:v>1.6524000000000001</c:v>
                </c:pt>
                <c:pt idx="11235">
                  <c:v>1.6518999999999999</c:v>
                </c:pt>
                <c:pt idx="11236">
                  <c:v>1.6504000000000001</c:v>
                </c:pt>
                <c:pt idx="11237">
                  <c:v>1.6578999999999999</c:v>
                </c:pt>
                <c:pt idx="11238">
                  <c:v>1.6572</c:v>
                </c:pt>
                <c:pt idx="11239">
                  <c:v>1.6560999999999999</c:v>
                </c:pt>
                <c:pt idx="11240">
                  <c:v>1.6454</c:v>
                </c:pt>
                <c:pt idx="11241">
                  <c:v>1.6448</c:v>
                </c:pt>
                <c:pt idx="11242">
                  <c:v>1.6500999999999999</c:v>
                </c:pt>
                <c:pt idx="11243">
                  <c:v>1.6262000000000001</c:v>
                </c:pt>
                <c:pt idx="11244">
                  <c:v>1.6469</c:v>
                </c:pt>
                <c:pt idx="11245">
                  <c:v>1.6459999999999999</c:v>
                </c:pt>
                <c:pt idx="11246">
                  <c:v>1.649</c:v>
                </c:pt>
                <c:pt idx="11247">
                  <c:v>1.6443000000000001</c:v>
                </c:pt>
                <c:pt idx="11248">
                  <c:v>1.6507000000000001</c:v>
                </c:pt>
                <c:pt idx="11249">
                  <c:v>1.6460999999999999</c:v>
                </c:pt>
                <c:pt idx="11250">
                  <c:v>1.6267</c:v>
                </c:pt>
                <c:pt idx="11251">
                  <c:v>1.6453</c:v>
                </c:pt>
                <c:pt idx="11252">
                  <c:v>1.6505000000000001</c:v>
                </c:pt>
                <c:pt idx="11253">
                  <c:v>1.6449</c:v>
                </c:pt>
                <c:pt idx="11254">
                  <c:v>1.6583000000000001</c:v>
                </c:pt>
                <c:pt idx="11255">
                  <c:v>1.6476</c:v>
                </c:pt>
                <c:pt idx="11256">
                  <c:v>1.6476999999999999</c:v>
                </c:pt>
                <c:pt idx="11257">
                  <c:v>1.6504000000000001</c:v>
                </c:pt>
                <c:pt idx="11258">
                  <c:v>1.6293</c:v>
                </c:pt>
                <c:pt idx="11259">
                  <c:v>1.627</c:v>
                </c:pt>
                <c:pt idx="11260">
                  <c:v>1.6252</c:v>
                </c:pt>
                <c:pt idx="11261">
                  <c:v>1.6520999999999999</c:v>
                </c:pt>
                <c:pt idx="11262">
                  <c:v>1.6433</c:v>
                </c:pt>
                <c:pt idx="11263">
                  <c:v>1.6437999999999999</c:v>
                </c:pt>
                <c:pt idx="11264">
                  <c:v>1.6491</c:v>
                </c:pt>
                <c:pt idx="11265">
                  <c:v>1.653</c:v>
                </c:pt>
                <c:pt idx="11266">
                  <c:v>1.6286</c:v>
                </c:pt>
                <c:pt idx="11267">
                  <c:v>1.6482000000000001</c:v>
                </c:pt>
                <c:pt idx="11268">
                  <c:v>1.6273</c:v>
                </c:pt>
                <c:pt idx="11269">
                  <c:v>1.6223000000000001</c:v>
                </c:pt>
                <c:pt idx="11270">
                  <c:v>1.6323000000000001</c:v>
                </c:pt>
                <c:pt idx="11271">
                  <c:v>1.6268</c:v>
                </c:pt>
                <c:pt idx="11272">
                  <c:v>1.6514</c:v>
                </c:pt>
                <c:pt idx="11273">
                  <c:v>1.6509</c:v>
                </c:pt>
                <c:pt idx="11274">
                  <c:v>1.6402000000000001</c:v>
                </c:pt>
                <c:pt idx="11275">
                  <c:v>1.6366000000000001</c:v>
                </c:pt>
                <c:pt idx="11276">
                  <c:v>1.6453</c:v>
                </c:pt>
                <c:pt idx="11277">
                  <c:v>1.6420999999999999</c:v>
                </c:pt>
                <c:pt idx="11278">
                  <c:v>1.6236999999999999</c:v>
                </c:pt>
                <c:pt idx="11279">
                  <c:v>1.6424000000000001</c:v>
                </c:pt>
                <c:pt idx="11280">
                  <c:v>1.6456999999999999</c:v>
                </c:pt>
                <c:pt idx="11281">
                  <c:v>1.641</c:v>
                </c:pt>
                <c:pt idx="11282">
                  <c:v>1.643</c:v>
                </c:pt>
                <c:pt idx="11283">
                  <c:v>1.623</c:v>
                </c:pt>
                <c:pt idx="11284">
                  <c:v>1.6433</c:v>
                </c:pt>
                <c:pt idx="11285">
                  <c:v>1.6466000000000001</c:v>
                </c:pt>
                <c:pt idx="11286">
                  <c:v>1.6424000000000001</c:v>
                </c:pt>
                <c:pt idx="11287">
                  <c:v>1.6438999999999999</c:v>
                </c:pt>
                <c:pt idx="11288">
                  <c:v>1.6264000000000001</c:v>
                </c:pt>
                <c:pt idx="11289">
                  <c:v>1.6191</c:v>
                </c:pt>
                <c:pt idx="11290">
                  <c:v>1.6218999999999999</c:v>
                </c:pt>
                <c:pt idx="11291">
                  <c:v>1.6444000000000001</c:v>
                </c:pt>
                <c:pt idx="11292">
                  <c:v>1.6487000000000001</c:v>
                </c:pt>
                <c:pt idx="11293">
                  <c:v>1.6458999999999999</c:v>
                </c:pt>
                <c:pt idx="11294">
                  <c:v>1.6447000000000001</c:v>
                </c:pt>
                <c:pt idx="11295">
                  <c:v>1.6080000000000001</c:v>
                </c:pt>
                <c:pt idx="11296">
                  <c:v>1.6273</c:v>
                </c:pt>
                <c:pt idx="11297">
                  <c:v>1.6104000000000001</c:v>
                </c:pt>
                <c:pt idx="11298">
                  <c:v>1.6154999999999999</c:v>
                </c:pt>
                <c:pt idx="11299">
                  <c:v>1.6295999999999999</c:v>
                </c:pt>
                <c:pt idx="11300">
                  <c:v>1.6311</c:v>
                </c:pt>
                <c:pt idx="11301">
                  <c:v>1.6311</c:v>
                </c:pt>
                <c:pt idx="11302">
                  <c:v>1.6328</c:v>
                </c:pt>
                <c:pt idx="11303">
                  <c:v>1.6335</c:v>
                </c:pt>
                <c:pt idx="11304">
                  <c:v>1.6355999999999999</c:v>
                </c:pt>
                <c:pt idx="11305">
                  <c:v>1.6182000000000001</c:v>
                </c:pt>
                <c:pt idx="11306">
                  <c:v>1.6254999999999999</c:v>
                </c:pt>
                <c:pt idx="11307">
                  <c:v>1.6304000000000001</c:v>
                </c:pt>
                <c:pt idx="11308">
                  <c:v>1.6246</c:v>
                </c:pt>
                <c:pt idx="11309">
                  <c:v>1.6108</c:v>
                </c:pt>
                <c:pt idx="11310">
                  <c:v>1.627</c:v>
                </c:pt>
                <c:pt idx="11311">
                  <c:v>1.6102000000000001</c:v>
                </c:pt>
                <c:pt idx="11312">
                  <c:v>1.6013999999999999</c:v>
                </c:pt>
                <c:pt idx="11313">
                  <c:v>1.6074999999999999</c:v>
                </c:pt>
                <c:pt idx="11314">
                  <c:v>1.6327</c:v>
                </c:pt>
                <c:pt idx="11315">
                  <c:v>1.6322000000000001</c:v>
                </c:pt>
                <c:pt idx="11316">
                  <c:v>1.6338999999999999</c:v>
                </c:pt>
                <c:pt idx="11317">
                  <c:v>1.6148</c:v>
                </c:pt>
                <c:pt idx="11318">
                  <c:v>1.6467000000000001</c:v>
                </c:pt>
                <c:pt idx="11319">
                  <c:v>1.6183000000000001</c:v>
                </c:pt>
                <c:pt idx="11320">
                  <c:v>1.6135999999999999</c:v>
                </c:pt>
                <c:pt idx="11321">
                  <c:v>1.6153999999999999</c:v>
                </c:pt>
                <c:pt idx="11322">
                  <c:v>1.6254999999999999</c:v>
                </c:pt>
                <c:pt idx="11323">
                  <c:v>1.6344000000000001</c:v>
                </c:pt>
                <c:pt idx="11324">
                  <c:v>1.6146</c:v>
                </c:pt>
                <c:pt idx="11325">
                  <c:v>1.6394</c:v>
                </c:pt>
                <c:pt idx="11326">
                  <c:v>1.6204000000000001</c:v>
                </c:pt>
                <c:pt idx="11327">
                  <c:v>1.6119000000000001</c:v>
                </c:pt>
                <c:pt idx="11328">
                  <c:v>1.6316999999999999</c:v>
                </c:pt>
                <c:pt idx="11329">
                  <c:v>1.6307</c:v>
                </c:pt>
                <c:pt idx="11330">
                  <c:v>1.6400999999999999</c:v>
                </c:pt>
                <c:pt idx="11331">
                  <c:v>1.6138999999999999</c:v>
                </c:pt>
                <c:pt idx="11332">
                  <c:v>1.6375999999999999</c:v>
                </c:pt>
                <c:pt idx="11333">
                  <c:v>1.6395</c:v>
                </c:pt>
                <c:pt idx="11334">
                  <c:v>1.6177999999999999</c:v>
                </c:pt>
                <c:pt idx="11335">
                  <c:v>1.6348</c:v>
                </c:pt>
                <c:pt idx="11336">
                  <c:v>1.615</c:v>
                </c:pt>
                <c:pt idx="11337">
                  <c:v>1.6307</c:v>
                </c:pt>
                <c:pt idx="11338">
                  <c:v>1.6321000000000001</c:v>
                </c:pt>
                <c:pt idx="11339">
                  <c:v>1.6353</c:v>
                </c:pt>
                <c:pt idx="11340">
                  <c:v>1.6403000000000001</c:v>
                </c:pt>
                <c:pt idx="11341">
                  <c:v>1.6372</c:v>
                </c:pt>
                <c:pt idx="11342">
                  <c:v>1.6323000000000001</c:v>
                </c:pt>
                <c:pt idx="11343">
                  <c:v>1.6174999999999999</c:v>
                </c:pt>
                <c:pt idx="11344">
                  <c:v>1.6214</c:v>
                </c:pt>
                <c:pt idx="11345">
                  <c:v>1.6396999999999999</c:v>
                </c:pt>
                <c:pt idx="11346">
                  <c:v>1.6468</c:v>
                </c:pt>
                <c:pt idx="11347">
                  <c:v>1.6437999999999999</c:v>
                </c:pt>
                <c:pt idx="11348">
                  <c:v>1.6371</c:v>
                </c:pt>
                <c:pt idx="11349">
                  <c:v>1.6469</c:v>
                </c:pt>
                <c:pt idx="11350">
                  <c:v>1.6456999999999999</c:v>
                </c:pt>
                <c:pt idx="11351">
                  <c:v>1.6439999999999999</c:v>
                </c:pt>
                <c:pt idx="11352">
                  <c:v>1.6358999999999999</c:v>
                </c:pt>
                <c:pt idx="11353">
                  <c:v>1.6386000000000001</c:v>
                </c:pt>
                <c:pt idx="11354">
                  <c:v>1.6404000000000001</c:v>
                </c:pt>
                <c:pt idx="11355">
                  <c:v>1.6120000000000001</c:v>
                </c:pt>
                <c:pt idx="11356">
                  <c:v>1.6397999999999999</c:v>
                </c:pt>
                <c:pt idx="11357">
                  <c:v>1.6408</c:v>
                </c:pt>
                <c:pt idx="11358">
                  <c:v>1.6387</c:v>
                </c:pt>
                <c:pt idx="11359">
                  <c:v>1.6456999999999999</c:v>
                </c:pt>
                <c:pt idx="11360">
                  <c:v>1.6337999999999999</c:v>
                </c:pt>
                <c:pt idx="11361">
                  <c:v>1.6373</c:v>
                </c:pt>
                <c:pt idx="11362">
                  <c:v>1.6121000000000001</c:v>
                </c:pt>
                <c:pt idx="11363">
                  <c:v>1.6442000000000001</c:v>
                </c:pt>
                <c:pt idx="11364">
                  <c:v>1.637</c:v>
                </c:pt>
                <c:pt idx="11365">
                  <c:v>1.6442000000000001</c:v>
                </c:pt>
                <c:pt idx="11366">
                  <c:v>1.6137999999999999</c:v>
                </c:pt>
                <c:pt idx="11367">
                  <c:v>1.6123000000000001</c:v>
                </c:pt>
                <c:pt idx="11368">
                  <c:v>1.6428</c:v>
                </c:pt>
                <c:pt idx="11369">
                  <c:v>1.6168</c:v>
                </c:pt>
                <c:pt idx="11370">
                  <c:v>1.6153</c:v>
                </c:pt>
                <c:pt idx="11371">
                  <c:v>1.6333</c:v>
                </c:pt>
                <c:pt idx="11372">
                  <c:v>1.6387</c:v>
                </c:pt>
                <c:pt idx="11373">
                  <c:v>1.6393</c:v>
                </c:pt>
                <c:pt idx="11374">
                  <c:v>1.6353</c:v>
                </c:pt>
                <c:pt idx="11375">
                  <c:v>1.6355999999999999</c:v>
                </c:pt>
                <c:pt idx="11376">
                  <c:v>1.6375999999999999</c:v>
                </c:pt>
                <c:pt idx="11377">
                  <c:v>1.6162000000000001</c:v>
                </c:pt>
                <c:pt idx="11378">
                  <c:v>1.6309</c:v>
                </c:pt>
                <c:pt idx="11379">
                  <c:v>1.6352</c:v>
                </c:pt>
                <c:pt idx="11380">
                  <c:v>1.6384000000000001</c:v>
                </c:pt>
                <c:pt idx="11381">
                  <c:v>1.6164000000000001</c:v>
                </c:pt>
                <c:pt idx="11382">
                  <c:v>1.6122000000000001</c:v>
                </c:pt>
                <c:pt idx="11383">
                  <c:v>1.6112</c:v>
                </c:pt>
                <c:pt idx="11384">
                  <c:v>1.6395</c:v>
                </c:pt>
                <c:pt idx="11385">
                  <c:v>1.6176999999999999</c:v>
                </c:pt>
                <c:pt idx="11386">
                  <c:v>1.6356999999999999</c:v>
                </c:pt>
                <c:pt idx="11387">
                  <c:v>1.6408</c:v>
                </c:pt>
                <c:pt idx="11388">
                  <c:v>1.6326000000000001</c:v>
                </c:pt>
                <c:pt idx="11389">
                  <c:v>1.6327</c:v>
                </c:pt>
                <c:pt idx="11390">
                  <c:v>1.6342000000000001</c:v>
                </c:pt>
                <c:pt idx="11391">
                  <c:v>1.6397999999999999</c:v>
                </c:pt>
                <c:pt idx="11392">
                  <c:v>1.6393</c:v>
                </c:pt>
                <c:pt idx="11393">
                  <c:v>1.6194999999999999</c:v>
                </c:pt>
                <c:pt idx="11394">
                  <c:v>1.6141000000000001</c:v>
                </c:pt>
                <c:pt idx="11395">
                  <c:v>1.6321000000000001</c:v>
                </c:pt>
                <c:pt idx="11396">
                  <c:v>1.6357999999999999</c:v>
                </c:pt>
                <c:pt idx="11397">
                  <c:v>1.6272</c:v>
                </c:pt>
                <c:pt idx="11398">
                  <c:v>1.6312</c:v>
                </c:pt>
                <c:pt idx="11399">
                  <c:v>1.6315</c:v>
                </c:pt>
                <c:pt idx="11400">
                  <c:v>1.6335</c:v>
                </c:pt>
                <c:pt idx="11401">
                  <c:v>1.6317999999999999</c:v>
                </c:pt>
                <c:pt idx="11402">
                  <c:v>1.6288</c:v>
                </c:pt>
                <c:pt idx="11403">
                  <c:v>1.6160000000000001</c:v>
                </c:pt>
                <c:pt idx="11404">
                  <c:v>1.6164000000000001</c:v>
                </c:pt>
                <c:pt idx="11405">
                  <c:v>1.6099000000000001</c:v>
                </c:pt>
                <c:pt idx="11406">
                  <c:v>1.6318999999999999</c:v>
                </c:pt>
                <c:pt idx="11407">
                  <c:v>1.6214</c:v>
                </c:pt>
                <c:pt idx="11408">
                  <c:v>1.6124000000000001</c:v>
                </c:pt>
                <c:pt idx="11409">
                  <c:v>1.6315</c:v>
                </c:pt>
                <c:pt idx="11410">
                  <c:v>1.6133</c:v>
                </c:pt>
                <c:pt idx="11411">
                  <c:v>1.6334</c:v>
                </c:pt>
                <c:pt idx="11412">
                  <c:v>1.6143000000000001</c:v>
                </c:pt>
                <c:pt idx="11413">
                  <c:v>1.6195999999999999</c:v>
                </c:pt>
                <c:pt idx="11414">
                  <c:v>1.6392</c:v>
                </c:pt>
                <c:pt idx="11415">
                  <c:v>1.6402000000000001</c:v>
                </c:pt>
                <c:pt idx="11416">
                  <c:v>1.6151</c:v>
                </c:pt>
                <c:pt idx="11417">
                  <c:v>1.6380999999999999</c:v>
                </c:pt>
                <c:pt idx="11418">
                  <c:v>1.6433</c:v>
                </c:pt>
                <c:pt idx="11419">
                  <c:v>1.6409</c:v>
                </c:pt>
                <c:pt idx="11420">
                  <c:v>1.6383000000000001</c:v>
                </c:pt>
                <c:pt idx="11421">
                  <c:v>1.6141000000000001</c:v>
                </c:pt>
                <c:pt idx="11422">
                  <c:v>1.639</c:v>
                </c:pt>
                <c:pt idx="11423">
                  <c:v>1.639</c:v>
                </c:pt>
                <c:pt idx="11424">
                  <c:v>1.6366000000000001</c:v>
                </c:pt>
                <c:pt idx="11425">
                  <c:v>1.6186</c:v>
                </c:pt>
                <c:pt idx="11426">
                  <c:v>1.6403000000000001</c:v>
                </c:pt>
                <c:pt idx="11427">
                  <c:v>1.6211</c:v>
                </c:pt>
                <c:pt idx="11428">
                  <c:v>1.6144000000000001</c:v>
                </c:pt>
                <c:pt idx="11429">
                  <c:v>1.6363000000000001</c:v>
                </c:pt>
                <c:pt idx="11430">
                  <c:v>1.6335999999999999</c:v>
                </c:pt>
                <c:pt idx="11431">
                  <c:v>1.6318999999999999</c:v>
                </c:pt>
                <c:pt idx="11432">
                  <c:v>1.6348</c:v>
                </c:pt>
                <c:pt idx="11433">
                  <c:v>1.6308</c:v>
                </c:pt>
                <c:pt idx="11434">
                  <c:v>1.6296999999999999</c:v>
                </c:pt>
                <c:pt idx="11435">
                  <c:v>1.6302000000000001</c:v>
                </c:pt>
                <c:pt idx="11436">
                  <c:v>1.6309</c:v>
                </c:pt>
                <c:pt idx="11437">
                  <c:v>1.6091</c:v>
                </c:pt>
                <c:pt idx="11438">
                  <c:v>1.6339999999999999</c:v>
                </c:pt>
                <c:pt idx="11439">
                  <c:v>1.6313</c:v>
                </c:pt>
                <c:pt idx="11440">
                  <c:v>1.6338999999999999</c:v>
                </c:pt>
                <c:pt idx="11441">
                  <c:v>1.6133999999999999</c:v>
                </c:pt>
                <c:pt idx="11442">
                  <c:v>1.6339999999999999</c:v>
                </c:pt>
                <c:pt idx="11443">
                  <c:v>1.6366000000000001</c:v>
                </c:pt>
                <c:pt idx="11444">
                  <c:v>1.6351</c:v>
                </c:pt>
                <c:pt idx="11445">
                  <c:v>1.6359999999999999</c:v>
                </c:pt>
                <c:pt idx="11446">
                  <c:v>1.6379999999999999</c:v>
                </c:pt>
                <c:pt idx="11447">
                  <c:v>1.6355</c:v>
                </c:pt>
                <c:pt idx="11448">
                  <c:v>1.635</c:v>
                </c:pt>
                <c:pt idx="11449">
                  <c:v>1.6327</c:v>
                </c:pt>
                <c:pt idx="11450">
                  <c:v>1.6162000000000001</c:v>
                </c:pt>
                <c:pt idx="11451">
                  <c:v>1.6382000000000001</c:v>
                </c:pt>
                <c:pt idx="11452">
                  <c:v>1.6364000000000001</c:v>
                </c:pt>
                <c:pt idx="11453">
                  <c:v>1.6115999999999999</c:v>
                </c:pt>
                <c:pt idx="11454">
                  <c:v>1.6221000000000001</c:v>
                </c:pt>
                <c:pt idx="11455">
                  <c:v>1.6073999999999999</c:v>
                </c:pt>
                <c:pt idx="11456">
                  <c:v>1.6220000000000001</c:v>
                </c:pt>
                <c:pt idx="11457">
                  <c:v>1.5992</c:v>
                </c:pt>
                <c:pt idx="11458">
                  <c:v>1.6080000000000001</c:v>
                </c:pt>
                <c:pt idx="11459">
                  <c:v>1.6067</c:v>
                </c:pt>
                <c:pt idx="11460">
                  <c:v>1.6123000000000001</c:v>
                </c:pt>
                <c:pt idx="11461">
                  <c:v>1.6174999999999999</c:v>
                </c:pt>
                <c:pt idx="11462">
                  <c:v>1.6163000000000001</c:v>
                </c:pt>
                <c:pt idx="11463">
                  <c:v>1.6266</c:v>
                </c:pt>
                <c:pt idx="11464">
                  <c:v>1.5988</c:v>
                </c:pt>
                <c:pt idx="11465">
                  <c:v>1.5991</c:v>
                </c:pt>
                <c:pt idx="11466">
                  <c:v>1.62</c:v>
                </c:pt>
                <c:pt idx="11467">
                  <c:v>1.6227</c:v>
                </c:pt>
                <c:pt idx="11468">
                  <c:v>1.6164000000000001</c:v>
                </c:pt>
                <c:pt idx="11469">
                  <c:v>1.6216999999999999</c:v>
                </c:pt>
                <c:pt idx="11470">
                  <c:v>1.6024</c:v>
                </c:pt>
                <c:pt idx="11471">
                  <c:v>1.6019000000000001</c:v>
                </c:pt>
                <c:pt idx="11472">
                  <c:v>1.6012</c:v>
                </c:pt>
                <c:pt idx="11473">
                  <c:v>1.6254999999999999</c:v>
                </c:pt>
                <c:pt idx="11474">
                  <c:v>1.6063000000000001</c:v>
                </c:pt>
                <c:pt idx="11475">
                  <c:v>1.5985</c:v>
                </c:pt>
                <c:pt idx="11476">
                  <c:v>1.6184000000000001</c:v>
                </c:pt>
                <c:pt idx="11477">
                  <c:v>1.6202000000000001</c:v>
                </c:pt>
                <c:pt idx="11478">
                  <c:v>1.6235999999999999</c:v>
                </c:pt>
                <c:pt idx="11479">
                  <c:v>1.5955999999999999</c:v>
                </c:pt>
                <c:pt idx="11480">
                  <c:v>1.6173999999999999</c:v>
                </c:pt>
                <c:pt idx="11481">
                  <c:v>1.623</c:v>
                </c:pt>
                <c:pt idx="11482">
                  <c:v>1.6178999999999999</c:v>
                </c:pt>
                <c:pt idx="11483">
                  <c:v>1.6012999999999999</c:v>
                </c:pt>
                <c:pt idx="11484">
                  <c:v>1.647</c:v>
                </c:pt>
                <c:pt idx="11485">
                  <c:v>1.6341000000000001</c:v>
                </c:pt>
                <c:pt idx="11486">
                  <c:v>1.6120000000000001</c:v>
                </c:pt>
                <c:pt idx="11487">
                  <c:v>1.6241000000000001</c:v>
                </c:pt>
                <c:pt idx="11488">
                  <c:v>1.6324000000000001</c:v>
                </c:pt>
                <c:pt idx="11489">
                  <c:v>1.6113999999999999</c:v>
                </c:pt>
                <c:pt idx="11490">
                  <c:v>1.6214</c:v>
                </c:pt>
                <c:pt idx="11491">
                  <c:v>1.6020000000000001</c:v>
                </c:pt>
                <c:pt idx="11492">
                  <c:v>1.6297999999999999</c:v>
                </c:pt>
                <c:pt idx="11493">
                  <c:v>1.6333</c:v>
                </c:pt>
                <c:pt idx="11494">
                  <c:v>1.6333</c:v>
                </c:pt>
                <c:pt idx="11495">
                  <c:v>1.6373</c:v>
                </c:pt>
                <c:pt idx="11496">
                  <c:v>1.6337999999999999</c:v>
                </c:pt>
                <c:pt idx="11497">
                  <c:v>1.6357999999999999</c:v>
                </c:pt>
                <c:pt idx="11498">
                  <c:v>1.6194</c:v>
                </c:pt>
                <c:pt idx="11499">
                  <c:v>1.6171</c:v>
                </c:pt>
                <c:pt idx="11500">
                  <c:v>1.6356999999999999</c:v>
                </c:pt>
                <c:pt idx="11501">
                  <c:v>1.6373</c:v>
                </c:pt>
                <c:pt idx="11502">
                  <c:v>1.6337999999999999</c:v>
                </c:pt>
                <c:pt idx="11503">
                  <c:v>1.6162000000000001</c:v>
                </c:pt>
                <c:pt idx="11504">
                  <c:v>1.6163000000000001</c:v>
                </c:pt>
                <c:pt idx="11505">
                  <c:v>1.6395</c:v>
                </c:pt>
                <c:pt idx="11506">
                  <c:v>1.623</c:v>
                </c:pt>
                <c:pt idx="11507">
                  <c:v>1.6414</c:v>
                </c:pt>
                <c:pt idx="11508">
                  <c:v>1.6154999999999999</c:v>
                </c:pt>
                <c:pt idx="11509">
                  <c:v>1.6211</c:v>
                </c:pt>
                <c:pt idx="11510">
                  <c:v>1.6382000000000001</c:v>
                </c:pt>
                <c:pt idx="11511">
                  <c:v>1.6356999999999999</c:v>
                </c:pt>
                <c:pt idx="11512">
                  <c:v>1.6446000000000001</c:v>
                </c:pt>
                <c:pt idx="11513">
                  <c:v>1.63</c:v>
                </c:pt>
                <c:pt idx="11514">
                  <c:v>1.6160000000000001</c:v>
                </c:pt>
                <c:pt idx="11515">
                  <c:v>1.6385000000000001</c:v>
                </c:pt>
                <c:pt idx="11516">
                  <c:v>1.6325000000000001</c:v>
                </c:pt>
                <c:pt idx="11517">
                  <c:v>1.6437999999999999</c:v>
                </c:pt>
                <c:pt idx="11518">
                  <c:v>1.6109</c:v>
                </c:pt>
                <c:pt idx="11519">
                  <c:v>1.6393</c:v>
                </c:pt>
                <c:pt idx="11520">
                  <c:v>1.6119000000000001</c:v>
                </c:pt>
                <c:pt idx="11521">
                  <c:v>1.6420999999999999</c:v>
                </c:pt>
                <c:pt idx="11522">
                  <c:v>1.6509</c:v>
                </c:pt>
                <c:pt idx="11523">
                  <c:v>1.6433</c:v>
                </c:pt>
                <c:pt idx="11524">
                  <c:v>1.6458999999999999</c:v>
                </c:pt>
                <c:pt idx="11525">
                  <c:v>1.6471</c:v>
                </c:pt>
                <c:pt idx="11526">
                  <c:v>1.6432</c:v>
                </c:pt>
                <c:pt idx="11527">
                  <c:v>1.631</c:v>
                </c:pt>
                <c:pt idx="11528">
                  <c:v>1.6398999999999999</c:v>
                </c:pt>
                <c:pt idx="11529">
                  <c:v>1.6445000000000001</c:v>
                </c:pt>
                <c:pt idx="11530">
                  <c:v>1.6429</c:v>
                </c:pt>
                <c:pt idx="11531">
                  <c:v>1.6435</c:v>
                </c:pt>
                <c:pt idx="11532">
                  <c:v>1.64</c:v>
                </c:pt>
                <c:pt idx="11533">
                  <c:v>1.6406000000000001</c:v>
                </c:pt>
                <c:pt idx="11534">
                  <c:v>1.6496</c:v>
                </c:pt>
                <c:pt idx="11535">
                  <c:v>1.6457999999999999</c:v>
                </c:pt>
                <c:pt idx="11536">
                  <c:v>1.6274</c:v>
                </c:pt>
                <c:pt idx="11537">
                  <c:v>1.6446000000000001</c:v>
                </c:pt>
                <c:pt idx="11538">
                  <c:v>1.6468</c:v>
                </c:pt>
                <c:pt idx="11539">
                  <c:v>1.6184000000000001</c:v>
                </c:pt>
                <c:pt idx="11540">
                  <c:v>1.6194999999999999</c:v>
                </c:pt>
                <c:pt idx="11541">
                  <c:v>1.6223000000000001</c:v>
                </c:pt>
                <c:pt idx="11542">
                  <c:v>1.6479999999999999</c:v>
                </c:pt>
                <c:pt idx="11543">
                  <c:v>1.6207</c:v>
                </c:pt>
                <c:pt idx="11544">
                  <c:v>1.6212</c:v>
                </c:pt>
                <c:pt idx="11545">
                  <c:v>1.6444000000000001</c:v>
                </c:pt>
                <c:pt idx="11546">
                  <c:v>1.6269</c:v>
                </c:pt>
                <c:pt idx="11547">
                  <c:v>1.613</c:v>
                </c:pt>
                <c:pt idx="11548">
                  <c:v>1.6463000000000001</c:v>
                </c:pt>
                <c:pt idx="11549">
                  <c:v>1.6164000000000001</c:v>
                </c:pt>
                <c:pt idx="11550">
                  <c:v>1.6198999999999999</c:v>
                </c:pt>
                <c:pt idx="11551">
                  <c:v>1.6339999999999999</c:v>
                </c:pt>
                <c:pt idx="11552">
                  <c:v>1.6152</c:v>
                </c:pt>
                <c:pt idx="11553">
                  <c:v>1.6309</c:v>
                </c:pt>
                <c:pt idx="11554">
                  <c:v>1.6322000000000001</c:v>
                </c:pt>
                <c:pt idx="11555">
                  <c:v>1.5946</c:v>
                </c:pt>
                <c:pt idx="11556">
                  <c:v>1.617</c:v>
                </c:pt>
                <c:pt idx="11557">
                  <c:v>1.6169</c:v>
                </c:pt>
                <c:pt idx="11558">
                  <c:v>1.6153999999999999</c:v>
                </c:pt>
                <c:pt idx="11559">
                  <c:v>1.6172</c:v>
                </c:pt>
                <c:pt idx="11560">
                  <c:v>1.6225000000000001</c:v>
                </c:pt>
                <c:pt idx="11561">
                  <c:v>1.617</c:v>
                </c:pt>
                <c:pt idx="11562">
                  <c:v>1.6187</c:v>
                </c:pt>
                <c:pt idx="11563">
                  <c:v>1.5961000000000001</c:v>
                </c:pt>
                <c:pt idx="11564">
                  <c:v>1.599</c:v>
                </c:pt>
                <c:pt idx="11565">
                  <c:v>1.6016999999999999</c:v>
                </c:pt>
                <c:pt idx="11566">
                  <c:v>1.6237999999999999</c:v>
                </c:pt>
                <c:pt idx="11567">
                  <c:v>1.6234</c:v>
                </c:pt>
                <c:pt idx="11568">
                  <c:v>1.6183000000000001</c:v>
                </c:pt>
                <c:pt idx="11569">
                  <c:v>1.6040000000000001</c:v>
                </c:pt>
                <c:pt idx="11570">
                  <c:v>1.5985</c:v>
                </c:pt>
                <c:pt idx="11571">
                  <c:v>1.6005</c:v>
                </c:pt>
                <c:pt idx="11572">
                  <c:v>1.5999000000000001</c:v>
                </c:pt>
                <c:pt idx="11573">
                  <c:v>1.5986</c:v>
                </c:pt>
                <c:pt idx="11574">
                  <c:v>1.6209</c:v>
                </c:pt>
                <c:pt idx="11575">
                  <c:v>1.6234999999999999</c:v>
                </c:pt>
                <c:pt idx="11576">
                  <c:v>1.6223000000000001</c:v>
                </c:pt>
                <c:pt idx="11577">
                  <c:v>1.6007</c:v>
                </c:pt>
                <c:pt idx="11578">
                  <c:v>1.6233</c:v>
                </c:pt>
                <c:pt idx="11579">
                  <c:v>1.6294999999999999</c:v>
                </c:pt>
                <c:pt idx="11580">
                  <c:v>1.6073</c:v>
                </c:pt>
                <c:pt idx="11581">
                  <c:v>1.6283000000000001</c:v>
                </c:pt>
                <c:pt idx="11582">
                  <c:v>1.6081000000000001</c:v>
                </c:pt>
                <c:pt idx="11583">
                  <c:v>1.6307</c:v>
                </c:pt>
                <c:pt idx="11584">
                  <c:v>1.6064000000000001</c:v>
                </c:pt>
                <c:pt idx="11585">
                  <c:v>1.63</c:v>
                </c:pt>
                <c:pt idx="11586">
                  <c:v>1.6060000000000001</c:v>
                </c:pt>
                <c:pt idx="11587">
                  <c:v>1.6073999999999999</c:v>
                </c:pt>
                <c:pt idx="11588">
                  <c:v>1.6086</c:v>
                </c:pt>
                <c:pt idx="11589">
                  <c:v>1.6297999999999999</c:v>
                </c:pt>
                <c:pt idx="11590">
                  <c:v>1.6295999999999999</c:v>
                </c:pt>
                <c:pt idx="11591">
                  <c:v>1.6</c:v>
                </c:pt>
                <c:pt idx="11592">
                  <c:v>1.6321000000000001</c:v>
                </c:pt>
                <c:pt idx="11593">
                  <c:v>1.6372</c:v>
                </c:pt>
                <c:pt idx="11594">
                  <c:v>1.6064000000000001</c:v>
                </c:pt>
                <c:pt idx="11595">
                  <c:v>1.6243000000000001</c:v>
                </c:pt>
                <c:pt idx="11596">
                  <c:v>1.6057999999999999</c:v>
                </c:pt>
                <c:pt idx="11597">
                  <c:v>1.6022000000000001</c:v>
                </c:pt>
                <c:pt idx="11598">
                  <c:v>1.6208</c:v>
                </c:pt>
                <c:pt idx="11599">
                  <c:v>1.6218999999999999</c:v>
                </c:pt>
                <c:pt idx="11600">
                  <c:v>1.6032</c:v>
                </c:pt>
                <c:pt idx="11601">
                  <c:v>1.6223000000000001</c:v>
                </c:pt>
                <c:pt idx="11602">
                  <c:v>1.6337999999999999</c:v>
                </c:pt>
                <c:pt idx="11603">
                  <c:v>1.631</c:v>
                </c:pt>
                <c:pt idx="11604">
                  <c:v>1.6256999999999999</c:v>
                </c:pt>
                <c:pt idx="11605">
                  <c:v>1.6249</c:v>
                </c:pt>
                <c:pt idx="11606">
                  <c:v>1.6294</c:v>
                </c:pt>
                <c:pt idx="11607">
                  <c:v>1.6283000000000001</c:v>
                </c:pt>
                <c:pt idx="11608">
                  <c:v>1.6073999999999999</c:v>
                </c:pt>
                <c:pt idx="11609">
                  <c:v>1.6105</c:v>
                </c:pt>
                <c:pt idx="11610">
                  <c:v>1.6258999999999999</c:v>
                </c:pt>
                <c:pt idx="11611">
                  <c:v>1.6248</c:v>
                </c:pt>
                <c:pt idx="11612">
                  <c:v>1.6262000000000001</c:v>
                </c:pt>
                <c:pt idx="11613">
                  <c:v>1.6269</c:v>
                </c:pt>
                <c:pt idx="11614">
                  <c:v>1.6174999999999999</c:v>
                </c:pt>
                <c:pt idx="11615">
                  <c:v>1.6294</c:v>
                </c:pt>
                <c:pt idx="11616">
                  <c:v>1.6117999999999999</c:v>
                </c:pt>
                <c:pt idx="11617">
                  <c:v>1.6315999999999999</c:v>
                </c:pt>
                <c:pt idx="11618">
                  <c:v>1.6362000000000001</c:v>
                </c:pt>
                <c:pt idx="11619">
                  <c:v>1.6189</c:v>
                </c:pt>
                <c:pt idx="11620">
                  <c:v>1.6202000000000001</c:v>
                </c:pt>
                <c:pt idx="11621">
                  <c:v>1.6436999999999999</c:v>
                </c:pt>
                <c:pt idx="11622">
                  <c:v>1.6416999999999999</c:v>
                </c:pt>
                <c:pt idx="11623">
                  <c:v>1.6438999999999999</c:v>
                </c:pt>
                <c:pt idx="11624">
                  <c:v>1.6382000000000001</c:v>
                </c:pt>
                <c:pt idx="11625">
                  <c:v>1.6245000000000001</c:v>
                </c:pt>
                <c:pt idx="11626">
                  <c:v>1.6392</c:v>
                </c:pt>
                <c:pt idx="11627">
                  <c:v>1.6243000000000001</c:v>
                </c:pt>
                <c:pt idx="11628">
                  <c:v>1.6236999999999999</c:v>
                </c:pt>
                <c:pt idx="11629">
                  <c:v>1.6231</c:v>
                </c:pt>
                <c:pt idx="11630">
                  <c:v>1.6246</c:v>
                </c:pt>
                <c:pt idx="11631">
                  <c:v>1.6189</c:v>
                </c:pt>
                <c:pt idx="11632">
                  <c:v>1.6453</c:v>
                </c:pt>
                <c:pt idx="11633">
                  <c:v>1.6504000000000001</c:v>
                </c:pt>
                <c:pt idx="11634">
                  <c:v>1.6446000000000001</c:v>
                </c:pt>
                <c:pt idx="11635">
                  <c:v>1.6533</c:v>
                </c:pt>
                <c:pt idx="11636">
                  <c:v>1.6264000000000001</c:v>
                </c:pt>
                <c:pt idx="11637">
                  <c:v>1.6486000000000001</c:v>
                </c:pt>
                <c:pt idx="11638">
                  <c:v>1.6255999999999999</c:v>
                </c:pt>
                <c:pt idx="11639">
                  <c:v>1.6512</c:v>
                </c:pt>
                <c:pt idx="11640">
                  <c:v>1.62</c:v>
                </c:pt>
                <c:pt idx="11641">
                  <c:v>1.6192</c:v>
                </c:pt>
                <c:pt idx="11642">
                  <c:v>1.6503000000000001</c:v>
                </c:pt>
                <c:pt idx="11643">
                  <c:v>1.6232</c:v>
                </c:pt>
                <c:pt idx="11644">
                  <c:v>1.6233</c:v>
                </c:pt>
                <c:pt idx="11645">
                  <c:v>1.6186</c:v>
                </c:pt>
                <c:pt idx="11646">
                  <c:v>1.625</c:v>
                </c:pt>
                <c:pt idx="11647">
                  <c:v>1.6524000000000001</c:v>
                </c:pt>
                <c:pt idx="11648">
                  <c:v>1.6468</c:v>
                </c:pt>
                <c:pt idx="11649">
                  <c:v>1.6240000000000001</c:v>
                </c:pt>
                <c:pt idx="11650">
                  <c:v>1.6433</c:v>
                </c:pt>
                <c:pt idx="11651">
                  <c:v>1.6486000000000001</c:v>
                </c:pt>
                <c:pt idx="11652">
                  <c:v>1.6215999999999999</c:v>
                </c:pt>
                <c:pt idx="11653">
                  <c:v>1.64</c:v>
                </c:pt>
                <c:pt idx="11654">
                  <c:v>1.629</c:v>
                </c:pt>
                <c:pt idx="11655">
                  <c:v>1.6432</c:v>
                </c:pt>
                <c:pt idx="11656">
                  <c:v>1.6476999999999999</c:v>
                </c:pt>
                <c:pt idx="11657">
                  <c:v>1.6218999999999999</c:v>
                </c:pt>
                <c:pt idx="11658">
                  <c:v>1.6479999999999999</c:v>
                </c:pt>
                <c:pt idx="11659">
                  <c:v>1.6244000000000001</c:v>
                </c:pt>
                <c:pt idx="11660">
                  <c:v>1.6429</c:v>
                </c:pt>
                <c:pt idx="11661">
                  <c:v>1.6434</c:v>
                </c:pt>
                <c:pt idx="11662">
                  <c:v>1.6205000000000001</c:v>
                </c:pt>
                <c:pt idx="11663">
                  <c:v>1.6476999999999999</c:v>
                </c:pt>
                <c:pt idx="11664">
                  <c:v>1.6422000000000001</c:v>
                </c:pt>
                <c:pt idx="11665">
                  <c:v>1.6438999999999999</c:v>
                </c:pt>
                <c:pt idx="11666">
                  <c:v>1.6446000000000001</c:v>
                </c:pt>
                <c:pt idx="11667">
                  <c:v>1.6434</c:v>
                </c:pt>
                <c:pt idx="11668">
                  <c:v>1.6254999999999999</c:v>
                </c:pt>
                <c:pt idx="11669">
                  <c:v>1.6471</c:v>
                </c:pt>
                <c:pt idx="11670">
                  <c:v>1.6263000000000001</c:v>
                </c:pt>
                <c:pt idx="11671">
                  <c:v>1.6463000000000001</c:v>
                </c:pt>
                <c:pt idx="11672">
                  <c:v>1.6439999999999999</c:v>
                </c:pt>
                <c:pt idx="11673">
                  <c:v>1.6516</c:v>
                </c:pt>
                <c:pt idx="11674">
                  <c:v>1.6222000000000001</c:v>
                </c:pt>
                <c:pt idx="11675">
                  <c:v>1.6332</c:v>
                </c:pt>
                <c:pt idx="11676">
                  <c:v>1.6226</c:v>
                </c:pt>
                <c:pt idx="11677">
                  <c:v>1.6518999999999999</c:v>
                </c:pt>
                <c:pt idx="11678">
                  <c:v>1.6543000000000001</c:v>
                </c:pt>
                <c:pt idx="11679">
                  <c:v>1.6264000000000001</c:v>
                </c:pt>
                <c:pt idx="11680">
                  <c:v>1.6501999999999999</c:v>
                </c:pt>
                <c:pt idx="11681">
                  <c:v>1.6480999999999999</c:v>
                </c:pt>
                <c:pt idx="11682">
                  <c:v>1.6556999999999999</c:v>
                </c:pt>
                <c:pt idx="11683">
                  <c:v>1.6264000000000001</c:v>
                </c:pt>
                <c:pt idx="11684">
                  <c:v>1.6527000000000001</c:v>
                </c:pt>
                <c:pt idx="11685">
                  <c:v>1.6261000000000001</c:v>
                </c:pt>
                <c:pt idx="11686">
                  <c:v>1.6478999999999999</c:v>
                </c:pt>
                <c:pt idx="11687">
                  <c:v>1.6571</c:v>
                </c:pt>
                <c:pt idx="11688">
                  <c:v>1.6500999999999999</c:v>
                </c:pt>
                <c:pt idx="11689">
                  <c:v>1.6607000000000001</c:v>
                </c:pt>
                <c:pt idx="11690">
                  <c:v>1.6355999999999999</c:v>
                </c:pt>
                <c:pt idx="11691">
                  <c:v>1.659</c:v>
                </c:pt>
                <c:pt idx="11692">
                  <c:v>1.6606000000000001</c:v>
                </c:pt>
                <c:pt idx="11693">
                  <c:v>1.6606000000000001</c:v>
                </c:pt>
                <c:pt idx="11694">
                  <c:v>1.6608000000000001</c:v>
                </c:pt>
                <c:pt idx="11695">
                  <c:v>1.6580999999999999</c:v>
                </c:pt>
                <c:pt idx="11696">
                  <c:v>1.6625000000000001</c:v>
                </c:pt>
                <c:pt idx="11697">
                  <c:v>1.6415</c:v>
                </c:pt>
                <c:pt idx="11698">
                  <c:v>1.6318999999999999</c:v>
                </c:pt>
                <c:pt idx="11699">
                  <c:v>1.6173999999999999</c:v>
                </c:pt>
                <c:pt idx="11700">
                  <c:v>1.6337999999999999</c:v>
                </c:pt>
                <c:pt idx="11701">
                  <c:v>1.639</c:v>
                </c:pt>
                <c:pt idx="11702">
                  <c:v>1.6324000000000001</c:v>
                </c:pt>
                <c:pt idx="11703">
                  <c:v>1.6327</c:v>
                </c:pt>
                <c:pt idx="11704">
                  <c:v>1.6342000000000001</c:v>
                </c:pt>
                <c:pt idx="11705">
                  <c:v>1.6051</c:v>
                </c:pt>
                <c:pt idx="11706">
                  <c:v>1.6417999999999999</c:v>
                </c:pt>
                <c:pt idx="11707">
                  <c:v>1.6347</c:v>
                </c:pt>
                <c:pt idx="11708">
                  <c:v>1.6366000000000001</c:v>
                </c:pt>
                <c:pt idx="11709">
                  <c:v>1.6344000000000001</c:v>
                </c:pt>
                <c:pt idx="11710">
                  <c:v>1.6338999999999999</c:v>
                </c:pt>
                <c:pt idx="11711">
                  <c:v>1.6439999999999999</c:v>
                </c:pt>
                <c:pt idx="11712">
                  <c:v>1.5834999999999999</c:v>
                </c:pt>
                <c:pt idx="11713">
                  <c:v>1.6346000000000001</c:v>
                </c:pt>
                <c:pt idx="11714">
                  <c:v>1.6164000000000001</c:v>
                </c:pt>
                <c:pt idx="11715">
                  <c:v>1.6364000000000001</c:v>
                </c:pt>
                <c:pt idx="11716">
                  <c:v>1.6143000000000001</c:v>
                </c:pt>
                <c:pt idx="11717">
                  <c:v>1.6333</c:v>
                </c:pt>
                <c:pt idx="11718">
                  <c:v>1.6201000000000001</c:v>
                </c:pt>
                <c:pt idx="11719">
                  <c:v>1.6368</c:v>
                </c:pt>
                <c:pt idx="11720">
                  <c:v>1.6171</c:v>
                </c:pt>
                <c:pt idx="11721">
                  <c:v>1.6385000000000001</c:v>
                </c:pt>
                <c:pt idx="11722">
                  <c:v>1.6359999999999999</c:v>
                </c:pt>
                <c:pt idx="11723">
                  <c:v>1.6124000000000001</c:v>
                </c:pt>
                <c:pt idx="11724">
                  <c:v>1.6311</c:v>
                </c:pt>
                <c:pt idx="11725">
                  <c:v>1.6354</c:v>
                </c:pt>
                <c:pt idx="11726">
                  <c:v>1.6324000000000001</c:v>
                </c:pt>
                <c:pt idx="11727">
                  <c:v>1.64</c:v>
                </c:pt>
                <c:pt idx="11728">
                  <c:v>1.6365000000000001</c:v>
                </c:pt>
                <c:pt idx="11729">
                  <c:v>1.6519999999999999</c:v>
                </c:pt>
                <c:pt idx="11730">
                  <c:v>1.6516999999999999</c:v>
                </c:pt>
                <c:pt idx="11731">
                  <c:v>1.6257999999999999</c:v>
                </c:pt>
                <c:pt idx="11732">
                  <c:v>1.6588000000000001</c:v>
                </c:pt>
                <c:pt idx="11733">
                  <c:v>1.6551</c:v>
                </c:pt>
                <c:pt idx="11734">
                  <c:v>1.6545000000000001</c:v>
                </c:pt>
                <c:pt idx="11735">
                  <c:v>1.6516999999999999</c:v>
                </c:pt>
                <c:pt idx="11736">
                  <c:v>1.6533</c:v>
                </c:pt>
                <c:pt idx="11737">
                  <c:v>1.6477999999999999</c:v>
                </c:pt>
                <c:pt idx="11738">
                  <c:v>1.6553</c:v>
                </c:pt>
                <c:pt idx="11739">
                  <c:v>1.6321000000000001</c:v>
                </c:pt>
                <c:pt idx="11740">
                  <c:v>1.6537999999999999</c:v>
                </c:pt>
                <c:pt idx="11741">
                  <c:v>1.6279999999999999</c:v>
                </c:pt>
                <c:pt idx="11742">
                  <c:v>1.6298999999999999</c:v>
                </c:pt>
                <c:pt idx="11743">
                  <c:v>1.6487000000000001</c:v>
                </c:pt>
                <c:pt idx="11744">
                  <c:v>1.6551</c:v>
                </c:pt>
                <c:pt idx="11745">
                  <c:v>1.6526000000000001</c:v>
                </c:pt>
                <c:pt idx="11746">
                  <c:v>1.6347</c:v>
                </c:pt>
                <c:pt idx="11747">
                  <c:v>1.6469</c:v>
                </c:pt>
                <c:pt idx="11748">
                  <c:v>1.6338999999999999</c:v>
                </c:pt>
                <c:pt idx="11749">
                  <c:v>1.6194</c:v>
                </c:pt>
                <c:pt idx="11750">
                  <c:v>1.6323000000000001</c:v>
                </c:pt>
                <c:pt idx="11751">
                  <c:v>1.6375999999999999</c:v>
                </c:pt>
                <c:pt idx="11752">
                  <c:v>1.6355</c:v>
                </c:pt>
                <c:pt idx="11753">
                  <c:v>1.6380999999999999</c:v>
                </c:pt>
                <c:pt idx="11754">
                  <c:v>1.6346000000000001</c:v>
                </c:pt>
                <c:pt idx="11755">
                  <c:v>1.6374</c:v>
                </c:pt>
                <c:pt idx="11756">
                  <c:v>1.6363000000000001</c:v>
                </c:pt>
                <c:pt idx="11757">
                  <c:v>1.6333</c:v>
                </c:pt>
                <c:pt idx="11758">
                  <c:v>1.617</c:v>
                </c:pt>
                <c:pt idx="11759">
                  <c:v>1.6105</c:v>
                </c:pt>
                <c:pt idx="11760">
                  <c:v>1.6187</c:v>
                </c:pt>
                <c:pt idx="11761">
                  <c:v>1.6343000000000001</c:v>
                </c:pt>
                <c:pt idx="11762">
                  <c:v>1.6328</c:v>
                </c:pt>
                <c:pt idx="11763">
                  <c:v>1.6224000000000001</c:v>
                </c:pt>
                <c:pt idx="11764">
                  <c:v>1.637</c:v>
                </c:pt>
                <c:pt idx="11765">
                  <c:v>1.6386000000000001</c:v>
                </c:pt>
                <c:pt idx="11766">
                  <c:v>1.6352</c:v>
                </c:pt>
                <c:pt idx="11767">
                  <c:v>1.6378999999999999</c:v>
                </c:pt>
                <c:pt idx="11768">
                  <c:v>1.6281000000000001</c:v>
                </c:pt>
                <c:pt idx="11769">
                  <c:v>1.6316999999999999</c:v>
                </c:pt>
                <c:pt idx="11770">
                  <c:v>1.6221000000000001</c:v>
                </c:pt>
                <c:pt idx="11771">
                  <c:v>1.6449</c:v>
                </c:pt>
                <c:pt idx="11772">
                  <c:v>1.6255999999999999</c:v>
                </c:pt>
                <c:pt idx="11773">
                  <c:v>1.645</c:v>
                </c:pt>
                <c:pt idx="11774">
                  <c:v>1.6503000000000001</c:v>
                </c:pt>
                <c:pt idx="11775">
                  <c:v>1.629</c:v>
                </c:pt>
                <c:pt idx="11776">
                  <c:v>1.6406000000000001</c:v>
                </c:pt>
                <c:pt idx="11777">
                  <c:v>1.6382000000000001</c:v>
                </c:pt>
                <c:pt idx="11778">
                  <c:v>1.6402000000000001</c:v>
                </c:pt>
                <c:pt idx="11779">
                  <c:v>1.639</c:v>
                </c:pt>
                <c:pt idx="11780">
                  <c:v>1.6359999999999999</c:v>
                </c:pt>
                <c:pt idx="11781">
                  <c:v>1.6355</c:v>
                </c:pt>
                <c:pt idx="11782">
                  <c:v>1.6437999999999999</c:v>
                </c:pt>
                <c:pt idx="11783">
                  <c:v>1.6232</c:v>
                </c:pt>
                <c:pt idx="11784">
                  <c:v>1.6436999999999999</c:v>
                </c:pt>
                <c:pt idx="11785">
                  <c:v>1.6407</c:v>
                </c:pt>
                <c:pt idx="11786">
                  <c:v>1.6452</c:v>
                </c:pt>
                <c:pt idx="11787">
                  <c:v>1.641</c:v>
                </c:pt>
                <c:pt idx="11788">
                  <c:v>1.637</c:v>
                </c:pt>
                <c:pt idx="11789">
                  <c:v>1.6448</c:v>
                </c:pt>
                <c:pt idx="11790">
                  <c:v>1.6416999999999999</c:v>
                </c:pt>
                <c:pt idx="11791">
                  <c:v>1.6492</c:v>
                </c:pt>
                <c:pt idx="11792">
                  <c:v>1.6455</c:v>
                </c:pt>
                <c:pt idx="11793">
                  <c:v>1.6472</c:v>
                </c:pt>
                <c:pt idx="11794">
                  <c:v>1.6248</c:v>
                </c:pt>
                <c:pt idx="11795">
                  <c:v>1.6417999999999999</c:v>
                </c:pt>
                <c:pt idx="11796">
                  <c:v>1.6429</c:v>
                </c:pt>
                <c:pt idx="11797">
                  <c:v>1.6435999999999999</c:v>
                </c:pt>
                <c:pt idx="11798">
                  <c:v>1.6484000000000001</c:v>
                </c:pt>
                <c:pt idx="11799">
                  <c:v>1.6451</c:v>
                </c:pt>
                <c:pt idx="11800">
                  <c:v>1.6438999999999999</c:v>
                </c:pt>
                <c:pt idx="11801">
                  <c:v>1.6272</c:v>
                </c:pt>
                <c:pt idx="11802">
                  <c:v>1.6204000000000001</c:v>
                </c:pt>
                <c:pt idx="11803">
                  <c:v>1.6425000000000001</c:v>
                </c:pt>
                <c:pt idx="11804">
                  <c:v>1.6429</c:v>
                </c:pt>
                <c:pt idx="11805">
                  <c:v>1.6469</c:v>
                </c:pt>
                <c:pt idx="11806">
                  <c:v>1.6463000000000001</c:v>
                </c:pt>
                <c:pt idx="11807">
                  <c:v>1.6466000000000001</c:v>
                </c:pt>
                <c:pt idx="11808">
                  <c:v>1.6467000000000001</c:v>
                </c:pt>
                <c:pt idx="11809">
                  <c:v>1.6111</c:v>
                </c:pt>
                <c:pt idx="11810">
                  <c:v>1.6226</c:v>
                </c:pt>
                <c:pt idx="11811">
                  <c:v>1.6012999999999999</c:v>
                </c:pt>
                <c:pt idx="11812">
                  <c:v>1.6162000000000001</c:v>
                </c:pt>
                <c:pt idx="11813">
                  <c:v>1.6216999999999999</c:v>
                </c:pt>
                <c:pt idx="11814">
                  <c:v>1.6157999999999999</c:v>
                </c:pt>
                <c:pt idx="11815">
                  <c:v>1.6194999999999999</c:v>
                </c:pt>
                <c:pt idx="11816">
                  <c:v>1.6173</c:v>
                </c:pt>
                <c:pt idx="11817">
                  <c:v>1.6317999999999999</c:v>
                </c:pt>
                <c:pt idx="11818">
                  <c:v>1.6477999999999999</c:v>
                </c:pt>
                <c:pt idx="11819">
                  <c:v>1.6462000000000001</c:v>
                </c:pt>
                <c:pt idx="11820">
                  <c:v>1.6227</c:v>
                </c:pt>
                <c:pt idx="11821">
                  <c:v>1.6173999999999999</c:v>
                </c:pt>
                <c:pt idx="11822">
                  <c:v>1.6456</c:v>
                </c:pt>
                <c:pt idx="11823">
                  <c:v>1.6446000000000001</c:v>
                </c:pt>
                <c:pt idx="11824">
                  <c:v>1.6498999999999999</c:v>
                </c:pt>
                <c:pt idx="11825">
                  <c:v>1.6535</c:v>
                </c:pt>
                <c:pt idx="11826">
                  <c:v>1.6476999999999999</c:v>
                </c:pt>
                <c:pt idx="11827">
                  <c:v>1.6571</c:v>
                </c:pt>
                <c:pt idx="11828">
                  <c:v>1.6334</c:v>
                </c:pt>
                <c:pt idx="11829">
                  <c:v>1.6408</c:v>
                </c:pt>
                <c:pt idx="11830">
                  <c:v>1.6354</c:v>
                </c:pt>
                <c:pt idx="11831">
                  <c:v>1.6173</c:v>
                </c:pt>
                <c:pt idx="11832">
                  <c:v>1.6405000000000001</c:v>
                </c:pt>
                <c:pt idx="11833">
                  <c:v>1.6196999999999999</c:v>
                </c:pt>
                <c:pt idx="11834">
                  <c:v>1.6215999999999999</c:v>
                </c:pt>
                <c:pt idx="11835">
                  <c:v>1.6384000000000001</c:v>
                </c:pt>
                <c:pt idx="11836">
                  <c:v>1.6372</c:v>
                </c:pt>
                <c:pt idx="11837">
                  <c:v>1.6222000000000001</c:v>
                </c:pt>
                <c:pt idx="11838">
                  <c:v>1.6382000000000001</c:v>
                </c:pt>
                <c:pt idx="11839">
                  <c:v>1.6398999999999999</c:v>
                </c:pt>
                <c:pt idx="11840">
                  <c:v>1.6442000000000001</c:v>
                </c:pt>
                <c:pt idx="11841">
                  <c:v>1.6486000000000001</c:v>
                </c:pt>
                <c:pt idx="11842">
                  <c:v>1.6374</c:v>
                </c:pt>
                <c:pt idx="11843">
                  <c:v>1.6524000000000001</c:v>
                </c:pt>
                <c:pt idx="11844">
                  <c:v>1.6326000000000001</c:v>
                </c:pt>
                <c:pt idx="11845">
                  <c:v>1.6540999999999999</c:v>
                </c:pt>
                <c:pt idx="11846">
                  <c:v>1.6526000000000001</c:v>
                </c:pt>
                <c:pt idx="11847">
                  <c:v>1.6531</c:v>
                </c:pt>
                <c:pt idx="11848">
                  <c:v>1.6519999999999999</c:v>
                </c:pt>
                <c:pt idx="11849">
                  <c:v>1.6525000000000001</c:v>
                </c:pt>
                <c:pt idx="11850">
                  <c:v>1.6539999999999999</c:v>
                </c:pt>
                <c:pt idx="11851">
                  <c:v>1.6574</c:v>
                </c:pt>
                <c:pt idx="11852">
                  <c:v>1.6471</c:v>
                </c:pt>
                <c:pt idx="11853">
                  <c:v>1.6526000000000001</c:v>
                </c:pt>
                <c:pt idx="11854">
                  <c:v>1.6513</c:v>
                </c:pt>
                <c:pt idx="11855">
                  <c:v>1.6304000000000001</c:v>
                </c:pt>
                <c:pt idx="11856">
                  <c:v>1.6535</c:v>
                </c:pt>
                <c:pt idx="11857">
                  <c:v>1.6544000000000001</c:v>
                </c:pt>
                <c:pt idx="11858">
                  <c:v>1.6565000000000001</c:v>
                </c:pt>
                <c:pt idx="11859">
                  <c:v>1.6581999999999999</c:v>
                </c:pt>
                <c:pt idx="11860">
                  <c:v>1.6493</c:v>
                </c:pt>
                <c:pt idx="11861">
                  <c:v>1.653</c:v>
                </c:pt>
                <c:pt idx="11862">
                  <c:v>1.651</c:v>
                </c:pt>
                <c:pt idx="11863">
                  <c:v>1.6305000000000001</c:v>
                </c:pt>
                <c:pt idx="11864">
                  <c:v>1.6520999999999999</c:v>
                </c:pt>
                <c:pt idx="11865">
                  <c:v>1.6569</c:v>
                </c:pt>
                <c:pt idx="11866">
                  <c:v>1.6536</c:v>
                </c:pt>
                <c:pt idx="11867">
                  <c:v>1.6538999999999999</c:v>
                </c:pt>
                <c:pt idx="11868">
                  <c:v>1.6313</c:v>
                </c:pt>
                <c:pt idx="11869">
                  <c:v>1.6580999999999999</c:v>
                </c:pt>
                <c:pt idx="11870">
                  <c:v>1.6341000000000001</c:v>
                </c:pt>
                <c:pt idx="11871">
                  <c:v>1.6556</c:v>
                </c:pt>
                <c:pt idx="11872">
                  <c:v>1.6322000000000001</c:v>
                </c:pt>
                <c:pt idx="11873">
                  <c:v>1.6344000000000001</c:v>
                </c:pt>
                <c:pt idx="11874">
                  <c:v>1.6496</c:v>
                </c:pt>
                <c:pt idx="11875">
                  <c:v>1.6619999999999999</c:v>
                </c:pt>
                <c:pt idx="11876">
                  <c:v>1.6469</c:v>
                </c:pt>
                <c:pt idx="11877">
                  <c:v>1.6484000000000001</c:v>
                </c:pt>
                <c:pt idx="11878">
                  <c:v>1.6302000000000001</c:v>
                </c:pt>
                <c:pt idx="11879">
                  <c:v>1.6252</c:v>
                </c:pt>
                <c:pt idx="11880">
                  <c:v>1.6518999999999999</c:v>
                </c:pt>
                <c:pt idx="11881">
                  <c:v>1.6472</c:v>
                </c:pt>
                <c:pt idx="11882">
                  <c:v>1.6477999999999999</c:v>
                </c:pt>
                <c:pt idx="11883">
                  <c:v>1.645</c:v>
                </c:pt>
                <c:pt idx="11884">
                  <c:v>1.6262000000000001</c:v>
                </c:pt>
                <c:pt idx="11885">
                  <c:v>1.6494</c:v>
                </c:pt>
                <c:pt idx="11886">
                  <c:v>1.6513</c:v>
                </c:pt>
                <c:pt idx="11887">
                  <c:v>1.6580999999999999</c:v>
                </c:pt>
                <c:pt idx="11888">
                  <c:v>1.6538999999999999</c:v>
                </c:pt>
                <c:pt idx="11889">
                  <c:v>1.6508</c:v>
                </c:pt>
                <c:pt idx="11890">
                  <c:v>1.6312</c:v>
                </c:pt>
                <c:pt idx="11891">
                  <c:v>1.6556999999999999</c:v>
                </c:pt>
                <c:pt idx="11892">
                  <c:v>1.6472</c:v>
                </c:pt>
                <c:pt idx="11893">
                  <c:v>1.6306</c:v>
                </c:pt>
                <c:pt idx="11894">
                  <c:v>1.6543000000000001</c:v>
                </c:pt>
                <c:pt idx="11895">
                  <c:v>1.6323000000000001</c:v>
                </c:pt>
                <c:pt idx="11896">
                  <c:v>1.6547000000000001</c:v>
                </c:pt>
                <c:pt idx="11897">
                  <c:v>1.6556999999999999</c:v>
                </c:pt>
                <c:pt idx="11898">
                  <c:v>1.6536</c:v>
                </c:pt>
                <c:pt idx="11899">
                  <c:v>1.6528</c:v>
                </c:pt>
                <c:pt idx="11900">
                  <c:v>1.6556</c:v>
                </c:pt>
                <c:pt idx="11901">
                  <c:v>1.6506000000000001</c:v>
                </c:pt>
                <c:pt idx="11902">
                  <c:v>1.6536999999999999</c:v>
                </c:pt>
                <c:pt idx="11903">
                  <c:v>1.6498999999999999</c:v>
                </c:pt>
                <c:pt idx="11904">
                  <c:v>1.6521999999999999</c:v>
                </c:pt>
                <c:pt idx="11905">
                  <c:v>1.6517999999999999</c:v>
                </c:pt>
                <c:pt idx="11906">
                  <c:v>1.6477999999999999</c:v>
                </c:pt>
                <c:pt idx="11907">
                  <c:v>1.6279999999999999</c:v>
                </c:pt>
                <c:pt idx="11908">
                  <c:v>1.6572</c:v>
                </c:pt>
                <c:pt idx="11909">
                  <c:v>1.6578999999999999</c:v>
                </c:pt>
                <c:pt idx="11910">
                  <c:v>1.6525000000000001</c:v>
                </c:pt>
                <c:pt idx="11911">
                  <c:v>1.6506000000000001</c:v>
                </c:pt>
                <c:pt idx="11912">
                  <c:v>1.6238999999999999</c:v>
                </c:pt>
                <c:pt idx="11913">
                  <c:v>1.6086</c:v>
                </c:pt>
                <c:pt idx="11914">
                  <c:v>1.6073</c:v>
                </c:pt>
                <c:pt idx="11915">
                  <c:v>1.6275999999999999</c:v>
                </c:pt>
                <c:pt idx="11916">
                  <c:v>1.6198999999999999</c:v>
                </c:pt>
                <c:pt idx="11917">
                  <c:v>1.6209</c:v>
                </c:pt>
                <c:pt idx="11918">
                  <c:v>1.6277999999999999</c:v>
                </c:pt>
                <c:pt idx="11919">
                  <c:v>1.6107</c:v>
                </c:pt>
                <c:pt idx="11920">
                  <c:v>1.6112</c:v>
                </c:pt>
                <c:pt idx="11921">
                  <c:v>1.6071</c:v>
                </c:pt>
                <c:pt idx="11922">
                  <c:v>1.6033999999999999</c:v>
                </c:pt>
                <c:pt idx="11923">
                  <c:v>1.6315</c:v>
                </c:pt>
                <c:pt idx="11924">
                  <c:v>1.6317999999999999</c:v>
                </c:pt>
                <c:pt idx="11925">
                  <c:v>1.6151</c:v>
                </c:pt>
                <c:pt idx="11926">
                  <c:v>1.6293</c:v>
                </c:pt>
                <c:pt idx="11927">
                  <c:v>1.6339999999999999</c:v>
                </c:pt>
                <c:pt idx="11928">
                  <c:v>1.6393</c:v>
                </c:pt>
                <c:pt idx="11929">
                  <c:v>1.6157999999999999</c:v>
                </c:pt>
                <c:pt idx="11930">
                  <c:v>1.6411</c:v>
                </c:pt>
                <c:pt idx="11931">
                  <c:v>1.6422000000000001</c:v>
                </c:pt>
                <c:pt idx="11932">
                  <c:v>1.6266</c:v>
                </c:pt>
                <c:pt idx="11933">
                  <c:v>1.6272</c:v>
                </c:pt>
                <c:pt idx="11934">
                  <c:v>1.6262000000000001</c:v>
                </c:pt>
                <c:pt idx="11935">
                  <c:v>1.6494</c:v>
                </c:pt>
                <c:pt idx="11936">
                  <c:v>1.6516999999999999</c:v>
                </c:pt>
                <c:pt idx="11937">
                  <c:v>1.6471</c:v>
                </c:pt>
                <c:pt idx="11938">
                  <c:v>1.6249</c:v>
                </c:pt>
                <c:pt idx="11939">
                  <c:v>1.6220000000000001</c:v>
                </c:pt>
                <c:pt idx="11940">
                  <c:v>1.6425000000000001</c:v>
                </c:pt>
                <c:pt idx="11941">
                  <c:v>1.6284000000000001</c:v>
                </c:pt>
                <c:pt idx="11942">
                  <c:v>1.6489</c:v>
                </c:pt>
                <c:pt idx="11943">
                  <c:v>1.6511</c:v>
                </c:pt>
                <c:pt idx="11944">
                  <c:v>1.6531</c:v>
                </c:pt>
                <c:pt idx="11945">
                  <c:v>1.6508</c:v>
                </c:pt>
                <c:pt idx="11946">
                  <c:v>1.6326000000000001</c:v>
                </c:pt>
                <c:pt idx="11947">
                  <c:v>1.6453</c:v>
                </c:pt>
                <c:pt idx="11948">
                  <c:v>1.6294</c:v>
                </c:pt>
                <c:pt idx="11949">
                  <c:v>1.6486000000000001</c:v>
                </c:pt>
                <c:pt idx="11950">
                  <c:v>1.6248</c:v>
                </c:pt>
                <c:pt idx="11951">
                  <c:v>1.6489</c:v>
                </c:pt>
                <c:pt idx="11952">
                  <c:v>1.6215999999999999</c:v>
                </c:pt>
                <c:pt idx="11953">
                  <c:v>1.6311</c:v>
                </c:pt>
                <c:pt idx="11954">
                  <c:v>1.6255999999999999</c:v>
                </c:pt>
                <c:pt idx="11955">
                  <c:v>1.6282000000000001</c:v>
                </c:pt>
                <c:pt idx="11956">
                  <c:v>1.6521999999999999</c:v>
                </c:pt>
                <c:pt idx="11957">
                  <c:v>1.655</c:v>
                </c:pt>
                <c:pt idx="11958">
                  <c:v>1.6596</c:v>
                </c:pt>
                <c:pt idx="11959">
                  <c:v>1.6516</c:v>
                </c:pt>
                <c:pt idx="11960">
                  <c:v>1.6514</c:v>
                </c:pt>
                <c:pt idx="11961">
                  <c:v>1.6305000000000001</c:v>
                </c:pt>
                <c:pt idx="11962">
                  <c:v>1.6500999999999999</c:v>
                </c:pt>
                <c:pt idx="11963">
                  <c:v>1.6558999999999999</c:v>
                </c:pt>
                <c:pt idx="11964">
                  <c:v>1.6567000000000001</c:v>
                </c:pt>
                <c:pt idx="11965">
                  <c:v>1.6386000000000001</c:v>
                </c:pt>
                <c:pt idx="11966">
                  <c:v>1.6492</c:v>
                </c:pt>
                <c:pt idx="11967">
                  <c:v>1.6529</c:v>
                </c:pt>
                <c:pt idx="11968">
                  <c:v>1.6328</c:v>
                </c:pt>
                <c:pt idx="11969">
                  <c:v>1.6529</c:v>
                </c:pt>
                <c:pt idx="11970">
                  <c:v>1.6556999999999999</c:v>
                </c:pt>
                <c:pt idx="11971">
                  <c:v>1.6506000000000001</c:v>
                </c:pt>
                <c:pt idx="11972">
                  <c:v>1.6556</c:v>
                </c:pt>
                <c:pt idx="11973">
                  <c:v>1.6313</c:v>
                </c:pt>
                <c:pt idx="11974">
                  <c:v>1.6419999999999999</c:v>
                </c:pt>
                <c:pt idx="11975">
                  <c:v>1.6549</c:v>
                </c:pt>
                <c:pt idx="11976">
                  <c:v>1.6577999999999999</c:v>
                </c:pt>
                <c:pt idx="11977">
                  <c:v>1.6521999999999999</c:v>
                </c:pt>
                <c:pt idx="11978">
                  <c:v>1.6475</c:v>
                </c:pt>
                <c:pt idx="11979">
                  <c:v>1.6265000000000001</c:v>
                </c:pt>
                <c:pt idx="11980">
                  <c:v>1.6235999999999999</c:v>
                </c:pt>
                <c:pt idx="11981">
                  <c:v>1.6255999999999999</c:v>
                </c:pt>
                <c:pt idx="11982">
                  <c:v>1.6529</c:v>
                </c:pt>
                <c:pt idx="11983">
                  <c:v>1.6445000000000001</c:v>
                </c:pt>
                <c:pt idx="11984">
                  <c:v>1.6544000000000001</c:v>
                </c:pt>
                <c:pt idx="11985">
                  <c:v>1.6482000000000001</c:v>
                </c:pt>
                <c:pt idx="11986">
                  <c:v>1.6293</c:v>
                </c:pt>
                <c:pt idx="11987">
                  <c:v>1.6474</c:v>
                </c:pt>
                <c:pt idx="11988">
                  <c:v>1.6249</c:v>
                </c:pt>
                <c:pt idx="11989">
                  <c:v>1.6480999999999999</c:v>
                </c:pt>
                <c:pt idx="11990">
                  <c:v>1.6213</c:v>
                </c:pt>
                <c:pt idx="11991">
                  <c:v>1.6439999999999999</c:v>
                </c:pt>
                <c:pt idx="11992">
                  <c:v>1.6448</c:v>
                </c:pt>
                <c:pt idx="11993">
                  <c:v>1.6487000000000001</c:v>
                </c:pt>
                <c:pt idx="11994">
                  <c:v>1.6455</c:v>
                </c:pt>
                <c:pt idx="11995">
                  <c:v>1.6439999999999999</c:v>
                </c:pt>
                <c:pt idx="11996">
                  <c:v>1.6577</c:v>
                </c:pt>
                <c:pt idx="11997">
                  <c:v>1.6469</c:v>
                </c:pt>
                <c:pt idx="11998">
                  <c:v>1.6287</c:v>
                </c:pt>
                <c:pt idx="11999">
                  <c:v>1.6420999999999999</c:v>
                </c:pt>
                <c:pt idx="12000">
                  <c:v>1.6468</c:v>
                </c:pt>
                <c:pt idx="12001">
                  <c:v>1.6506000000000001</c:v>
                </c:pt>
                <c:pt idx="12002">
                  <c:v>1.6496999999999999</c:v>
                </c:pt>
                <c:pt idx="12003">
                  <c:v>1.6274999999999999</c:v>
                </c:pt>
                <c:pt idx="12004">
                  <c:v>1.6257999999999999</c:v>
                </c:pt>
                <c:pt idx="12005">
                  <c:v>1.6267</c:v>
                </c:pt>
                <c:pt idx="12006">
                  <c:v>1.6391</c:v>
                </c:pt>
                <c:pt idx="12007">
                  <c:v>1.6536</c:v>
                </c:pt>
                <c:pt idx="12008">
                  <c:v>1.6512</c:v>
                </c:pt>
                <c:pt idx="12009">
                  <c:v>1.6254999999999999</c:v>
                </c:pt>
                <c:pt idx="12010">
                  <c:v>1.627</c:v>
                </c:pt>
                <c:pt idx="12011">
                  <c:v>1.6483000000000001</c:v>
                </c:pt>
                <c:pt idx="12012">
                  <c:v>1.627</c:v>
                </c:pt>
                <c:pt idx="12013">
                  <c:v>1.6498999999999999</c:v>
                </c:pt>
                <c:pt idx="12014">
                  <c:v>1.6347</c:v>
                </c:pt>
                <c:pt idx="12015">
                  <c:v>1.6485000000000001</c:v>
                </c:pt>
                <c:pt idx="12016">
                  <c:v>1.6285000000000001</c:v>
                </c:pt>
                <c:pt idx="12017">
                  <c:v>1.6521999999999999</c:v>
                </c:pt>
                <c:pt idx="12018">
                  <c:v>1.6503000000000001</c:v>
                </c:pt>
                <c:pt idx="12019">
                  <c:v>1.6322000000000001</c:v>
                </c:pt>
                <c:pt idx="12020">
                  <c:v>1.653</c:v>
                </c:pt>
                <c:pt idx="12021">
                  <c:v>1.6511</c:v>
                </c:pt>
                <c:pt idx="12022">
                  <c:v>1.6274</c:v>
                </c:pt>
                <c:pt idx="12023">
                  <c:v>1.6314</c:v>
                </c:pt>
                <c:pt idx="12024">
                  <c:v>1.6354</c:v>
                </c:pt>
                <c:pt idx="12025">
                  <c:v>1.6157999999999999</c:v>
                </c:pt>
                <c:pt idx="12026">
                  <c:v>1.6422000000000001</c:v>
                </c:pt>
                <c:pt idx="12027">
                  <c:v>1.6214999999999999</c:v>
                </c:pt>
                <c:pt idx="12028">
                  <c:v>1.6165</c:v>
                </c:pt>
                <c:pt idx="12029">
                  <c:v>1.6279999999999999</c:v>
                </c:pt>
                <c:pt idx="12030">
                  <c:v>1.6242000000000001</c:v>
                </c:pt>
                <c:pt idx="12031">
                  <c:v>1.6482000000000001</c:v>
                </c:pt>
                <c:pt idx="12032">
                  <c:v>1.6495</c:v>
                </c:pt>
                <c:pt idx="12033">
                  <c:v>1.6232</c:v>
                </c:pt>
                <c:pt idx="12034">
                  <c:v>1.6486000000000001</c:v>
                </c:pt>
                <c:pt idx="12035">
                  <c:v>1.6247</c:v>
                </c:pt>
                <c:pt idx="12036">
                  <c:v>1.6548</c:v>
                </c:pt>
                <c:pt idx="12037">
                  <c:v>1.6423000000000001</c:v>
                </c:pt>
                <c:pt idx="12038">
                  <c:v>1.6356999999999999</c:v>
                </c:pt>
                <c:pt idx="12039">
                  <c:v>1.6644000000000001</c:v>
                </c:pt>
                <c:pt idx="12040">
                  <c:v>1.6536999999999999</c:v>
                </c:pt>
                <c:pt idx="12041">
                  <c:v>1.6620999999999999</c:v>
                </c:pt>
                <c:pt idx="12042">
                  <c:v>1.6617</c:v>
                </c:pt>
                <c:pt idx="12043">
                  <c:v>1.6620999999999999</c:v>
                </c:pt>
                <c:pt idx="12044">
                  <c:v>1.6520999999999999</c:v>
                </c:pt>
                <c:pt idx="12045">
                  <c:v>1.6584000000000001</c:v>
                </c:pt>
                <c:pt idx="12046">
                  <c:v>1.6613</c:v>
                </c:pt>
                <c:pt idx="12047">
                  <c:v>1.6556</c:v>
                </c:pt>
                <c:pt idx="12048">
                  <c:v>1.6605000000000001</c:v>
                </c:pt>
                <c:pt idx="12049">
                  <c:v>1.6581999999999999</c:v>
                </c:pt>
                <c:pt idx="12050">
                  <c:v>1.6372</c:v>
                </c:pt>
                <c:pt idx="12051">
                  <c:v>1.6565000000000001</c:v>
                </c:pt>
                <c:pt idx="12052">
                  <c:v>1.6386000000000001</c:v>
                </c:pt>
                <c:pt idx="12053">
                  <c:v>1.6422000000000001</c:v>
                </c:pt>
                <c:pt idx="12054">
                  <c:v>1.6356999999999999</c:v>
                </c:pt>
                <c:pt idx="12055">
                  <c:v>1.6369</c:v>
                </c:pt>
                <c:pt idx="12056">
                  <c:v>1.6580999999999999</c:v>
                </c:pt>
                <c:pt idx="12057">
                  <c:v>1.6588000000000001</c:v>
                </c:pt>
                <c:pt idx="12058">
                  <c:v>1.6617999999999999</c:v>
                </c:pt>
                <c:pt idx="12059">
                  <c:v>1.6554</c:v>
                </c:pt>
                <c:pt idx="12060">
                  <c:v>1.6667000000000001</c:v>
                </c:pt>
                <c:pt idx="12061">
                  <c:v>1.6281000000000001</c:v>
                </c:pt>
                <c:pt idx="12062">
                  <c:v>1.6598999999999999</c:v>
                </c:pt>
                <c:pt idx="12063">
                  <c:v>1.6685000000000001</c:v>
                </c:pt>
                <c:pt idx="12064">
                  <c:v>1.6625000000000001</c:v>
                </c:pt>
                <c:pt idx="12065">
                  <c:v>1.6536</c:v>
                </c:pt>
                <c:pt idx="12066">
                  <c:v>1.6587000000000001</c:v>
                </c:pt>
                <c:pt idx="12067">
                  <c:v>1.6416999999999999</c:v>
                </c:pt>
                <c:pt idx="12068">
                  <c:v>1.639</c:v>
                </c:pt>
                <c:pt idx="12069">
                  <c:v>1.6418999999999999</c:v>
                </c:pt>
                <c:pt idx="12070">
                  <c:v>1.6392</c:v>
                </c:pt>
                <c:pt idx="12071">
                  <c:v>1.6456999999999999</c:v>
                </c:pt>
                <c:pt idx="12072">
                  <c:v>1.6395999999999999</c:v>
                </c:pt>
                <c:pt idx="12073">
                  <c:v>1.6283000000000001</c:v>
                </c:pt>
                <c:pt idx="12074">
                  <c:v>1.6306</c:v>
                </c:pt>
                <c:pt idx="12075">
                  <c:v>1.6501999999999999</c:v>
                </c:pt>
                <c:pt idx="12076">
                  <c:v>1.6529</c:v>
                </c:pt>
                <c:pt idx="12077">
                  <c:v>1.6476999999999999</c:v>
                </c:pt>
                <c:pt idx="12078">
                  <c:v>1.6382000000000001</c:v>
                </c:pt>
                <c:pt idx="12079">
                  <c:v>1.641</c:v>
                </c:pt>
                <c:pt idx="12080">
                  <c:v>1.6557999999999999</c:v>
                </c:pt>
                <c:pt idx="12081">
                  <c:v>1.6376999999999999</c:v>
                </c:pt>
                <c:pt idx="12082">
                  <c:v>1.6315999999999999</c:v>
                </c:pt>
                <c:pt idx="12083">
                  <c:v>1.6337999999999999</c:v>
                </c:pt>
                <c:pt idx="12084">
                  <c:v>1.6568000000000001</c:v>
                </c:pt>
                <c:pt idx="12085">
                  <c:v>1.6575</c:v>
                </c:pt>
                <c:pt idx="12086">
                  <c:v>1.6563000000000001</c:v>
                </c:pt>
                <c:pt idx="12087">
                  <c:v>1.6547000000000001</c:v>
                </c:pt>
                <c:pt idx="12088">
                  <c:v>1.6587000000000001</c:v>
                </c:pt>
                <c:pt idx="12089">
                  <c:v>1.6578999999999999</c:v>
                </c:pt>
                <c:pt idx="12090">
                  <c:v>1.6657</c:v>
                </c:pt>
                <c:pt idx="12091">
                  <c:v>1.6611</c:v>
                </c:pt>
                <c:pt idx="12092">
                  <c:v>1.6636</c:v>
                </c:pt>
                <c:pt idx="12093">
                  <c:v>1.6452</c:v>
                </c:pt>
                <c:pt idx="12094">
                  <c:v>1.6654</c:v>
                </c:pt>
                <c:pt idx="12095">
                  <c:v>1.6617999999999999</c:v>
                </c:pt>
                <c:pt idx="12096">
                  <c:v>1.6604000000000001</c:v>
                </c:pt>
                <c:pt idx="12097">
                  <c:v>1.6664000000000001</c:v>
                </c:pt>
                <c:pt idx="12098">
                  <c:v>1.6417999999999999</c:v>
                </c:pt>
                <c:pt idx="12099">
                  <c:v>1.6628000000000001</c:v>
                </c:pt>
                <c:pt idx="12100">
                  <c:v>1.6645000000000001</c:v>
                </c:pt>
                <c:pt idx="12101">
                  <c:v>1.6628000000000001</c:v>
                </c:pt>
                <c:pt idx="12102">
                  <c:v>1.6717</c:v>
                </c:pt>
                <c:pt idx="12103">
                  <c:v>1.6639999999999999</c:v>
                </c:pt>
                <c:pt idx="12104">
                  <c:v>1.6607000000000001</c:v>
                </c:pt>
                <c:pt idx="12105">
                  <c:v>1.6679999999999999</c:v>
                </c:pt>
                <c:pt idx="12106">
                  <c:v>1.6439999999999999</c:v>
                </c:pt>
                <c:pt idx="12107">
                  <c:v>1.6673</c:v>
                </c:pt>
                <c:pt idx="12108">
                  <c:v>1.6702999999999999</c:v>
                </c:pt>
                <c:pt idx="12109">
                  <c:v>1.6646000000000001</c:v>
                </c:pt>
                <c:pt idx="12110">
                  <c:v>1.6675</c:v>
                </c:pt>
                <c:pt idx="12111">
                  <c:v>1.6585000000000001</c:v>
                </c:pt>
                <c:pt idx="12112">
                  <c:v>1.6651</c:v>
                </c:pt>
                <c:pt idx="12113">
                  <c:v>1.6680999999999999</c:v>
                </c:pt>
                <c:pt idx="12114">
                  <c:v>1.6635</c:v>
                </c:pt>
                <c:pt idx="12115">
                  <c:v>1.6633</c:v>
                </c:pt>
                <c:pt idx="12116">
                  <c:v>1.6620999999999999</c:v>
                </c:pt>
                <c:pt idx="12117">
                  <c:v>1.6653</c:v>
                </c:pt>
                <c:pt idx="12118">
                  <c:v>1.67</c:v>
                </c:pt>
                <c:pt idx="12119">
                  <c:v>1.6497999999999999</c:v>
                </c:pt>
                <c:pt idx="12120">
                  <c:v>1.6671</c:v>
                </c:pt>
                <c:pt idx="12121">
                  <c:v>1.6708000000000001</c:v>
                </c:pt>
                <c:pt idx="12122">
                  <c:v>1.6700999999999999</c:v>
                </c:pt>
                <c:pt idx="12123">
                  <c:v>1.6722999999999999</c:v>
                </c:pt>
                <c:pt idx="12124">
                  <c:v>1.6737</c:v>
                </c:pt>
                <c:pt idx="12125">
                  <c:v>1.6657</c:v>
                </c:pt>
                <c:pt idx="12126">
                  <c:v>1.6682999999999999</c:v>
                </c:pt>
                <c:pt idx="12127">
                  <c:v>1.665</c:v>
                </c:pt>
                <c:pt idx="12128">
                  <c:v>1.6728000000000001</c:v>
                </c:pt>
                <c:pt idx="12129">
                  <c:v>1.6497999999999999</c:v>
                </c:pt>
                <c:pt idx="12130">
                  <c:v>1.6714</c:v>
                </c:pt>
                <c:pt idx="12131">
                  <c:v>1.6476</c:v>
                </c:pt>
                <c:pt idx="12132">
                  <c:v>1.6435</c:v>
                </c:pt>
                <c:pt idx="12133">
                  <c:v>1.6752</c:v>
                </c:pt>
                <c:pt idx="12134">
                  <c:v>1.6725000000000001</c:v>
                </c:pt>
                <c:pt idx="12135">
                  <c:v>1.6632</c:v>
                </c:pt>
                <c:pt idx="12136">
                  <c:v>1.6624000000000001</c:v>
                </c:pt>
                <c:pt idx="12137">
                  <c:v>1.6686000000000001</c:v>
                </c:pt>
                <c:pt idx="12138">
                  <c:v>1.6700999999999999</c:v>
                </c:pt>
                <c:pt idx="12139">
                  <c:v>1.6480999999999999</c:v>
                </c:pt>
                <c:pt idx="12140">
                  <c:v>1.6655</c:v>
                </c:pt>
                <c:pt idx="12141">
                  <c:v>1.6756</c:v>
                </c:pt>
                <c:pt idx="12142">
                  <c:v>1.6682999999999999</c:v>
                </c:pt>
                <c:pt idx="12143">
                  <c:v>1.6698999999999999</c:v>
                </c:pt>
                <c:pt idx="12144">
                  <c:v>1.6413</c:v>
                </c:pt>
                <c:pt idx="12145">
                  <c:v>1.6719999999999999</c:v>
                </c:pt>
                <c:pt idx="12146">
                  <c:v>1.6738</c:v>
                </c:pt>
                <c:pt idx="12147">
                  <c:v>1.6673</c:v>
                </c:pt>
                <c:pt idx="12148">
                  <c:v>1.6540999999999999</c:v>
                </c:pt>
                <c:pt idx="12149">
                  <c:v>1.6460999999999999</c:v>
                </c:pt>
                <c:pt idx="12150">
                  <c:v>1.6695</c:v>
                </c:pt>
                <c:pt idx="12151">
                  <c:v>1.65</c:v>
                </c:pt>
                <c:pt idx="12152">
                  <c:v>1.6674</c:v>
                </c:pt>
                <c:pt idx="12153">
                  <c:v>1.6460999999999999</c:v>
                </c:pt>
                <c:pt idx="12154">
                  <c:v>1.6698999999999999</c:v>
                </c:pt>
                <c:pt idx="12155">
                  <c:v>1.6544000000000001</c:v>
                </c:pt>
                <c:pt idx="12156">
                  <c:v>1.6702999999999999</c:v>
                </c:pt>
                <c:pt idx="12157">
                  <c:v>1.6772</c:v>
                </c:pt>
                <c:pt idx="12158">
                  <c:v>1.65</c:v>
                </c:pt>
                <c:pt idx="12159">
                  <c:v>1.6545000000000001</c:v>
                </c:pt>
                <c:pt idx="12160">
                  <c:v>1.6774</c:v>
                </c:pt>
                <c:pt idx="12161">
                  <c:v>1.675</c:v>
                </c:pt>
                <c:pt idx="12162">
                  <c:v>1.6748000000000001</c:v>
                </c:pt>
                <c:pt idx="12163">
                  <c:v>1.6704000000000001</c:v>
                </c:pt>
                <c:pt idx="12164">
                  <c:v>1.6758</c:v>
                </c:pt>
                <c:pt idx="12165">
                  <c:v>1.6808000000000001</c:v>
                </c:pt>
                <c:pt idx="12166">
                  <c:v>1.6793</c:v>
                </c:pt>
                <c:pt idx="12167">
                  <c:v>1.6786000000000001</c:v>
                </c:pt>
                <c:pt idx="12168">
                  <c:v>1.6668000000000001</c:v>
                </c:pt>
                <c:pt idx="12169">
                  <c:v>1.6738</c:v>
                </c:pt>
                <c:pt idx="12170">
                  <c:v>1.6443000000000001</c:v>
                </c:pt>
                <c:pt idx="12171">
                  <c:v>1.6409</c:v>
                </c:pt>
                <c:pt idx="12172">
                  <c:v>1.6788000000000001</c:v>
                </c:pt>
                <c:pt idx="12173">
                  <c:v>1.6496</c:v>
                </c:pt>
                <c:pt idx="12174">
                  <c:v>1.6783999999999999</c:v>
                </c:pt>
                <c:pt idx="12175">
                  <c:v>1.6673</c:v>
                </c:pt>
                <c:pt idx="12176">
                  <c:v>1.6694</c:v>
                </c:pt>
                <c:pt idx="12177">
                  <c:v>1.6598999999999999</c:v>
                </c:pt>
                <c:pt idx="12178">
                  <c:v>1.6467000000000001</c:v>
                </c:pt>
                <c:pt idx="12179">
                  <c:v>1.659</c:v>
                </c:pt>
                <c:pt idx="12180">
                  <c:v>1.6426000000000001</c:v>
                </c:pt>
                <c:pt idx="12181">
                  <c:v>1.6749000000000001</c:v>
                </c:pt>
                <c:pt idx="12182">
                  <c:v>1.667</c:v>
                </c:pt>
                <c:pt idx="12183">
                  <c:v>1.6662999999999999</c:v>
                </c:pt>
                <c:pt idx="12184">
                  <c:v>1.6765000000000001</c:v>
                </c:pt>
                <c:pt idx="12185">
                  <c:v>1.6671</c:v>
                </c:pt>
                <c:pt idx="12186">
                  <c:v>1.6651</c:v>
                </c:pt>
                <c:pt idx="12187">
                  <c:v>1.6428</c:v>
                </c:pt>
                <c:pt idx="12188">
                  <c:v>1.6496999999999999</c:v>
                </c:pt>
                <c:pt idx="12189">
                  <c:v>1.6613</c:v>
                </c:pt>
                <c:pt idx="12190">
                  <c:v>1.6485000000000001</c:v>
                </c:pt>
                <c:pt idx="12191">
                  <c:v>1.6760999999999999</c:v>
                </c:pt>
                <c:pt idx="12192">
                  <c:v>1.6724000000000001</c:v>
                </c:pt>
                <c:pt idx="12193">
                  <c:v>1.6719999999999999</c:v>
                </c:pt>
                <c:pt idx="12194">
                  <c:v>1.6735</c:v>
                </c:pt>
                <c:pt idx="12195">
                  <c:v>1.677</c:v>
                </c:pt>
                <c:pt idx="12196">
                  <c:v>1.6709000000000001</c:v>
                </c:pt>
                <c:pt idx="12197">
                  <c:v>1.6656</c:v>
                </c:pt>
                <c:pt idx="12198">
                  <c:v>1.6486000000000001</c:v>
                </c:pt>
                <c:pt idx="12199">
                  <c:v>1.6666000000000001</c:v>
                </c:pt>
                <c:pt idx="12200">
                  <c:v>1.6787000000000001</c:v>
                </c:pt>
                <c:pt idx="12201">
                  <c:v>1.6445000000000001</c:v>
                </c:pt>
                <c:pt idx="12202">
                  <c:v>1.6720999999999999</c:v>
                </c:pt>
                <c:pt idx="12203">
                  <c:v>1.6701999999999999</c:v>
                </c:pt>
                <c:pt idx="12204">
                  <c:v>1.6692</c:v>
                </c:pt>
                <c:pt idx="12205">
                  <c:v>1.6206</c:v>
                </c:pt>
                <c:pt idx="12206">
                  <c:v>1.6415999999999999</c:v>
                </c:pt>
                <c:pt idx="12207">
                  <c:v>1.6419999999999999</c:v>
                </c:pt>
                <c:pt idx="12208">
                  <c:v>1.6234</c:v>
                </c:pt>
                <c:pt idx="12209">
                  <c:v>1.6171</c:v>
                </c:pt>
                <c:pt idx="12210">
                  <c:v>1.6454</c:v>
                </c:pt>
                <c:pt idx="12211">
                  <c:v>1.6134999999999999</c:v>
                </c:pt>
                <c:pt idx="12212">
                  <c:v>1.6376999999999999</c:v>
                </c:pt>
                <c:pt idx="12213">
                  <c:v>1.6355</c:v>
                </c:pt>
                <c:pt idx="12214">
                  <c:v>1.6389</c:v>
                </c:pt>
                <c:pt idx="12215">
                  <c:v>1.6412</c:v>
                </c:pt>
                <c:pt idx="12216">
                  <c:v>1.6424000000000001</c:v>
                </c:pt>
                <c:pt idx="12217">
                  <c:v>1.6454</c:v>
                </c:pt>
                <c:pt idx="12218">
                  <c:v>1.6262000000000001</c:v>
                </c:pt>
                <c:pt idx="12219">
                  <c:v>1.6487000000000001</c:v>
                </c:pt>
                <c:pt idx="12220">
                  <c:v>1.6235999999999999</c:v>
                </c:pt>
                <c:pt idx="12221">
                  <c:v>1.6496999999999999</c:v>
                </c:pt>
                <c:pt idx="12222">
                  <c:v>1.6472</c:v>
                </c:pt>
                <c:pt idx="12223">
                  <c:v>1.6463000000000001</c:v>
                </c:pt>
                <c:pt idx="12224">
                  <c:v>1.6231</c:v>
                </c:pt>
                <c:pt idx="12225">
                  <c:v>1.6486000000000001</c:v>
                </c:pt>
                <c:pt idx="12226">
                  <c:v>1.6294999999999999</c:v>
                </c:pt>
                <c:pt idx="12227">
                  <c:v>1.643</c:v>
                </c:pt>
                <c:pt idx="12228">
                  <c:v>1.6525000000000001</c:v>
                </c:pt>
                <c:pt idx="12229">
                  <c:v>1.6459999999999999</c:v>
                </c:pt>
                <c:pt idx="12230">
                  <c:v>1.6494</c:v>
                </c:pt>
                <c:pt idx="12231">
                  <c:v>1.6449</c:v>
                </c:pt>
                <c:pt idx="12232">
                  <c:v>1.6263000000000001</c:v>
                </c:pt>
                <c:pt idx="12233">
                  <c:v>1.66</c:v>
                </c:pt>
                <c:pt idx="12234">
                  <c:v>1.6376999999999999</c:v>
                </c:pt>
                <c:pt idx="12235">
                  <c:v>1.6644000000000001</c:v>
                </c:pt>
                <c:pt idx="12236">
                  <c:v>1.6547000000000001</c:v>
                </c:pt>
                <c:pt idx="12237">
                  <c:v>1.6411</c:v>
                </c:pt>
                <c:pt idx="12238">
                  <c:v>1.6415</c:v>
                </c:pt>
                <c:pt idx="12239">
                  <c:v>1.6416999999999999</c:v>
                </c:pt>
                <c:pt idx="12240">
                  <c:v>1.6362000000000001</c:v>
                </c:pt>
                <c:pt idx="12241">
                  <c:v>1.6422000000000001</c:v>
                </c:pt>
                <c:pt idx="12242">
                  <c:v>1.6609</c:v>
                </c:pt>
                <c:pt idx="12243">
                  <c:v>1.6628000000000001</c:v>
                </c:pt>
                <c:pt idx="12244">
                  <c:v>1.6588000000000001</c:v>
                </c:pt>
                <c:pt idx="12245">
                  <c:v>1.6693</c:v>
                </c:pt>
                <c:pt idx="12246">
                  <c:v>1.6628000000000001</c:v>
                </c:pt>
                <c:pt idx="12247">
                  <c:v>1.6494</c:v>
                </c:pt>
                <c:pt idx="12248">
                  <c:v>1.6642999999999999</c:v>
                </c:pt>
                <c:pt idx="12249">
                  <c:v>1.6729000000000001</c:v>
                </c:pt>
                <c:pt idx="12250">
                  <c:v>1.6664000000000001</c:v>
                </c:pt>
                <c:pt idx="12251">
                  <c:v>1.667</c:v>
                </c:pt>
                <c:pt idx="12252">
                  <c:v>1.6681999999999999</c:v>
                </c:pt>
                <c:pt idx="12253">
                  <c:v>1.6407</c:v>
                </c:pt>
                <c:pt idx="12254">
                  <c:v>1.669</c:v>
                </c:pt>
                <c:pt idx="12255">
                  <c:v>1.6679999999999999</c:v>
                </c:pt>
                <c:pt idx="12256">
                  <c:v>1.643</c:v>
                </c:pt>
                <c:pt idx="12257">
                  <c:v>1.6456999999999999</c:v>
                </c:pt>
                <c:pt idx="12258">
                  <c:v>1.6762999999999999</c:v>
                </c:pt>
                <c:pt idx="12259">
                  <c:v>1.6708000000000001</c:v>
                </c:pt>
                <c:pt idx="12260">
                  <c:v>1.6668000000000001</c:v>
                </c:pt>
                <c:pt idx="12261">
                  <c:v>1.6443000000000001</c:v>
                </c:pt>
                <c:pt idx="12262">
                  <c:v>1.6725000000000001</c:v>
                </c:pt>
                <c:pt idx="12263">
                  <c:v>1.649</c:v>
                </c:pt>
                <c:pt idx="12264">
                  <c:v>1.6718</c:v>
                </c:pt>
                <c:pt idx="12265">
                  <c:v>1.6657999999999999</c:v>
                </c:pt>
                <c:pt idx="12266">
                  <c:v>1.6531</c:v>
                </c:pt>
                <c:pt idx="12267">
                  <c:v>1.667</c:v>
                </c:pt>
                <c:pt idx="12268">
                  <c:v>1.6708000000000001</c:v>
                </c:pt>
                <c:pt idx="12269">
                  <c:v>1.6501999999999999</c:v>
                </c:pt>
                <c:pt idx="12270">
                  <c:v>1.6423000000000001</c:v>
                </c:pt>
                <c:pt idx="12271">
                  <c:v>1.6785000000000001</c:v>
                </c:pt>
                <c:pt idx="12272">
                  <c:v>1.6717</c:v>
                </c:pt>
                <c:pt idx="12273">
                  <c:v>1.68</c:v>
                </c:pt>
                <c:pt idx="12274">
                  <c:v>1.6556999999999999</c:v>
                </c:pt>
                <c:pt idx="12275">
                  <c:v>1.6511</c:v>
                </c:pt>
                <c:pt idx="12276">
                  <c:v>1.66</c:v>
                </c:pt>
                <c:pt idx="12277">
                  <c:v>1.6745000000000001</c:v>
                </c:pt>
                <c:pt idx="12278">
                  <c:v>1.6538999999999999</c:v>
                </c:pt>
                <c:pt idx="12279">
                  <c:v>1.6773</c:v>
                </c:pt>
                <c:pt idx="12280">
                  <c:v>1.6639999999999999</c:v>
                </c:pt>
                <c:pt idx="12281">
                  <c:v>1.6817</c:v>
                </c:pt>
                <c:pt idx="12282">
                  <c:v>1.6748000000000001</c:v>
                </c:pt>
                <c:pt idx="12283">
                  <c:v>1.6735</c:v>
                </c:pt>
                <c:pt idx="12284">
                  <c:v>1.6836</c:v>
                </c:pt>
                <c:pt idx="12285">
                  <c:v>1.6818</c:v>
                </c:pt>
                <c:pt idx="12286">
                  <c:v>1.6639999999999999</c:v>
                </c:pt>
                <c:pt idx="12287">
                  <c:v>1.6713</c:v>
                </c:pt>
                <c:pt idx="12288">
                  <c:v>1.6482000000000001</c:v>
                </c:pt>
                <c:pt idx="12289">
                  <c:v>1.6552</c:v>
                </c:pt>
                <c:pt idx="12290">
                  <c:v>1.6727000000000001</c:v>
                </c:pt>
                <c:pt idx="12291">
                  <c:v>1.6518999999999999</c:v>
                </c:pt>
                <c:pt idx="12292">
                  <c:v>1.6678999999999999</c:v>
                </c:pt>
                <c:pt idx="12293">
                  <c:v>1.6546000000000001</c:v>
                </c:pt>
                <c:pt idx="12294">
                  <c:v>1.6506000000000001</c:v>
                </c:pt>
                <c:pt idx="12295">
                  <c:v>1.6520999999999999</c:v>
                </c:pt>
                <c:pt idx="12296">
                  <c:v>1.6740999999999999</c:v>
                </c:pt>
                <c:pt idx="12297">
                  <c:v>1.6845000000000001</c:v>
                </c:pt>
                <c:pt idx="12298">
                  <c:v>1.6428</c:v>
                </c:pt>
                <c:pt idx="12299">
                  <c:v>1.6674</c:v>
                </c:pt>
                <c:pt idx="12300">
                  <c:v>1.6740999999999999</c:v>
                </c:pt>
                <c:pt idx="12301">
                  <c:v>1.6813</c:v>
                </c:pt>
                <c:pt idx="12302">
                  <c:v>1.6551</c:v>
                </c:pt>
                <c:pt idx="12303">
                  <c:v>1.6752</c:v>
                </c:pt>
                <c:pt idx="12304">
                  <c:v>1.6802999999999999</c:v>
                </c:pt>
                <c:pt idx="12305">
                  <c:v>1.6735</c:v>
                </c:pt>
                <c:pt idx="12306">
                  <c:v>1.6758999999999999</c:v>
                </c:pt>
                <c:pt idx="12307">
                  <c:v>1.679</c:v>
                </c:pt>
                <c:pt idx="12308">
                  <c:v>1.6720999999999999</c:v>
                </c:pt>
                <c:pt idx="12309">
                  <c:v>1.6574</c:v>
                </c:pt>
                <c:pt idx="12310">
                  <c:v>1.6756</c:v>
                </c:pt>
                <c:pt idx="12311">
                  <c:v>1.6759999999999999</c:v>
                </c:pt>
                <c:pt idx="12312">
                  <c:v>1.6839999999999999</c:v>
                </c:pt>
                <c:pt idx="12313">
                  <c:v>1.6343000000000001</c:v>
                </c:pt>
                <c:pt idx="12314">
                  <c:v>1.6388</c:v>
                </c:pt>
                <c:pt idx="12315">
                  <c:v>1.6576</c:v>
                </c:pt>
                <c:pt idx="12316">
                  <c:v>1.6604000000000001</c:v>
                </c:pt>
                <c:pt idx="12317">
                  <c:v>1.6587000000000001</c:v>
                </c:pt>
                <c:pt idx="12318">
                  <c:v>1.6579999999999999</c:v>
                </c:pt>
                <c:pt idx="12319">
                  <c:v>1.6609</c:v>
                </c:pt>
                <c:pt idx="12320">
                  <c:v>1.6575</c:v>
                </c:pt>
                <c:pt idx="12321">
                  <c:v>1.6392</c:v>
                </c:pt>
                <c:pt idx="12322">
                  <c:v>1.6578999999999999</c:v>
                </c:pt>
                <c:pt idx="12323">
                  <c:v>1.6539999999999999</c:v>
                </c:pt>
                <c:pt idx="12324">
                  <c:v>1.6565000000000001</c:v>
                </c:pt>
                <c:pt idx="12325">
                  <c:v>1.6591</c:v>
                </c:pt>
                <c:pt idx="12326">
                  <c:v>1.6627000000000001</c:v>
                </c:pt>
                <c:pt idx="12327">
                  <c:v>1.6388</c:v>
                </c:pt>
                <c:pt idx="12328">
                  <c:v>1.6385000000000001</c:v>
                </c:pt>
                <c:pt idx="12329">
                  <c:v>1.6467000000000001</c:v>
                </c:pt>
                <c:pt idx="12330">
                  <c:v>1.6356999999999999</c:v>
                </c:pt>
                <c:pt idx="12331">
                  <c:v>1.6653</c:v>
                </c:pt>
                <c:pt idx="12332">
                  <c:v>1.6617999999999999</c:v>
                </c:pt>
                <c:pt idx="12333">
                  <c:v>1.6605000000000001</c:v>
                </c:pt>
                <c:pt idx="12334">
                  <c:v>1.6593</c:v>
                </c:pt>
                <c:pt idx="12335">
                  <c:v>1.6407</c:v>
                </c:pt>
                <c:pt idx="12336">
                  <c:v>1.6415999999999999</c:v>
                </c:pt>
                <c:pt idx="12337">
                  <c:v>1.6371</c:v>
                </c:pt>
                <c:pt idx="12338">
                  <c:v>1.6613</c:v>
                </c:pt>
                <c:pt idx="12339">
                  <c:v>1.6558999999999999</c:v>
                </c:pt>
                <c:pt idx="12340">
                  <c:v>1.6388</c:v>
                </c:pt>
                <c:pt idx="12341">
                  <c:v>1.6335</c:v>
                </c:pt>
                <c:pt idx="12342">
                  <c:v>1.6537999999999999</c:v>
                </c:pt>
                <c:pt idx="12343">
                  <c:v>1.6589</c:v>
                </c:pt>
                <c:pt idx="12344">
                  <c:v>1.6358999999999999</c:v>
                </c:pt>
                <c:pt idx="12345">
                  <c:v>1.6617</c:v>
                </c:pt>
                <c:pt idx="12346">
                  <c:v>1.6375</c:v>
                </c:pt>
                <c:pt idx="12347">
                  <c:v>1.6634</c:v>
                </c:pt>
                <c:pt idx="12348">
                  <c:v>1.6611</c:v>
                </c:pt>
                <c:pt idx="12349">
                  <c:v>1.6572</c:v>
                </c:pt>
                <c:pt idx="12350">
                  <c:v>1.6349</c:v>
                </c:pt>
                <c:pt idx="12351">
                  <c:v>1.6717</c:v>
                </c:pt>
                <c:pt idx="12352">
                  <c:v>1.6726000000000001</c:v>
                </c:pt>
                <c:pt idx="12353">
                  <c:v>1.6741999999999999</c:v>
                </c:pt>
                <c:pt idx="12354">
                  <c:v>1.6676</c:v>
                </c:pt>
                <c:pt idx="12355">
                  <c:v>1.6711</c:v>
                </c:pt>
                <c:pt idx="12356">
                  <c:v>1.6704000000000001</c:v>
                </c:pt>
                <c:pt idx="12357">
                  <c:v>1.6489</c:v>
                </c:pt>
                <c:pt idx="12358">
                  <c:v>1.6577999999999999</c:v>
                </c:pt>
                <c:pt idx="12359">
                  <c:v>1.6575</c:v>
                </c:pt>
                <c:pt idx="12360">
                  <c:v>1.6565000000000001</c:v>
                </c:pt>
                <c:pt idx="12361">
                  <c:v>1.661</c:v>
                </c:pt>
                <c:pt idx="12362">
                  <c:v>1.6628000000000001</c:v>
                </c:pt>
                <c:pt idx="12363">
                  <c:v>1.6388</c:v>
                </c:pt>
                <c:pt idx="12364">
                  <c:v>1.6687000000000001</c:v>
                </c:pt>
                <c:pt idx="12365">
                  <c:v>1.6708000000000001</c:v>
                </c:pt>
                <c:pt idx="12366">
                  <c:v>1.6642999999999999</c:v>
                </c:pt>
                <c:pt idx="12367">
                  <c:v>1.6708000000000001</c:v>
                </c:pt>
                <c:pt idx="12368">
                  <c:v>1.6413</c:v>
                </c:pt>
                <c:pt idx="12369">
                  <c:v>1.6419999999999999</c:v>
                </c:pt>
                <c:pt idx="12370">
                  <c:v>1.6649</c:v>
                </c:pt>
                <c:pt idx="12371">
                  <c:v>1.6614</c:v>
                </c:pt>
                <c:pt idx="12372">
                  <c:v>1.6667000000000001</c:v>
                </c:pt>
                <c:pt idx="12373">
                  <c:v>1.6719999999999999</c:v>
                </c:pt>
                <c:pt idx="12374">
                  <c:v>1.6477999999999999</c:v>
                </c:pt>
                <c:pt idx="12375">
                  <c:v>1.6417999999999999</c:v>
                </c:pt>
                <c:pt idx="12376">
                  <c:v>1.6752</c:v>
                </c:pt>
                <c:pt idx="12377">
                  <c:v>1.6431</c:v>
                </c:pt>
                <c:pt idx="12378">
                  <c:v>1.6758</c:v>
                </c:pt>
                <c:pt idx="12379">
                  <c:v>1.6417999999999999</c:v>
                </c:pt>
                <c:pt idx="12380">
                  <c:v>1.6701999999999999</c:v>
                </c:pt>
                <c:pt idx="12381">
                  <c:v>1.6439999999999999</c:v>
                </c:pt>
                <c:pt idx="12382">
                  <c:v>1.6500999999999999</c:v>
                </c:pt>
                <c:pt idx="12383">
                  <c:v>1.6661999999999999</c:v>
                </c:pt>
                <c:pt idx="12384">
                  <c:v>1.6585000000000001</c:v>
                </c:pt>
                <c:pt idx="12385">
                  <c:v>1.6402000000000001</c:v>
                </c:pt>
                <c:pt idx="12386">
                  <c:v>1.6661999999999999</c:v>
                </c:pt>
                <c:pt idx="12387">
                  <c:v>1.6365000000000001</c:v>
                </c:pt>
                <c:pt idx="12388">
                  <c:v>1.6476</c:v>
                </c:pt>
                <c:pt idx="12389">
                  <c:v>1.6631</c:v>
                </c:pt>
                <c:pt idx="12390">
                  <c:v>1.6687000000000001</c:v>
                </c:pt>
                <c:pt idx="12391">
                  <c:v>1.6697</c:v>
                </c:pt>
                <c:pt idx="12392">
                  <c:v>1.6688000000000001</c:v>
                </c:pt>
                <c:pt idx="12393">
                  <c:v>1.6657</c:v>
                </c:pt>
                <c:pt idx="12394">
                  <c:v>1.6657</c:v>
                </c:pt>
                <c:pt idx="12395">
                  <c:v>1.6712</c:v>
                </c:pt>
                <c:pt idx="12396">
                  <c:v>1.6600999999999999</c:v>
                </c:pt>
                <c:pt idx="12397">
                  <c:v>1.6715</c:v>
                </c:pt>
                <c:pt idx="12398">
                  <c:v>1.6646000000000001</c:v>
                </c:pt>
                <c:pt idx="12399">
                  <c:v>1.6634</c:v>
                </c:pt>
                <c:pt idx="12400">
                  <c:v>1.6451</c:v>
                </c:pt>
                <c:pt idx="12401">
                  <c:v>1.6554</c:v>
                </c:pt>
                <c:pt idx="12402">
                  <c:v>1.6452</c:v>
                </c:pt>
                <c:pt idx="12403">
                  <c:v>1.6597999999999999</c:v>
                </c:pt>
                <c:pt idx="12404">
                  <c:v>1.6584000000000001</c:v>
                </c:pt>
                <c:pt idx="12405">
                  <c:v>1.6563000000000001</c:v>
                </c:pt>
                <c:pt idx="12406">
                  <c:v>1.6395</c:v>
                </c:pt>
                <c:pt idx="12407">
                  <c:v>1.6383000000000001</c:v>
                </c:pt>
                <c:pt idx="12408">
                  <c:v>1.6587000000000001</c:v>
                </c:pt>
                <c:pt idx="12409">
                  <c:v>1.6638999999999999</c:v>
                </c:pt>
                <c:pt idx="12410">
                  <c:v>1.6620999999999999</c:v>
                </c:pt>
                <c:pt idx="12411">
                  <c:v>1.6375999999999999</c:v>
                </c:pt>
                <c:pt idx="12412">
                  <c:v>1.6375</c:v>
                </c:pt>
                <c:pt idx="12413">
                  <c:v>1.6634</c:v>
                </c:pt>
                <c:pt idx="12414">
                  <c:v>1.6493</c:v>
                </c:pt>
                <c:pt idx="12415">
                  <c:v>1.6564000000000001</c:v>
                </c:pt>
                <c:pt idx="12416">
                  <c:v>1.6701999999999999</c:v>
                </c:pt>
                <c:pt idx="12417">
                  <c:v>1.6633</c:v>
                </c:pt>
                <c:pt idx="12418">
                  <c:v>1.6572</c:v>
                </c:pt>
                <c:pt idx="12419">
                  <c:v>1.6638999999999999</c:v>
                </c:pt>
                <c:pt idx="12420">
                  <c:v>1.6626000000000001</c:v>
                </c:pt>
                <c:pt idx="12421">
                  <c:v>1.6453</c:v>
                </c:pt>
                <c:pt idx="12422">
                  <c:v>1.6365000000000001</c:v>
                </c:pt>
                <c:pt idx="12423">
                  <c:v>1.6592</c:v>
                </c:pt>
                <c:pt idx="12424">
                  <c:v>1.6609</c:v>
                </c:pt>
                <c:pt idx="12425">
                  <c:v>1.6584000000000001</c:v>
                </c:pt>
                <c:pt idx="12426">
                  <c:v>1.6604000000000001</c:v>
                </c:pt>
                <c:pt idx="12427">
                  <c:v>1.6392</c:v>
                </c:pt>
                <c:pt idx="12428">
                  <c:v>1.6628000000000001</c:v>
                </c:pt>
                <c:pt idx="12429">
                  <c:v>1.6378999999999999</c:v>
                </c:pt>
                <c:pt idx="12430">
                  <c:v>1.6431</c:v>
                </c:pt>
                <c:pt idx="12431">
                  <c:v>1.6656</c:v>
                </c:pt>
                <c:pt idx="12432">
                  <c:v>1.6388</c:v>
                </c:pt>
                <c:pt idx="12433">
                  <c:v>1.6625000000000001</c:v>
                </c:pt>
                <c:pt idx="12434">
                  <c:v>1.6625000000000001</c:v>
                </c:pt>
                <c:pt idx="12435">
                  <c:v>1.669</c:v>
                </c:pt>
                <c:pt idx="12436">
                  <c:v>1.6628000000000001</c:v>
                </c:pt>
                <c:pt idx="12437">
                  <c:v>1.6682999999999999</c:v>
                </c:pt>
                <c:pt idx="12438">
                  <c:v>1.6479999999999999</c:v>
                </c:pt>
                <c:pt idx="12439">
                  <c:v>1.6616</c:v>
                </c:pt>
                <c:pt idx="12440">
                  <c:v>1.6667000000000001</c:v>
                </c:pt>
                <c:pt idx="12441">
                  <c:v>1.6657</c:v>
                </c:pt>
                <c:pt idx="12442">
                  <c:v>1.6605000000000001</c:v>
                </c:pt>
                <c:pt idx="12443">
                  <c:v>1.6472</c:v>
                </c:pt>
                <c:pt idx="12444">
                  <c:v>1.6646000000000001</c:v>
                </c:pt>
                <c:pt idx="12445">
                  <c:v>1.6653</c:v>
                </c:pt>
                <c:pt idx="12446">
                  <c:v>1.6315999999999999</c:v>
                </c:pt>
                <c:pt idx="12447">
                  <c:v>1.6462000000000001</c:v>
                </c:pt>
                <c:pt idx="12448">
                  <c:v>1.6453</c:v>
                </c:pt>
                <c:pt idx="12449">
                  <c:v>1.6613</c:v>
                </c:pt>
                <c:pt idx="12450">
                  <c:v>1.6640999999999999</c:v>
                </c:pt>
                <c:pt idx="12451">
                  <c:v>1.6621999999999999</c:v>
                </c:pt>
                <c:pt idx="12452">
                  <c:v>1.6464000000000001</c:v>
                </c:pt>
                <c:pt idx="12453">
                  <c:v>1.6351</c:v>
                </c:pt>
                <c:pt idx="12454">
                  <c:v>1.6617</c:v>
                </c:pt>
                <c:pt idx="12455">
                  <c:v>1.6418999999999999</c:v>
                </c:pt>
                <c:pt idx="12456">
                  <c:v>1.66</c:v>
                </c:pt>
                <c:pt idx="12457">
                  <c:v>1.6628000000000001</c:v>
                </c:pt>
                <c:pt idx="12458">
                  <c:v>1.6627000000000001</c:v>
                </c:pt>
                <c:pt idx="12459">
                  <c:v>1.6638999999999999</c:v>
                </c:pt>
                <c:pt idx="12460">
                  <c:v>1.66</c:v>
                </c:pt>
                <c:pt idx="12461">
                  <c:v>1.6640999999999999</c:v>
                </c:pt>
                <c:pt idx="12462">
                  <c:v>1.6645000000000001</c:v>
                </c:pt>
                <c:pt idx="12463">
                  <c:v>1.6615</c:v>
                </c:pt>
                <c:pt idx="12464">
                  <c:v>1.6437999999999999</c:v>
                </c:pt>
                <c:pt idx="12465">
                  <c:v>1.6489</c:v>
                </c:pt>
                <c:pt idx="12466">
                  <c:v>1.6552</c:v>
                </c:pt>
                <c:pt idx="12467">
                  <c:v>1.6505000000000001</c:v>
                </c:pt>
                <c:pt idx="12468">
                  <c:v>1.6518999999999999</c:v>
                </c:pt>
                <c:pt idx="12469">
                  <c:v>1.6309</c:v>
                </c:pt>
                <c:pt idx="12470">
                  <c:v>1.6573</c:v>
                </c:pt>
                <c:pt idx="12471">
                  <c:v>1.6476999999999999</c:v>
                </c:pt>
                <c:pt idx="12472">
                  <c:v>1.6297999999999999</c:v>
                </c:pt>
                <c:pt idx="12473">
                  <c:v>1.6526000000000001</c:v>
                </c:pt>
                <c:pt idx="12474">
                  <c:v>1.6577</c:v>
                </c:pt>
                <c:pt idx="12475">
                  <c:v>1.6572</c:v>
                </c:pt>
                <c:pt idx="12476">
                  <c:v>1.6577</c:v>
                </c:pt>
                <c:pt idx="12477">
                  <c:v>1.6345000000000001</c:v>
                </c:pt>
                <c:pt idx="12478">
                  <c:v>1.6584000000000001</c:v>
                </c:pt>
                <c:pt idx="12479">
                  <c:v>1.6569</c:v>
                </c:pt>
                <c:pt idx="12480">
                  <c:v>1.6529</c:v>
                </c:pt>
                <c:pt idx="12481">
                  <c:v>1.651</c:v>
                </c:pt>
                <c:pt idx="12482">
                  <c:v>1.6312</c:v>
                </c:pt>
                <c:pt idx="12483">
                  <c:v>1.6344000000000001</c:v>
                </c:pt>
                <c:pt idx="12484">
                  <c:v>1.6536</c:v>
                </c:pt>
                <c:pt idx="12485">
                  <c:v>1.6306</c:v>
                </c:pt>
                <c:pt idx="12486">
                  <c:v>1.6436999999999999</c:v>
                </c:pt>
                <c:pt idx="12487">
                  <c:v>1.6568000000000001</c:v>
                </c:pt>
                <c:pt idx="12488">
                  <c:v>1.6631</c:v>
                </c:pt>
                <c:pt idx="12489">
                  <c:v>1.6549</c:v>
                </c:pt>
                <c:pt idx="12490">
                  <c:v>1.6598999999999999</c:v>
                </c:pt>
                <c:pt idx="12491">
                  <c:v>1.6460999999999999</c:v>
                </c:pt>
                <c:pt idx="12492">
                  <c:v>1.6576</c:v>
                </c:pt>
                <c:pt idx="12493">
                  <c:v>1.6594</c:v>
                </c:pt>
                <c:pt idx="12494">
                  <c:v>1.6647000000000001</c:v>
                </c:pt>
                <c:pt idx="12495">
                  <c:v>1.6396999999999999</c:v>
                </c:pt>
                <c:pt idx="12496">
                  <c:v>1.6556</c:v>
                </c:pt>
                <c:pt idx="12497">
                  <c:v>1.6372</c:v>
                </c:pt>
                <c:pt idx="12498">
                  <c:v>1.6618999999999999</c:v>
                </c:pt>
                <c:pt idx="12499">
                  <c:v>1.6611</c:v>
                </c:pt>
                <c:pt idx="12500">
                  <c:v>1.6382000000000001</c:v>
                </c:pt>
                <c:pt idx="12501">
                  <c:v>1.6374</c:v>
                </c:pt>
                <c:pt idx="12502">
                  <c:v>1.649</c:v>
                </c:pt>
                <c:pt idx="12503">
                  <c:v>1.6695</c:v>
                </c:pt>
                <c:pt idx="12504">
                  <c:v>1.6419999999999999</c:v>
                </c:pt>
                <c:pt idx="12505">
                  <c:v>1.6373</c:v>
                </c:pt>
                <c:pt idx="12506">
                  <c:v>1.6364000000000001</c:v>
                </c:pt>
                <c:pt idx="12507">
                  <c:v>1.6603000000000001</c:v>
                </c:pt>
                <c:pt idx="12508">
                  <c:v>1.6538999999999999</c:v>
                </c:pt>
                <c:pt idx="12509">
                  <c:v>1.6504000000000001</c:v>
                </c:pt>
                <c:pt idx="12510">
                  <c:v>1.637</c:v>
                </c:pt>
                <c:pt idx="12511">
                  <c:v>1.6504000000000001</c:v>
                </c:pt>
                <c:pt idx="12512">
                  <c:v>1.6681999999999999</c:v>
                </c:pt>
                <c:pt idx="12513">
                  <c:v>1.6388</c:v>
                </c:pt>
                <c:pt idx="12514">
                  <c:v>1.6596</c:v>
                </c:pt>
                <c:pt idx="12515">
                  <c:v>1.637</c:v>
                </c:pt>
                <c:pt idx="12516">
                  <c:v>1.667</c:v>
                </c:pt>
                <c:pt idx="12517">
                  <c:v>1.6447000000000001</c:v>
                </c:pt>
                <c:pt idx="12518">
                  <c:v>1.6664000000000001</c:v>
                </c:pt>
                <c:pt idx="12519">
                  <c:v>1.6478999999999999</c:v>
                </c:pt>
                <c:pt idx="12520">
                  <c:v>1.6605000000000001</c:v>
                </c:pt>
                <c:pt idx="12521">
                  <c:v>1.6405000000000001</c:v>
                </c:pt>
                <c:pt idx="12522">
                  <c:v>1.6597</c:v>
                </c:pt>
                <c:pt idx="12523">
                  <c:v>1.6578999999999999</c:v>
                </c:pt>
                <c:pt idx="12524">
                  <c:v>1.6618999999999999</c:v>
                </c:pt>
                <c:pt idx="12525">
                  <c:v>1.6569</c:v>
                </c:pt>
                <c:pt idx="12526">
                  <c:v>1.6640999999999999</c:v>
                </c:pt>
                <c:pt idx="12527">
                  <c:v>1.6609</c:v>
                </c:pt>
                <c:pt idx="12528">
                  <c:v>1.6637</c:v>
                </c:pt>
                <c:pt idx="12529">
                  <c:v>1.6628000000000001</c:v>
                </c:pt>
                <c:pt idx="12530">
                  <c:v>1.6626000000000001</c:v>
                </c:pt>
                <c:pt idx="12531">
                  <c:v>1.6608000000000001</c:v>
                </c:pt>
                <c:pt idx="12532">
                  <c:v>1.6631</c:v>
                </c:pt>
                <c:pt idx="12533">
                  <c:v>1.6666000000000001</c:v>
                </c:pt>
                <c:pt idx="12534">
                  <c:v>1.6601999999999999</c:v>
                </c:pt>
                <c:pt idx="12535">
                  <c:v>1.63</c:v>
                </c:pt>
                <c:pt idx="12536">
                  <c:v>1.6328</c:v>
                </c:pt>
                <c:pt idx="12537">
                  <c:v>1.6375999999999999</c:v>
                </c:pt>
                <c:pt idx="12538">
                  <c:v>1.6654</c:v>
                </c:pt>
                <c:pt idx="12539">
                  <c:v>1.6563000000000001</c:v>
                </c:pt>
                <c:pt idx="12540">
                  <c:v>1.6621999999999999</c:v>
                </c:pt>
                <c:pt idx="12541">
                  <c:v>1.6474</c:v>
                </c:pt>
                <c:pt idx="12542">
                  <c:v>1.6503000000000001</c:v>
                </c:pt>
                <c:pt idx="12543">
                  <c:v>1.6375</c:v>
                </c:pt>
                <c:pt idx="12544">
                  <c:v>1.6539999999999999</c:v>
                </c:pt>
                <c:pt idx="12545">
                  <c:v>1.6633</c:v>
                </c:pt>
                <c:pt idx="12546">
                  <c:v>1.6384000000000001</c:v>
                </c:pt>
                <c:pt idx="12547">
                  <c:v>1.6306</c:v>
                </c:pt>
                <c:pt idx="12548">
                  <c:v>1.6563000000000001</c:v>
                </c:pt>
                <c:pt idx="12549">
                  <c:v>1.6343000000000001</c:v>
                </c:pt>
                <c:pt idx="12550">
                  <c:v>1.6380999999999999</c:v>
                </c:pt>
                <c:pt idx="12551">
                  <c:v>1.6512</c:v>
                </c:pt>
                <c:pt idx="12552">
                  <c:v>1.6556999999999999</c:v>
                </c:pt>
                <c:pt idx="12553">
                  <c:v>1.6536</c:v>
                </c:pt>
                <c:pt idx="12554">
                  <c:v>1.6336999999999999</c:v>
                </c:pt>
                <c:pt idx="12555">
                  <c:v>1.6616</c:v>
                </c:pt>
                <c:pt idx="12556">
                  <c:v>1.6551</c:v>
                </c:pt>
                <c:pt idx="12557">
                  <c:v>1.6661999999999999</c:v>
                </c:pt>
                <c:pt idx="12558">
                  <c:v>1.6546000000000001</c:v>
                </c:pt>
                <c:pt idx="12559">
                  <c:v>1.627</c:v>
                </c:pt>
                <c:pt idx="12560">
                  <c:v>1.6509</c:v>
                </c:pt>
                <c:pt idx="12561">
                  <c:v>1.649</c:v>
                </c:pt>
                <c:pt idx="12562">
                  <c:v>1.6587000000000001</c:v>
                </c:pt>
                <c:pt idx="12563">
                  <c:v>1.6565000000000001</c:v>
                </c:pt>
                <c:pt idx="12564">
                  <c:v>1.6552</c:v>
                </c:pt>
                <c:pt idx="12565">
                  <c:v>1.6541999999999999</c:v>
                </c:pt>
                <c:pt idx="12566">
                  <c:v>1.6607000000000001</c:v>
                </c:pt>
                <c:pt idx="12567">
                  <c:v>1.6645000000000001</c:v>
                </c:pt>
                <c:pt idx="12568">
                  <c:v>1.6627000000000001</c:v>
                </c:pt>
                <c:pt idx="12569">
                  <c:v>1.6379999999999999</c:v>
                </c:pt>
                <c:pt idx="12570">
                  <c:v>1.6633</c:v>
                </c:pt>
                <c:pt idx="12571">
                  <c:v>1.6601999999999999</c:v>
                </c:pt>
                <c:pt idx="12572">
                  <c:v>1.6368</c:v>
                </c:pt>
                <c:pt idx="12573">
                  <c:v>1.6593</c:v>
                </c:pt>
                <c:pt idx="12574">
                  <c:v>1.6455</c:v>
                </c:pt>
                <c:pt idx="12575">
                  <c:v>1.6555</c:v>
                </c:pt>
                <c:pt idx="12576">
                  <c:v>1.6418999999999999</c:v>
                </c:pt>
                <c:pt idx="12577">
                  <c:v>1.6591</c:v>
                </c:pt>
                <c:pt idx="12578">
                  <c:v>1.669</c:v>
                </c:pt>
                <c:pt idx="12579">
                  <c:v>1.6581999999999999</c:v>
                </c:pt>
                <c:pt idx="12580">
                  <c:v>1.6314</c:v>
                </c:pt>
                <c:pt idx="12581">
                  <c:v>1.6637</c:v>
                </c:pt>
                <c:pt idx="12582">
                  <c:v>1.6645000000000001</c:v>
                </c:pt>
                <c:pt idx="12583">
                  <c:v>1.6417999999999999</c:v>
                </c:pt>
                <c:pt idx="12584">
                  <c:v>1.6660999999999999</c:v>
                </c:pt>
                <c:pt idx="12585">
                  <c:v>1.6464000000000001</c:v>
                </c:pt>
                <c:pt idx="12586">
                  <c:v>1.6657</c:v>
                </c:pt>
                <c:pt idx="12587">
                  <c:v>1.661</c:v>
                </c:pt>
                <c:pt idx="12588">
                  <c:v>1.6604000000000001</c:v>
                </c:pt>
                <c:pt idx="12589">
                  <c:v>1.6588000000000001</c:v>
                </c:pt>
                <c:pt idx="12590">
                  <c:v>1.6595</c:v>
                </c:pt>
                <c:pt idx="12591">
                  <c:v>1.6388</c:v>
                </c:pt>
                <c:pt idx="12592">
                  <c:v>1.6364000000000001</c:v>
                </c:pt>
                <c:pt idx="12593">
                  <c:v>1.6654</c:v>
                </c:pt>
                <c:pt idx="12594">
                  <c:v>1.6615</c:v>
                </c:pt>
                <c:pt idx="12595">
                  <c:v>1.6629</c:v>
                </c:pt>
                <c:pt idx="12596">
                  <c:v>1.6638999999999999</c:v>
                </c:pt>
                <c:pt idx="12597">
                  <c:v>1.6667000000000001</c:v>
                </c:pt>
                <c:pt idx="12598">
                  <c:v>1.6657</c:v>
                </c:pt>
                <c:pt idx="12599">
                  <c:v>1.639</c:v>
                </c:pt>
                <c:pt idx="12600">
                  <c:v>1.6701999999999999</c:v>
                </c:pt>
                <c:pt idx="12601">
                  <c:v>1.6456</c:v>
                </c:pt>
                <c:pt idx="12602">
                  <c:v>1.6454</c:v>
                </c:pt>
                <c:pt idx="12603">
                  <c:v>1.6660999999999999</c:v>
                </c:pt>
                <c:pt idx="12604">
                  <c:v>1.6368</c:v>
                </c:pt>
                <c:pt idx="12605">
                  <c:v>1.6680999999999999</c:v>
                </c:pt>
                <c:pt idx="12606">
                  <c:v>1.6608000000000001</c:v>
                </c:pt>
                <c:pt idx="12607">
                  <c:v>1.6416999999999999</c:v>
                </c:pt>
                <c:pt idx="12608">
                  <c:v>1.6453</c:v>
                </c:pt>
                <c:pt idx="12609">
                  <c:v>1.6417999999999999</c:v>
                </c:pt>
                <c:pt idx="12610">
                  <c:v>1.6680999999999999</c:v>
                </c:pt>
                <c:pt idx="12611">
                  <c:v>1.6608000000000001</c:v>
                </c:pt>
                <c:pt idx="12612">
                  <c:v>1.6688000000000001</c:v>
                </c:pt>
                <c:pt idx="12613">
                  <c:v>1.6625000000000001</c:v>
                </c:pt>
                <c:pt idx="12614">
                  <c:v>1.6667000000000001</c:v>
                </c:pt>
                <c:pt idx="12615">
                  <c:v>1.6588000000000001</c:v>
                </c:pt>
                <c:pt idx="12616">
                  <c:v>1.6576</c:v>
                </c:pt>
                <c:pt idx="12617">
                  <c:v>1.6607000000000001</c:v>
                </c:pt>
                <c:pt idx="12618">
                  <c:v>1.6587000000000001</c:v>
                </c:pt>
                <c:pt idx="12619">
                  <c:v>1.6548</c:v>
                </c:pt>
                <c:pt idx="12620">
                  <c:v>1.6563000000000001</c:v>
                </c:pt>
                <c:pt idx="12621">
                  <c:v>1.6619999999999999</c:v>
                </c:pt>
                <c:pt idx="12622">
                  <c:v>1.6626000000000001</c:v>
                </c:pt>
                <c:pt idx="12623">
                  <c:v>1.6636</c:v>
                </c:pt>
                <c:pt idx="12624">
                  <c:v>1.6667000000000001</c:v>
                </c:pt>
                <c:pt idx="12625">
                  <c:v>1.6619999999999999</c:v>
                </c:pt>
                <c:pt idx="12626">
                  <c:v>1.6407</c:v>
                </c:pt>
                <c:pt idx="12627">
                  <c:v>1.6655</c:v>
                </c:pt>
                <c:pt idx="12628">
                  <c:v>1.6606000000000001</c:v>
                </c:pt>
                <c:pt idx="12629">
                  <c:v>1.6641999999999999</c:v>
                </c:pt>
                <c:pt idx="12630">
                  <c:v>1.6596</c:v>
                </c:pt>
                <c:pt idx="12631">
                  <c:v>1.6433</c:v>
                </c:pt>
                <c:pt idx="12632">
                  <c:v>1.6379999999999999</c:v>
                </c:pt>
                <c:pt idx="12633">
                  <c:v>1.6342000000000001</c:v>
                </c:pt>
                <c:pt idx="12634">
                  <c:v>1.6596</c:v>
                </c:pt>
                <c:pt idx="12635">
                  <c:v>1.6407</c:v>
                </c:pt>
                <c:pt idx="12636">
                  <c:v>1.6389</c:v>
                </c:pt>
                <c:pt idx="12637">
                  <c:v>1.6377999999999999</c:v>
                </c:pt>
                <c:pt idx="12638">
                  <c:v>1.6636</c:v>
                </c:pt>
                <c:pt idx="12639">
                  <c:v>1.6615</c:v>
                </c:pt>
                <c:pt idx="12640">
                  <c:v>1.6409</c:v>
                </c:pt>
                <c:pt idx="12641">
                  <c:v>1.6632</c:v>
                </c:pt>
                <c:pt idx="12642">
                  <c:v>1.6375</c:v>
                </c:pt>
                <c:pt idx="12643">
                  <c:v>1.6418999999999999</c:v>
                </c:pt>
                <c:pt idx="12644">
                  <c:v>1.6637999999999999</c:v>
                </c:pt>
                <c:pt idx="12645">
                  <c:v>1.6639999999999999</c:v>
                </c:pt>
                <c:pt idx="12646">
                  <c:v>1.6196999999999999</c:v>
                </c:pt>
                <c:pt idx="12647">
                  <c:v>1.6193</c:v>
                </c:pt>
                <c:pt idx="12648">
                  <c:v>1.6273</c:v>
                </c:pt>
                <c:pt idx="12649">
                  <c:v>1.6437999999999999</c:v>
                </c:pt>
                <c:pt idx="12650">
                  <c:v>1.6285000000000001</c:v>
                </c:pt>
                <c:pt idx="12651">
                  <c:v>1.6513</c:v>
                </c:pt>
                <c:pt idx="12652">
                  <c:v>1.6561999999999999</c:v>
                </c:pt>
                <c:pt idx="12653">
                  <c:v>1.649</c:v>
                </c:pt>
                <c:pt idx="12654">
                  <c:v>1.6501999999999999</c:v>
                </c:pt>
                <c:pt idx="12655">
                  <c:v>1.6488</c:v>
                </c:pt>
                <c:pt idx="12656">
                  <c:v>1.6577</c:v>
                </c:pt>
                <c:pt idx="12657">
                  <c:v>1.6678999999999999</c:v>
                </c:pt>
                <c:pt idx="12658">
                  <c:v>1.663</c:v>
                </c:pt>
                <c:pt idx="12659">
                  <c:v>1.6452</c:v>
                </c:pt>
                <c:pt idx="12660">
                  <c:v>1.6692</c:v>
                </c:pt>
                <c:pt idx="12661">
                  <c:v>1.6540999999999999</c:v>
                </c:pt>
                <c:pt idx="12662">
                  <c:v>1.6491</c:v>
                </c:pt>
                <c:pt idx="12663">
                  <c:v>1.6707000000000001</c:v>
                </c:pt>
                <c:pt idx="12664">
                  <c:v>1.6836</c:v>
                </c:pt>
                <c:pt idx="12665">
                  <c:v>1.6535</c:v>
                </c:pt>
                <c:pt idx="12666">
                  <c:v>1.6593</c:v>
                </c:pt>
                <c:pt idx="12667">
                  <c:v>1.681</c:v>
                </c:pt>
                <c:pt idx="12668">
                  <c:v>1.6613</c:v>
                </c:pt>
                <c:pt idx="12669">
                  <c:v>1.6880999999999999</c:v>
                </c:pt>
                <c:pt idx="12670">
                  <c:v>1.6753</c:v>
                </c:pt>
                <c:pt idx="12671">
                  <c:v>1.6832</c:v>
                </c:pt>
                <c:pt idx="12672">
                  <c:v>1.6740999999999999</c:v>
                </c:pt>
                <c:pt idx="12673">
                  <c:v>1.6837</c:v>
                </c:pt>
                <c:pt idx="12674">
                  <c:v>1.6704000000000001</c:v>
                </c:pt>
                <c:pt idx="12675">
                  <c:v>1.6586000000000001</c:v>
                </c:pt>
                <c:pt idx="12676">
                  <c:v>1.6607000000000001</c:v>
                </c:pt>
                <c:pt idx="12677">
                  <c:v>1.6671</c:v>
                </c:pt>
                <c:pt idx="12678">
                  <c:v>1.6933</c:v>
                </c:pt>
                <c:pt idx="12679">
                  <c:v>1.6585000000000001</c:v>
                </c:pt>
                <c:pt idx="12680">
                  <c:v>1.6879999999999999</c:v>
                </c:pt>
                <c:pt idx="12681">
                  <c:v>1.6636</c:v>
                </c:pt>
                <c:pt idx="12682">
                  <c:v>1.6951000000000001</c:v>
                </c:pt>
                <c:pt idx="12683">
                  <c:v>1.6618999999999999</c:v>
                </c:pt>
                <c:pt idx="12684">
                  <c:v>1.6827000000000001</c:v>
                </c:pt>
                <c:pt idx="12685">
                  <c:v>1.6657</c:v>
                </c:pt>
                <c:pt idx="12686">
                  <c:v>1.6815</c:v>
                </c:pt>
                <c:pt idx="12687">
                  <c:v>1.6933</c:v>
                </c:pt>
                <c:pt idx="12688">
                  <c:v>1.6954</c:v>
                </c:pt>
                <c:pt idx="12689">
                  <c:v>1.6876</c:v>
                </c:pt>
                <c:pt idx="12690">
                  <c:v>1.6854</c:v>
                </c:pt>
                <c:pt idx="12691">
                  <c:v>1.6625000000000001</c:v>
                </c:pt>
                <c:pt idx="12692">
                  <c:v>1.6860999999999999</c:v>
                </c:pt>
                <c:pt idx="12693">
                  <c:v>1.6820999999999999</c:v>
                </c:pt>
                <c:pt idx="12694">
                  <c:v>1.6517999999999999</c:v>
                </c:pt>
                <c:pt idx="12695">
                  <c:v>1.6886000000000001</c:v>
                </c:pt>
                <c:pt idx="12696">
                  <c:v>1.6833</c:v>
                </c:pt>
                <c:pt idx="12697">
                  <c:v>1.6862999999999999</c:v>
                </c:pt>
                <c:pt idx="12698">
                  <c:v>1.6834</c:v>
                </c:pt>
                <c:pt idx="12699">
                  <c:v>1.6746000000000001</c:v>
                </c:pt>
                <c:pt idx="12700">
                  <c:v>1.6847000000000001</c:v>
                </c:pt>
                <c:pt idx="12701">
                  <c:v>1.6609</c:v>
                </c:pt>
                <c:pt idx="12702">
                  <c:v>1.6689000000000001</c:v>
                </c:pt>
                <c:pt idx="12703">
                  <c:v>1.6898</c:v>
                </c:pt>
                <c:pt idx="12704">
                  <c:v>1.6829000000000001</c:v>
                </c:pt>
                <c:pt idx="12705">
                  <c:v>1.6597</c:v>
                </c:pt>
                <c:pt idx="12706">
                  <c:v>1.6760999999999999</c:v>
                </c:pt>
                <c:pt idx="12707">
                  <c:v>1.6881999999999999</c:v>
                </c:pt>
                <c:pt idx="12708">
                  <c:v>1.6863999999999999</c:v>
                </c:pt>
                <c:pt idx="12709">
                  <c:v>1.6819</c:v>
                </c:pt>
                <c:pt idx="12710">
                  <c:v>1.6560999999999999</c:v>
                </c:pt>
                <c:pt idx="12711">
                  <c:v>1.6823999999999999</c:v>
                </c:pt>
                <c:pt idx="12712">
                  <c:v>1.6896</c:v>
                </c:pt>
                <c:pt idx="12713">
                  <c:v>1.6847000000000001</c:v>
                </c:pt>
                <c:pt idx="12714">
                  <c:v>1.6623000000000001</c:v>
                </c:pt>
                <c:pt idx="12715">
                  <c:v>1.6857</c:v>
                </c:pt>
                <c:pt idx="12716">
                  <c:v>1.6621999999999999</c:v>
                </c:pt>
                <c:pt idx="12717">
                  <c:v>1.6871</c:v>
                </c:pt>
                <c:pt idx="12718">
                  <c:v>1.6893</c:v>
                </c:pt>
                <c:pt idx="12719">
                  <c:v>1.6943999999999999</c:v>
                </c:pt>
                <c:pt idx="12720">
                  <c:v>1.6979</c:v>
                </c:pt>
                <c:pt idx="12721">
                  <c:v>1.7027000000000001</c:v>
                </c:pt>
                <c:pt idx="12722">
                  <c:v>1.7001999999999999</c:v>
                </c:pt>
                <c:pt idx="12723">
                  <c:v>1.6808000000000001</c:v>
                </c:pt>
                <c:pt idx="12724">
                  <c:v>1.6646000000000001</c:v>
                </c:pt>
                <c:pt idx="12725">
                  <c:v>1.6920999999999999</c:v>
                </c:pt>
                <c:pt idx="12726">
                  <c:v>1.6694</c:v>
                </c:pt>
                <c:pt idx="12727">
                  <c:v>1.6757</c:v>
                </c:pt>
                <c:pt idx="12728">
                  <c:v>1.6977</c:v>
                </c:pt>
                <c:pt idx="12729">
                  <c:v>1.6639999999999999</c:v>
                </c:pt>
                <c:pt idx="12730">
                  <c:v>1.6537999999999999</c:v>
                </c:pt>
                <c:pt idx="12731">
                  <c:v>1.6696</c:v>
                </c:pt>
                <c:pt idx="12732">
                  <c:v>1.6981999999999999</c:v>
                </c:pt>
                <c:pt idx="12733">
                  <c:v>1.6693</c:v>
                </c:pt>
                <c:pt idx="12734">
                  <c:v>1.6830000000000001</c:v>
                </c:pt>
                <c:pt idx="12735">
                  <c:v>1.6913</c:v>
                </c:pt>
                <c:pt idx="12736">
                  <c:v>1.6852</c:v>
                </c:pt>
                <c:pt idx="12737">
                  <c:v>1.6868000000000001</c:v>
                </c:pt>
                <c:pt idx="12738">
                  <c:v>1.6944999999999999</c:v>
                </c:pt>
                <c:pt idx="12739">
                  <c:v>1.6923999999999999</c:v>
                </c:pt>
                <c:pt idx="12740">
                  <c:v>1.6970000000000001</c:v>
                </c:pt>
                <c:pt idx="12741">
                  <c:v>1.6992</c:v>
                </c:pt>
                <c:pt idx="12742">
                  <c:v>1.6964999999999999</c:v>
                </c:pt>
                <c:pt idx="12743">
                  <c:v>1.6939</c:v>
                </c:pt>
                <c:pt idx="12744">
                  <c:v>1.6597999999999999</c:v>
                </c:pt>
                <c:pt idx="12745">
                  <c:v>1.6895</c:v>
                </c:pt>
                <c:pt idx="12746">
                  <c:v>1.6883999999999999</c:v>
                </c:pt>
                <c:pt idx="12747">
                  <c:v>1.6667000000000001</c:v>
                </c:pt>
                <c:pt idx="12748">
                  <c:v>1.6725000000000001</c:v>
                </c:pt>
                <c:pt idx="12749">
                  <c:v>1.6839999999999999</c:v>
                </c:pt>
                <c:pt idx="12750">
                  <c:v>1.6581999999999999</c:v>
                </c:pt>
                <c:pt idx="12751">
                  <c:v>1.6846000000000001</c:v>
                </c:pt>
                <c:pt idx="12752">
                  <c:v>1.6857</c:v>
                </c:pt>
                <c:pt idx="12753">
                  <c:v>1.6879999999999999</c:v>
                </c:pt>
                <c:pt idx="12754">
                  <c:v>1.6673</c:v>
                </c:pt>
                <c:pt idx="12755">
                  <c:v>1.6906000000000001</c:v>
                </c:pt>
                <c:pt idx="12756">
                  <c:v>1.6860999999999999</c:v>
                </c:pt>
                <c:pt idx="12757">
                  <c:v>1.6892</c:v>
                </c:pt>
                <c:pt idx="12758">
                  <c:v>1.6877</c:v>
                </c:pt>
                <c:pt idx="12759">
                  <c:v>1.6541999999999999</c:v>
                </c:pt>
                <c:pt idx="12760">
                  <c:v>1.6927000000000001</c:v>
                </c:pt>
                <c:pt idx="12761">
                  <c:v>1.6866000000000001</c:v>
                </c:pt>
                <c:pt idx="12762">
                  <c:v>1.6932</c:v>
                </c:pt>
                <c:pt idx="12763">
                  <c:v>1.6920999999999999</c:v>
                </c:pt>
                <c:pt idx="12764">
                  <c:v>1.6842999999999999</c:v>
                </c:pt>
                <c:pt idx="12765">
                  <c:v>1.6920999999999999</c:v>
                </c:pt>
                <c:pt idx="12766">
                  <c:v>1.6894</c:v>
                </c:pt>
                <c:pt idx="12767">
                  <c:v>1.6698</c:v>
                </c:pt>
                <c:pt idx="12768">
                  <c:v>1.6640999999999999</c:v>
                </c:pt>
                <c:pt idx="12769">
                  <c:v>1.6823999999999999</c:v>
                </c:pt>
                <c:pt idx="12770">
                  <c:v>1.6860999999999999</c:v>
                </c:pt>
                <c:pt idx="12771">
                  <c:v>1.6627000000000001</c:v>
                </c:pt>
                <c:pt idx="12772">
                  <c:v>1.6782999999999999</c:v>
                </c:pt>
                <c:pt idx="12773">
                  <c:v>1.6884999999999999</c:v>
                </c:pt>
                <c:pt idx="12774">
                  <c:v>1.6797</c:v>
                </c:pt>
                <c:pt idx="12775">
                  <c:v>1.6823999999999999</c:v>
                </c:pt>
                <c:pt idx="12776">
                  <c:v>1.6621999999999999</c:v>
                </c:pt>
                <c:pt idx="12777">
                  <c:v>1.6832</c:v>
                </c:pt>
                <c:pt idx="12778">
                  <c:v>1.6886000000000001</c:v>
                </c:pt>
                <c:pt idx="12779">
                  <c:v>1.6833</c:v>
                </c:pt>
                <c:pt idx="12780">
                  <c:v>1.6854</c:v>
                </c:pt>
                <c:pt idx="12781">
                  <c:v>1.6642999999999999</c:v>
                </c:pt>
                <c:pt idx="12782">
                  <c:v>1.6839999999999999</c:v>
                </c:pt>
                <c:pt idx="12783">
                  <c:v>1.6847000000000001</c:v>
                </c:pt>
                <c:pt idx="12784">
                  <c:v>1.6928000000000001</c:v>
                </c:pt>
                <c:pt idx="12785">
                  <c:v>1.6875</c:v>
                </c:pt>
                <c:pt idx="12786">
                  <c:v>1.6738</c:v>
                </c:pt>
                <c:pt idx="12787">
                  <c:v>1.6787000000000001</c:v>
                </c:pt>
                <c:pt idx="12788">
                  <c:v>1.6908000000000001</c:v>
                </c:pt>
                <c:pt idx="12789">
                  <c:v>1.6572</c:v>
                </c:pt>
                <c:pt idx="12790">
                  <c:v>1.6665000000000001</c:v>
                </c:pt>
                <c:pt idx="12791">
                  <c:v>1.6843999999999999</c:v>
                </c:pt>
                <c:pt idx="12792">
                  <c:v>1.6878</c:v>
                </c:pt>
                <c:pt idx="12793">
                  <c:v>1.665</c:v>
                </c:pt>
                <c:pt idx="12794">
                  <c:v>1.6758</c:v>
                </c:pt>
                <c:pt idx="12795">
                  <c:v>1.6540999999999999</c:v>
                </c:pt>
                <c:pt idx="12796">
                  <c:v>1.6449</c:v>
                </c:pt>
                <c:pt idx="12797">
                  <c:v>1.6808000000000001</c:v>
                </c:pt>
                <c:pt idx="12798">
                  <c:v>1.6823999999999999</c:v>
                </c:pt>
                <c:pt idx="12799">
                  <c:v>1.6506000000000001</c:v>
                </c:pt>
                <c:pt idx="12800">
                  <c:v>1.6785000000000001</c:v>
                </c:pt>
                <c:pt idx="12801">
                  <c:v>1.6719999999999999</c:v>
                </c:pt>
                <c:pt idx="12802">
                  <c:v>1.6776</c:v>
                </c:pt>
                <c:pt idx="12803">
                  <c:v>1.6873</c:v>
                </c:pt>
                <c:pt idx="12804">
                  <c:v>1.6819</c:v>
                </c:pt>
                <c:pt idx="12805">
                  <c:v>1.6816</c:v>
                </c:pt>
                <c:pt idx="12806">
                  <c:v>1.6858</c:v>
                </c:pt>
                <c:pt idx="12807">
                  <c:v>1.6854</c:v>
                </c:pt>
                <c:pt idx="12808">
                  <c:v>1.6807000000000001</c:v>
                </c:pt>
                <c:pt idx="12809">
                  <c:v>1.6788000000000001</c:v>
                </c:pt>
                <c:pt idx="12810">
                  <c:v>1.6881999999999999</c:v>
                </c:pt>
                <c:pt idx="12811">
                  <c:v>1.6651</c:v>
                </c:pt>
                <c:pt idx="12812">
                  <c:v>1.6842999999999999</c:v>
                </c:pt>
                <c:pt idx="12813">
                  <c:v>1.6828000000000001</c:v>
                </c:pt>
                <c:pt idx="12814">
                  <c:v>1.6640999999999999</c:v>
                </c:pt>
                <c:pt idx="12815">
                  <c:v>1.6817</c:v>
                </c:pt>
                <c:pt idx="12816">
                  <c:v>1.6836</c:v>
                </c:pt>
                <c:pt idx="12817">
                  <c:v>1.6915</c:v>
                </c:pt>
                <c:pt idx="12818">
                  <c:v>1.6805000000000001</c:v>
                </c:pt>
                <c:pt idx="12819">
                  <c:v>1.6887000000000001</c:v>
                </c:pt>
                <c:pt idx="12820">
                  <c:v>1.6927000000000001</c:v>
                </c:pt>
                <c:pt idx="12821">
                  <c:v>1.6638999999999999</c:v>
                </c:pt>
                <c:pt idx="12822">
                  <c:v>1.6840999999999999</c:v>
                </c:pt>
                <c:pt idx="12823">
                  <c:v>1.6857</c:v>
                </c:pt>
                <c:pt idx="12824">
                  <c:v>1.6614</c:v>
                </c:pt>
                <c:pt idx="12825">
                  <c:v>1.6595</c:v>
                </c:pt>
                <c:pt idx="12826">
                  <c:v>1.6667000000000001</c:v>
                </c:pt>
                <c:pt idx="12827">
                  <c:v>1.6629</c:v>
                </c:pt>
                <c:pt idx="12828">
                  <c:v>1.6914</c:v>
                </c:pt>
                <c:pt idx="12829">
                  <c:v>1.6857</c:v>
                </c:pt>
                <c:pt idx="12830">
                  <c:v>1.6644000000000001</c:v>
                </c:pt>
                <c:pt idx="12831">
                  <c:v>1.6592</c:v>
                </c:pt>
                <c:pt idx="12832">
                  <c:v>1.6866000000000001</c:v>
                </c:pt>
                <c:pt idx="12833">
                  <c:v>1.66</c:v>
                </c:pt>
                <c:pt idx="12834">
                  <c:v>1.6879</c:v>
                </c:pt>
                <c:pt idx="12835">
                  <c:v>1.6865000000000001</c:v>
                </c:pt>
                <c:pt idx="12836">
                  <c:v>1.6619999999999999</c:v>
                </c:pt>
                <c:pt idx="12837">
                  <c:v>1.6839</c:v>
                </c:pt>
                <c:pt idx="12838">
                  <c:v>1.6639999999999999</c:v>
                </c:pt>
                <c:pt idx="12839">
                  <c:v>1.6877</c:v>
                </c:pt>
                <c:pt idx="12840">
                  <c:v>1.6890000000000001</c:v>
                </c:pt>
                <c:pt idx="12841">
                  <c:v>1.6822999999999999</c:v>
                </c:pt>
                <c:pt idx="12842">
                  <c:v>1.6879</c:v>
                </c:pt>
                <c:pt idx="12843">
                  <c:v>1.6902999999999999</c:v>
                </c:pt>
                <c:pt idx="12844">
                  <c:v>1.6830000000000001</c:v>
                </c:pt>
                <c:pt idx="12845">
                  <c:v>1.6955</c:v>
                </c:pt>
                <c:pt idx="12846">
                  <c:v>1.6881999999999999</c:v>
                </c:pt>
                <c:pt idx="12847">
                  <c:v>1.6857</c:v>
                </c:pt>
                <c:pt idx="12848">
                  <c:v>1.6884999999999999</c:v>
                </c:pt>
                <c:pt idx="12849">
                  <c:v>1.6805000000000001</c:v>
                </c:pt>
                <c:pt idx="12850">
                  <c:v>1.6955</c:v>
                </c:pt>
                <c:pt idx="12851">
                  <c:v>1.6615</c:v>
                </c:pt>
                <c:pt idx="12852">
                  <c:v>1.6886000000000001</c:v>
                </c:pt>
                <c:pt idx="12853">
                  <c:v>1.6666000000000001</c:v>
                </c:pt>
                <c:pt idx="12854">
                  <c:v>1.6912</c:v>
                </c:pt>
                <c:pt idx="12855">
                  <c:v>1.6955</c:v>
                </c:pt>
                <c:pt idx="12856">
                  <c:v>1.6881999999999999</c:v>
                </c:pt>
                <c:pt idx="12857">
                  <c:v>1.6855</c:v>
                </c:pt>
                <c:pt idx="12858">
                  <c:v>1.6910000000000001</c:v>
                </c:pt>
                <c:pt idx="12859">
                  <c:v>1.6970000000000001</c:v>
                </c:pt>
                <c:pt idx="12860">
                  <c:v>1.6958</c:v>
                </c:pt>
                <c:pt idx="12861">
                  <c:v>1.6725000000000001</c:v>
                </c:pt>
                <c:pt idx="12862">
                  <c:v>1.6898</c:v>
                </c:pt>
                <c:pt idx="12863">
                  <c:v>1.6866000000000001</c:v>
                </c:pt>
                <c:pt idx="12864">
                  <c:v>1.675</c:v>
                </c:pt>
                <c:pt idx="12865">
                  <c:v>1.6898</c:v>
                </c:pt>
                <c:pt idx="12866">
                  <c:v>1.669</c:v>
                </c:pt>
                <c:pt idx="12867">
                  <c:v>1.6677999999999999</c:v>
                </c:pt>
                <c:pt idx="12868">
                  <c:v>1.6631</c:v>
                </c:pt>
                <c:pt idx="12869">
                  <c:v>1.6944999999999999</c:v>
                </c:pt>
                <c:pt idx="12870">
                  <c:v>1.6653</c:v>
                </c:pt>
                <c:pt idx="12871">
                  <c:v>1.6928000000000001</c:v>
                </c:pt>
                <c:pt idx="12872">
                  <c:v>1.6897</c:v>
                </c:pt>
                <c:pt idx="12873">
                  <c:v>1.6912</c:v>
                </c:pt>
                <c:pt idx="12874">
                  <c:v>1.6922999999999999</c:v>
                </c:pt>
                <c:pt idx="12875">
                  <c:v>1.6607000000000001</c:v>
                </c:pt>
                <c:pt idx="12876">
                  <c:v>1.6872</c:v>
                </c:pt>
                <c:pt idx="12877">
                  <c:v>1.6828000000000001</c:v>
                </c:pt>
                <c:pt idx="12878">
                  <c:v>1.6903999999999999</c:v>
                </c:pt>
                <c:pt idx="12879">
                  <c:v>1.6821999999999999</c:v>
                </c:pt>
                <c:pt idx="12880">
                  <c:v>1.6855</c:v>
                </c:pt>
                <c:pt idx="12881">
                  <c:v>1.6938</c:v>
                </c:pt>
                <c:pt idx="12882">
                  <c:v>1.6588000000000001</c:v>
                </c:pt>
                <c:pt idx="12883">
                  <c:v>1.6890000000000001</c:v>
                </c:pt>
                <c:pt idx="12884">
                  <c:v>1.6839999999999999</c:v>
                </c:pt>
                <c:pt idx="12885">
                  <c:v>1.6906000000000001</c:v>
                </c:pt>
                <c:pt idx="12886">
                  <c:v>1.6859999999999999</c:v>
                </c:pt>
                <c:pt idx="12887">
                  <c:v>1.6627000000000001</c:v>
                </c:pt>
                <c:pt idx="12888">
                  <c:v>1.6841999999999999</c:v>
                </c:pt>
                <c:pt idx="12889">
                  <c:v>1.6831</c:v>
                </c:pt>
                <c:pt idx="12890">
                  <c:v>1.6637999999999999</c:v>
                </c:pt>
                <c:pt idx="12891">
                  <c:v>1.6563000000000001</c:v>
                </c:pt>
                <c:pt idx="12892">
                  <c:v>1.6896</c:v>
                </c:pt>
                <c:pt idx="12893">
                  <c:v>1.6620999999999999</c:v>
                </c:pt>
                <c:pt idx="12894">
                  <c:v>1.6862999999999999</c:v>
                </c:pt>
                <c:pt idx="12895">
                  <c:v>1.6752</c:v>
                </c:pt>
                <c:pt idx="12896">
                  <c:v>1.6623000000000001</c:v>
                </c:pt>
                <c:pt idx="12897">
                  <c:v>1.6633</c:v>
                </c:pt>
                <c:pt idx="12898">
                  <c:v>1.6862999999999999</c:v>
                </c:pt>
                <c:pt idx="12899">
                  <c:v>1.6776</c:v>
                </c:pt>
                <c:pt idx="12900">
                  <c:v>1.6623000000000001</c:v>
                </c:pt>
                <c:pt idx="12901">
                  <c:v>1.6776</c:v>
                </c:pt>
                <c:pt idx="12902">
                  <c:v>1.6866000000000001</c:v>
                </c:pt>
                <c:pt idx="12903">
                  <c:v>1.6609</c:v>
                </c:pt>
                <c:pt idx="12904">
                  <c:v>1.6655</c:v>
                </c:pt>
                <c:pt idx="12905">
                  <c:v>1.6879999999999999</c:v>
                </c:pt>
                <c:pt idx="12906">
                  <c:v>1.6736</c:v>
                </c:pt>
                <c:pt idx="12907">
                  <c:v>1.6867000000000001</c:v>
                </c:pt>
                <c:pt idx="12908">
                  <c:v>1.6842999999999999</c:v>
                </c:pt>
                <c:pt idx="12909">
                  <c:v>1.6926000000000001</c:v>
                </c:pt>
                <c:pt idx="12910">
                  <c:v>1.6816</c:v>
                </c:pt>
                <c:pt idx="12911">
                  <c:v>1.6875</c:v>
                </c:pt>
                <c:pt idx="12912">
                  <c:v>1.6595</c:v>
                </c:pt>
                <c:pt idx="12913">
                  <c:v>1.6883999999999999</c:v>
                </c:pt>
                <c:pt idx="12914">
                  <c:v>1.6940999999999999</c:v>
                </c:pt>
                <c:pt idx="12915">
                  <c:v>1.6881999999999999</c:v>
                </c:pt>
                <c:pt idx="12916">
                  <c:v>1.6910000000000001</c:v>
                </c:pt>
                <c:pt idx="12917">
                  <c:v>1.6877</c:v>
                </c:pt>
                <c:pt idx="12918">
                  <c:v>1.6549</c:v>
                </c:pt>
                <c:pt idx="12919">
                  <c:v>1.6908000000000001</c:v>
                </c:pt>
                <c:pt idx="12920">
                  <c:v>1.6839</c:v>
                </c:pt>
                <c:pt idx="12921">
                  <c:v>1.6921999999999999</c:v>
                </c:pt>
                <c:pt idx="12922">
                  <c:v>1.6901999999999999</c:v>
                </c:pt>
                <c:pt idx="12923">
                  <c:v>1.6892</c:v>
                </c:pt>
                <c:pt idx="12924">
                  <c:v>1.6903999999999999</c:v>
                </c:pt>
                <c:pt idx="12925">
                  <c:v>1.6873</c:v>
                </c:pt>
                <c:pt idx="12926">
                  <c:v>1.6685000000000001</c:v>
                </c:pt>
                <c:pt idx="12927">
                  <c:v>1.6566000000000001</c:v>
                </c:pt>
                <c:pt idx="12928">
                  <c:v>1.6897</c:v>
                </c:pt>
                <c:pt idx="12929">
                  <c:v>1.679</c:v>
                </c:pt>
                <c:pt idx="12930">
                  <c:v>1.6620999999999999</c:v>
                </c:pt>
                <c:pt idx="12931">
                  <c:v>1.6819999999999999</c:v>
                </c:pt>
                <c:pt idx="12932">
                  <c:v>1.6746000000000001</c:v>
                </c:pt>
                <c:pt idx="12933">
                  <c:v>1.6882999999999999</c:v>
                </c:pt>
                <c:pt idx="12934">
                  <c:v>1.6547000000000001</c:v>
                </c:pt>
                <c:pt idx="12935">
                  <c:v>1.667</c:v>
                </c:pt>
                <c:pt idx="12936">
                  <c:v>1.6820999999999999</c:v>
                </c:pt>
                <c:pt idx="12937">
                  <c:v>1.67</c:v>
                </c:pt>
                <c:pt idx="12938">
                  <c:v>1.6960999999999999</c:v>
                </c:pt>
                <c:pt idx="12939">
                  <c:v>1.6617</c:v>
                </c:pt>
                <c:pt idx="12940">
                  <c:v>1.6849000000000001</c:v>
                </c:pt>
                <c:pt idx="12941">
                  <c:v>1.6647000000000001</c:v>
                </c:pt>
                <c:pt idx="12942">
                  <c:v>1.6895</c:v>
                </c:pt>
                <c:pt idx="12943">
                  <c:v>1.6883999999999999</c:v>
                </c:pt>
                <c:pt idx="12944">
                  <c:v>1.6868000000000001</c:v>
                </c:pt>
                <c:pt idx="12945">
                  <c:v>1.6621999999999999</c:v>
                </c:pt>
                <c:pt idx="12946">
                  <c:v>1.6884999999999999</c:v>
                </c:pt>
                <c:pt idx="12947">
                  <c:v>1.6855</c:v>
                </c:pt>
                <c:pt idx="12948">
                  <c:v>1.6653</c:v>
                </c:pt>
                <c:pt idx="12949">
                  <c:v>1.6836</c:v>
                </c:pt>
                <c:pt idx="12950">
                  <c:v>1.6657999999999999</c:v>
                </c:pt>
                <c:pt idx="12951">
                  <c:v>1.6726000000000001</c:v>
                </c:pt>
                <c:pt idx="12952">
                  <c:v>1.6969000000000001</c:v>
                </c:pt>
                <c:pt idx="12953">
                  <c:v>1.6826000000000001</c:v>
                </c:pt>
                <c:pt idx="12954">
                  <c:v>1.6952</c:v>
                </c:pt>
                <c:pt idx="12955">
                  <c:v>1.6715</c:v>
                </c:pt>
                <c:pt idx="12956">
                  <c:v>1.6957</c:v>
                </c:pt>
                <c:pt idx="12957">
                  <c:v>1.67</c:v>
                </c:pt>
                <c:pt idx="12958">
                  <c:v>1.6877</c:v>
                </c:pt>
                <c:pt idx="12959">
                  <c:v>1.6947000000000001</c:v>
                </c:pt>
                <c:pt idx="12960">
                  <c:v>1.6900999999999999</c:v>
                </c:pt>
                <c:pt idx="12961">
                  <c:v>1.6862999999999999</c:v>
                </c:pt>
                <c:pt idx="12962">
                  <c:v>1.6632</c:v>
                </c:pt>
                <c:pt idx="12963">
                  <c:v>1.6853</c:v>
                </c:pt>
                <c:pt idx="12964">
                  <c:v>1.6667000000000001</c:v>
                </c:pt>
                <c:pt idx="12965">
                  <c:v>1.6760999999999999</c:v>
                </c:pt>
                <c:pt idx="12966">
                  <c:v>1.6712</c:v>
                </c:pt>
                <c:pt idx="12967">
                  <c:v>1.6907000000000001</c:v>
                </c:pt>
                <c:pt idx="12968">
                  <c:v>1.6876</c:v>
                </c:pt>
                <c:pt idx="12969">
                  <c:v>1.6889000000000001</c:v>
                </c:pt>
                <c:pt idx="12970">
                  <c:v>1.6642999999999999</c:v>
                </c:pt>
                <c:pt idx="12971">
                  <c:v>1.6859</c:v>
                </c:pt>
                <c:pt idx="12972">
                  <c:v>1.6861999999999999</c:v>
                </c:pt>
                <c:pt idx="12973">
                  <c:v>1.6792</c:v>
                </c:pt>
                <c:pt idx="12974">
                  <c:v>1.6606000000000001</c:v>
                </c:pt>
                <c:pt idx="12975">
                  <c:v>1.6879999999999999</c:v>
                </c:pt>
                <c:pt idx="12976">
                  <c:v>1.6899</c:v>
                </c:pt>
                <c:pt idx="12977">
                  <c:v>1.6868000000000001</c:v>
                </c:pt>
                <c:pt idx="12978">
                  <c:v>1.6920999999999999</c:v>
                </c:pt>
                <c:pt idx="12979">
                  <c:v>1.6894</c:v>
                </c:pt>
                <c:pt idx="12980">
                  <c:v>1.6894</c:v>
                </c:pt>
                <c:pt idx="12981">
                  <c:v>1.6966000000000001</c:v>
                </c:pt>
                <c:pt idx="12982">
                  <c:v>1.6977</c:v>
                </c:pt>
                <c:pt idx="12983">
                  <c:v>1.7047000000000001</c:v>
                </c:pt>
                <c:pt idx="12984">
                  <c:v>1.7001999999999999</c:v>
                </c:pt>
                <c:pt idx="12985">
                  <c:v>1.6812</c:v>
                </c:pt>
                <c:pt idx="12986">
                  <c:v>1.7039</c:v>
                </c:pt>
                <c:pt idx="12987">
                  <c:v>1.7072000000000001</c:v>
                </c:pt>
                <c:pt idx="12988">
                  <c:v>1.7152000000000001</c:v>
                </c:pt>
                <c:pt idx="12989">
                  <c:v>1.7050000000000001</c:v>
                </c:pt>
                <c:pt idx="12990">
                  <c:v>1.7117</c:v>
                </c:pt>
                <c:pt idx="12991">
                  <c:v>1.7143999999999999</c:v>
                </c:pt>
                <c:pt idx="12992">
                  <c:v>1.6780999999999999</c:v>
                </c:pt>
                <c:pt idx="12993">
                  <c:v>1.7149000000000001</c:v>
                </c:pt>
                <c:pt idx="12994">
                  <c:v>1.6869000000000001</c:v>
                </c:pt>
                <c:pt idx="12995">
                  <c:v>1.6893</c:v>
                </c:pt>
                <c:pt idx="12996">
                  <c:v>1.6874</c:v>
                </c:pt>
                <c:pt idx="12997">
                  <c:v>1.6903999999999999</c:v>
                </c:pt>
                <c:pt idx="12998">
                  <c:v>1.7135</c:v>
                </c:pt>
                <c:pt idx="12999">
                  <c:v>1.6957</c:v>
                </c:pt>
                <c:pt idx="13000">
                  <c:v>1.7152000000000001</c:v>
                </c:pt>
                <c:pt idx="13001">
                  <c:v>1.7211000000000001</c:v>
                </c:pt>
                <c:pt idx="13002">
                  <c:v>1.7177</c:v>
                </c:pt>
                <c:pt idx="13003">
                  <c:v>1.7182999999999999</c:v>
                </c:pt>
                <c:pt idx="13004">
                  <c:v>1.7077</c:v>
                </c:pt>
                <c:pt idx="13005">
                  <c:v>1.7197</c:v>
                </c:pt>
                <c:pt idx="13006">
                  <c:v>1.7162999999999999</c:v>
                </c:pt>
                <c:pt idx="13007">
                  <c:v>1.6899</c:v>
                </c:pt>
                <c:pt idx="13008">
                  <c:v>1.7132000000000001</c:v>
                </c:pt>
                <c:pt idx="13009">
                  <c:v>1.7158</c:v>
                </c:pt>
                <c:pt idx="13010">
                  <c:v>1.7148000000000001</c:v>
                </c:pt>
                <c:pt idx="13011">
                  <c:v>1.7118</c:v>
                </c:pt>
                <c:pt idx="13012">
                  <c:v>1.7192000000000001</c:v>
                </c:pt>
                <c:pt idx="13013">
                  <c:v>1.6890000000000001</c:v>
                </c:pt>
                <c:pt idx="13014">
                  <c:v>1.7179</c:v>
                </c:pt>
                <c:pt idx="13015">
                  <c:v>1.6873</c:v>
                </c:pt>
                <c:pt idx="13016">
                  <c:v>1.6856</c:v>
                </c:pt>
                <c:pt idx="13017">
                  <c:v>1.7163999999999999</c:v>
                </c:pt>
                <c:pt idx="13018">
                  <c:v>1.7166999999999999</c:v>
                </c:pt>
                <c:pt idx="13019">
                  <c:v>1.7317</c:v>
                </c:pt>
                <c:pt idx="13020">
                  <c:v>1.7253000000000001</c:v>
                </c:pt>
                <c:pt idx="13021">
                  <c:v>1.6946000000000001</c:v>
                </c:pt>
                <c:pt idx="13022">
                  <c:v>1.7188000000000001</c:v>
                </c:pt>
                <c:pt idx="13023">
                  <c:v>1.7151000000000001</c:v>
                </c:pt>
                <c:pt idx="13024">
                  <c:v>1.7301</c:v>
                </c:pt>
                <c:pt idx="13025">
                  <c:v>1.7223999999999999</c:v>
                </c:pt>
                <c:pt idx="13026">
                  <c:v>1.6929000000000001</c:v>
                </c:pt>
                <c:pt idx="13027">
                  <c:v>1.7289000000000001</c:v>
                </c:pt>
                <c:pt idx="13028">
                  <c:v>1.7149000000000001</c:v>
                </c:pt>
                <c:pt idx="13029">
                  <c:v>1.7205999999999999</c:v>
                </c:pt>
                <c:pt idx="13030">
                  <c:v>1.7216</c:v>
                </c:pt>
                <c:pt idx="13031">
                  <c:v>1.7169000000000001</c:v>
                </c:pt>
                <c:pt idx="13032">
                  <c:v>1.7205999999999999</c:v>
                </c:pt>
                <c:pt idx="13033">
                  <c:v>1.6907000000000001</c:v>
                </c:pt>
                <c:pt idx="13034">
                  <c:v>1.7314000000000001</c:v>
                </c:pt>
                <c:pt idx="13035">
                  <c:v>1.7168000000000001</c:v>
                </c:pt>
                <c:pt idx="13036">
                  <c:v>1.694</c:v>
                </c:pt>
                <c:pt idx="13037">
                  <c:v>1.7007000000000001</c:v>
                </c:pt>
                <c:pt idx="13038">
                  <c:v>1.7196</c:v>
                </c:pt>
                <c:pt idx="13039">
                  <c:v>1.7009000000000001</c:v>
                </c:pt>
                <c:pt idx="13040">
                  <c:v>1.6920999999999999</c:v>
                </c:pt>
                <c:pt idx="13041">
                  <c:v>1.7232000000000001</c:v>
                </c:pt>
                <c:pt idx="13042">
                  <c:v>1.6858</c:v>
                </c:pt>
                <c:pt idx="13043">
                  <c:v>1.7192000000000001</c:v>
                </c:pt>
                <c:pt idx="13044">
                  <c:v>1.7148000000000001</c:v>
                </c:pt>
                <c:pt idx="13045">
                  <c:v>1.7028000000000001</c:v>
                </c:pt>
                <c:pt idx="13046">
                  <c:v>1.7203999999999999</c:v>
                </c:pt>
                <c:pt idx="13047">
                  <c:v>1.7204999999999999</c:v>
                </c:pt>
                <c:pt idx="13048">
                  <c:v>1.6940999999999999</c:v>
                </c:pt>
                <c:pt idx="13049">
                  <c:v>1.7189000000000001</c:v>
                </c:pt>
                <c:pt idx="13050">
                  <c:v>1.7181999999999999</c:v>
                </c:pt>
                <c:pt idx="13051">
                  <c:v>1.7139</c:v>
                </c:pt>
                <c:pt idx="13052">
                  <c:v>1.7142999999999999</c:v>
                </c:pt>
                <c:pt idx="13053">
                  <c:v>1.6983999999999999</c:v>
                </c:pt>
                <c:pt idx="13054">
                  <c:v>1.6942999999999999</c:v>
                </c:pt>
                <c:pt idx="13055">
                  <c:v>1.7145999999999999</c:v>
                </c:pt>
                <c:pt idx="13056">
                  <c:v>1.7156</c:v>
                </c:pt>
                <c:pt idx="13057">
                  <c:v>1.7218</c:v>
                </c:pt>
                <c:pt idx="13058">
                  <c:v>1.7210000000000001</c:v>
                </c:pt>
                <c:pt idx="13059">
                  <c:v>1.6944999999999999</c:v>
                </c:pt>
                <c:pt idx="13060">
                  <c:v>1.7229000000000001</c:v>
                </c:pt>
                <c:pt idx="13061">
                  <c:v>1.6994</c:v>
                </c:pt>
                <c:pt idx="13062">
                  <c:v>1.7126999999999999</c:v>
                </c:pt>
                <c:pt idx="13063">
                  <c:v>1.7293000000000001</c:v>
                </c:pt>
                <c:pt idx="13064">
                  <c:v>1.7203999999999999</c:v>
                </c:pt>
                <c:pt idx="13065">
                  <c:v>1.7243999999999999</c:v>
                </c:pt>
                <c:pt idx="13066">
                  <c:v>1.7228000000000001</c:v>
                </c:pt>
                <c:pt idx="13067">
                  <c:v>1.7238</c:v>
                </c:pt>
                <c:pt idx="13068">
                  <c:v>1.7241</c:v>
                </c:pt>
                <c:pt idx="13069">
                  <c:v>1.7181</c:v>
                </c:pt>
                <c:pt idx="13070">
                  <c:v>1.7272000000000001</c:v>
                </c:pt>
                <c:pt idx="13071">
                  <c:v>1.7218</c:v>
                </c:pt>
                <c:pt idx="13072">
                  <c:v>1.7228000000000001</c:v>
                </c:pt>
                <c:pt idx="13073">
                  <c:v>1.724</c:v>
                </c:pt>
                <c:pt idx="13074">
                  <c:v>1.7039</c:v>
                </c:pt>
                <c:pt idx="13075">
                  <c:v>1.7002999999999999</c:v>
                </c:pt>
                <c:pt idx="13076">
                  <c:v>1.7213000000000001</c:v>
                </c:pt>
                <c:pt idx="13077">
                  <c:v>1.6954</c:v>
                </c:pt>
                <c:pt idx="13078">
                  <c:v>1.7188000000000001</c:v>
                </c:pt>
                <c:pt idx="13079">
                  <c:v>1.7088000000000001</c:v>
                </c:pt>
                <c:pt idx="13080">
                  <c:v>1.7053</c:v>
                </c:pt>
                <c:pt idx="13081">
                  <c:v>1.7010000000000001</c:v>
                </c:pt>
                <c:pt idx="13082">
                  <c:v>1.7107000000000001</c:v>
                </c:pt>
                <c:pt idx="13083">
                  <c:v>1.6978</c:v>
                </c:pt>
                <c:pt idx="13084">
                  <c:v>1.7107000000000001</c:v>
                </c:pt>
                <c:pt idx="13085">
                  <c:v>1.7181999999999999</c:v>
                </c:pt>
                <c:pt idx="13086">
                  <c:v>1.6890000000000001</c:v>
                </c:pt>
                <c:pt idx="13087">
                  <c:v>1.6923999999999999</c:v>
                </c:pt>
                <c:pt idx="13088">
                  <c:v>1.7175</c:v>
                </c:pt>
                <c:pt idx="13089">
                  <c:v>1.6970000000000001</c:v>
                </c:pt>
                <c:pt idx="13090">
                  <c:v>1.7248000000000001</c:v>
                </c:pt>
                <c:pt idx="13091">
                  <c:v>1.6981999999999999</c:v>
                </c:pt>
                <c:pt idx="13092">
                  <c:v>1.6975</c:v>
                </c:pt>
                <c:pt idx="13093">
                  <c:v>1.6995</c:v>
                </c:pt>
                <c:pt idx="13094">
                  <c:v>1.6916</c:v>
                </c:pt>
                <c:pt idx="13095">
                  <c:v>1.7152000000000001</c:v>
                </c:pt>
                <c:pt idx="13096">
                  <c:v>1.6893</c:v>
                </c:pt>
                <c:pt idx="13097">
                  <c:v>1.7115</c:v>
                </c:pt>
                <c:pt idx="13098">
                  <c:v>1.6923999999999999</c:v>
                </c:pt>
                <c:pt idx="13099">
                  <c:v>1.7183999999999999</c:v>
                </c:pt>
                <c:pt idx="13100">
                  <c:v>1.7094</c:v>
                </c:pt>
                <c:pt idx="13101">
                  <c:v>1.7101</c:v>
                </c:pt>
                <c:pt idx="13102">
                  <c:v>1.7139</c:v>
                </c:pt>
                <c:pt idx="13103">
                  <c:v>1.7089000000000001</c:v>
                </c:pt>
                <c:pt idx="13104">
                  <c:v>1.7104999999999999</c:v>
                </c:pt>
                <c:pt idx="13105">
                  <c:v>1.7136</c:v>
                </c:pt>
                <c:pt idx="13106">
                  <c:v>1.7164999999999999</c:v>
                </c:pt>
                <c:pt idx="13107">
                  <c:v>1.7108000000000001</c:v>
                </c:pt>
                <c:pt idx="13108">
                  <c:v>1.716</c:v>
                </c:pt>
                <c:pt idx="13109">
                  <c:v>1.7205999999999999</c:v>
                </c:pt>
                <c:pt idx="13110">
                  <c:v>1.7064999999999999</c:v>
                </c:pt>
                <c:pt idx="13111">
                  <c:v>1.7175</c:v>
                </c:pt>
                <c:pt idx="13112">
                  <c:v>1.7116</c:v>
                </c:pt>
                <c:pt idx="13113">
                  <c:v>1.7125999999999999</c:v>
                </c:pt>
                <c:pt idx="13114">
                  <c:v>1.7115</c:v>
                </c:pt>
                <c:pt idx="13115">
                  <c:v>1.7117</c:v>
                </c:pt>
                <c:pt idx="13116">
                  <c:v>1.7150000000000001</c:v>
                </c:pt>
                <c:pt idx="13117">
                  <c:v>1.7121</c:v>
                </c:pt>
                <c:pt idx="13118">
                  <c:v>1.7161</c:v>
                </c:pt>
                <c:pt idx="13119">
                  <c:v>1.6931</c:v>
                </c:pt>
                <c:pt idx="13120">
                  <c:v>1.7069000000000001</c:v>
                </c:pt>
                <c:pt idx="13121">
                  <c:v>1.6970000000000001</c:v>
                </c:pt>
                <c:pt idx="13122">
                  <c:v>1.7111000000000001</c:v>
                </c:pt>
                <c:pt idx="13123">
                  <c:v>1.6869000000000001</c:v>
                </c:pt>
                <c:pt idx="13124">
                  <c:v>1.6821999999999999</c:v>
                </c:pt>
                <c:pt idx="13125">
                  <c:v>1.7095</c:v>
                </c:pt>
                <c:pt idx="13126">
                  <c:v>1.6897</c:v>
                </c:pt>
                <c:pt idx="13127">
                  <c:v>1.6765000000000001</c:v>
                </c:pt>
                <c:pt idx="13128">
                  <c:v>1.7097</c:v>
                </c:pt>
                <c:pt idx="13129">
                  <c:v>1.6781999999999999</c:v>
                </c:pt>
                <c:pt idx="13130">
                  <c:v>1.6798</c:v>
                </c:pt>
                <c:pt idx="13131">
                  <c:v>1.6963999999999999</c:v>
                </c:pt>
                <c:pt idx="13132">
                  <c:v>1.7078</c:v>
                </c:pt>
                <c:pt idx="13133">
                  <c:v>1.6867000000000001</c:v>
                </c:pt>
                <c:pt idx="13134">
                  <c:v>1.7079</c:v>
                </c:pt>
                <c:pt idx="13135">
                  <c:v>1.7041999999999999</c:v>
                </c:pt>
                <c:pt idx="13136">
                  <c:v>1.7119</c:v>
                </c:pt>
                <c:pt idx="13137">
                  <c:v>1.6868000000000001</c:v>
                </c:pt>
                <c:pt idx="13138">
                  <c:v>1.7123999999999999</c:v>
                </c:pt>
                <c:pt idx="13139">
                  <c:v>1.708</c:v>
                </c:pt>
                <c:pt idx="13140">
                  <c:v>1.7159</c:v>
                </c:pt>
                <c:pt idx="13141">
                  <c:v>1.7092000000000001</c:v>
                </c:pt>
                <c:pt idx="13142">
                  <c:v>1.6832</c:v>
                </c:pt>
                <c:pt idx="13143">
                  <c:v>1.7143999999999999</c:v>
                </c:pt>
                <c:pt idx="13144">
                  <c:v>1.7022999999999999</c:v>
                </c:pt>
                <c:pt idx="13145">
                  <c:v>1.7108000000000001</c:v>
                </c:pt>
                <c:pt idx="13146">
                  <c:v>1.7197</c:v>
                </c:pt>
                <c:pt idx="13147">
                  <c:v>1.7113</c:v>
                </c:pt>
                <c:pt idx="13148">
                  <c:v>1.7194</c:v>
                </c:pt>
                <c:pt idx="13149">
                  <c:v>1.7133</c:v>
                </c:pt>
                <c:pt idx="13150">
                  <c:v>1.7217</c:v>
                </c:pt>
                <c:pt idx="13151">
                  <c:v>1.7162999999999999</c:v>
                </c:pt>
                <c:pt idx="13152">
                  <c:v>1.7085999999999999</c:v>
                </c:pt>
                <c:pt idx="13153">
                  <c:v>1.6849000000000001</c:v>
                </c:pt>
                <c:pt idx="13154">
                  <c:v>1.7135</c:v>
                </c:pt>
                <c:pt idx="13155">
                  <c:v>1.7137</c:v>
                </c:pt>
                <c:pt idx="13156">
                  <c:v>1.6934</c:v>
                </c:pt>
                <c:pt idx="13157">
                  <c:v>1.7135</c:v>
                </c:pt>
                <c:pt idx="13158">
                  <c:v>1.7104999999999999</c:v>
                </c:pt>
                <c:pt idx="13159">
                  <c:v>1.7144999999999999</c:v>
                </c:pt>
                <c:pt idx="13160">
                  <c:v>1.716</c:v>
                </c:pt>
                <c:pt idx="13161">
                  <c:v>1.712</c:v>
                </c:pt>
                <c:pt idx="13162">
                  <c:v>1.7165999999999999</c:v>
                </c:pt>
                <c:pt idx="13163">
                  <c:v>1.7094</c:v>
                </c:pt>
                <c:pt idx="13164">
                  <c:v>1.7192000000000001</c:v>
                </c:pt>
                <c:pt idx="13165">
                  <c:v>1.6958</c:v>
                </c:pt>
                <c:pt idx="13166">
                  <c:v>1.6858</c:v>
                </c:pt>
                <c:pt idx="13167">
                  <c:v>1.7203999999999999</c:v>
                </c:pt>
                <c:pt idx="13168">
                  <c:v>1.716</c:v>
                </c:pt>
                <c:pt idx="13169">
                  <c:v>1.7194</c:v>
                </c:pt>
                <c:pt idx="13170">
                  <c:v>1.7170000000000001</c:v>
                </c:pt>
                <c:pt idx="13171">
                  <c:v>1.7109000000000001</c:v>
                </c:pt>
                <c:pt idx="13172">
                  <c:v>1.7164999999999999</c:v>
                </c:pt>
                <c:pt idx="13173">
                  <c:v>1.7116</c:v>
                </c:pt>
                <c:pt idx="13174">
                  <c:v>1.7198</c:v>
                </c:pt>
                <c:pt idx="13175">
                  <c:v>1.6793</c:v>
                </c:pt>
                <c:pt idx="13176">
                  <c:v>1.7171000000000001</c:v>
                </c:pt>
                <c:pt idx="13177">
                  <c:v>1.7179</c:v>
                </c:pt>
                <c:pt idx="13178">
                  <c:v>1.6933</c:v>
                </c:pt>
                <c:pt idx="13179">
                  <c:v>1.7142999999999999</c:v>
                </c:pt>
                <c:pt idx="13180">
                  <c:v>1.6847000000000001</c:v>
                </c:pt>
                <c:pt idx="13181">
                  <c:v>1.7173</c:v>
                </c:pt>
                <c:pt idx="13182">
                  <c:v>1.7171000000000001</c:v>
                </c:pt>
                <c:pt idx="13183">
                  <c:v>1.7197</c:v>
                </c:pt>
                <c:pt idx="13184">
                  <c:v>1.7135</c:v>
                </c:pt>
                <c:pt idx="13185">
                  <c:v>1.7170000000000001</c:v>
                </c:pt>
                <c:pt idx="13186">
                  <c:v>1.6890000000000001</c:v>
                </c:pt>
                <c:pt idx="13187">
                  <c:v>1.71</c:v>
                </c:pt>
                <c:pt idx="13188">
                  <c:v>1.6871</c:v>
                </c:pt>
                <c:pt idx="13189">
                  <c:v>1.69</c:v>
                </c:pt>
                <c:pt idx="13190">
                  <c:v>1.7118</c:v>
                </c:pt>
                <c:pt idx="13191">
                  <c:v>1.6876</c:v>
                </c:pt>
                <c:pt idx="13192">
                  <c:v>1.7109000000000001</c:v>
                </c:pt>
                <c:pt idx="13193">
                  <c:v>1.7101</c:v>
                </c:pt>
                <c:pt idx="13194">
                  <c:v>1.716</c:v>
                </c:pt>
                <c:pt idx="13195">
                  <c:v>1.6812</c:v>
                </c:pt>
                <c:pt idx="13196">
                  <c:v>1.6921999999999999</c:v>
                </c:pt>
                <c:pt idx="13197">
                  <c:v>1.7133</c:v>
                </c:pt>
                <c:pt idx="13198">
                  <c:v>1.7182999999999999</c:v>
                </c:pt>
                <c:pt idx="13199">
                  <c:v>1.7152000000000001</c:v>
                </c:pt>
                <c:pt idx="13200">
                  <c:v>1.7097</c:v>
                </c:pt>
                <c:pt idx="13201">
                  <c:v>1.7162999999999999</c:v>
                </c:pt>
                <c:pt idx="13202">
                  <c:v>1.6904999999999999</c:v>
                </c:pt>
                <c:pt idx="13203">
                  <c:v>1.7206999999999999</c:v>
                </c:pt>
                <c:pt idx="13204">
                  <c:v>1.714</c:v>
                </c:pt>
                <c:pt idx="13205">
                  <c:v>1.7150000000000001</c:v>
                </c:pt>
                <c:pt idx="13206">
                  <c:v>1.7135</c:v>
                </c:pt>
                <c:pt idx="13207">
                  <c:v>1.6866000000000001</c:v>
                </c:pt>
                <c:pt idx="13208">
                  <c:v>1.7110000000000001</c:v>
                </c:pt>
                <c:pt idx="13209">
                  <c:v>1.7183999999999999</c:v>
                </c:pt>
                <c:pt idx="13210">
                  <c:v>1.6812</c:v>
                </c:pt>
                <c:pt idx="13211">
                  <c:v>1.7142999999999999</c:v>
                </c:pt>
                <c:pt idx="13212">
                  <c:v>1.7138</c:v>
                </c:pt>
                <c:pt idx="13213">
                  <c:v>1.7165999999999999</c:v>
                </c:pt>
                <c:pt idx="13214">
                  <c:v>1.6981999999999999</c:v>
                </c:pt>
                <c:pt idx="13215">
                  <c:v>1.7233000000000001</c:v>
                </c:pt>
                <c:pt idx="13216">
                  <c:v>1.6932</c:v>
                </c:pt>
                <c:pt idx="13217">
                  <c:v>1.7169000000000001</c:v>
                </c:pt>
                <c:pt idx="13218">
                  <c:v>1.7146999999999999</c:v>
                </c:pt>
                <c:pt idx="13219">
                  <c:v>1.7159</c:v>
                </c:pt>
                <c:pt idx="13220">
                  <c:v>1.7151000000000001</c:v>
                </c:pt>
                <c:pt idx="13221">
                  <c:v>1.7111000000000001</c:v>
                </c:pt>
                <c:pt idx="13222">
                  <c:v>1.7129000000000001</c:v>
                </c:pt>
                <c:pt idx="13223">
                  <c:v>1.7142999999999999</c:v>
                </c:pt>
                <c:pt idx="13224">
                  <c:v>1.6892</c:v>
                </c:pt>
                <c:pt idx="13225">
                  <c:v>1.7117</c:v>
                </c:pt>
                <c:pt idx="13226">
                  <c:v>1.69</c:v>
                </c:pt>
                <c:pt idx="13227">
                  <c:v>1.6888000000000001</c:v>
                </c:pt>
                <c:pt idx="13228">
                  <c:v>1.6856</c:v>
                </c:pt>
                <c:pt idx="13229">
                  <c:v>1.7138</c:v>
                </c:pt>
                <c:pt idx="13230">
                  <c:v>1.7132000000000001</c:v>
                </c:pt>
                <c:pt idx="13231">
                  <c:v>1.7108000000000001</c:v>
                </c:pt>
                <c:pt idx="13232">
                  <c:v>1.6910000000000001</c:v>
                </c:pt>
                <c:pt idx="13233">
                  <c:v>1.7118</c:v>
                </c:pt>
                <c:pt idx="13234">
                  <c:v>1.7203999999999999</c:v>
                </c:pt>
                <c:pt idx="13235">
                  <c:v>1.69</c:v>
                </c:pt>
                <c:pt idx="13236">
                  <c:v>1.71</c:v>
                </c:pt>
                <c:pt idx="13237">
                  <c:v>1.7060999999999999</c:v>
                </c:pt>
                <c:pt idx="13238">
                  <c:v>1.6991000000000001</c:v>
                </c:pt>
                <c:pt idx="13239">
                  <c:v>1.6854</c:v>
                </c:pt>
                <c:pt idx="13240">
                  <c:v>1.7205999999999999</c:v>
                </c:pt>
                <c:pt idx="13241">
                  <c:v>1.7114</c:v>
                </c:pt>
                <c:pt idx="13242">
                  <c:v>1.6982999999999999</c:v>
                </c:pt>
                <c:pt idx="13243">
                  <c:v>1.7103999999999999</c:v>
                </c:pt>
                <c:pt idx="13244">
                  <c:v>1.6887000000000001</c:v>
                </c:pt>
                <c:pt idx="13245">
                  <c:v>1.6924999999999999</c:v>
                </c:pt>
                <c:pt idx="13246">
                  <c:v>1.6839</c:v>
                </c:pt>
                <c:pt idx="13247">
                  <c:v>1.6920999999999999</c:v>
                </c:pt>
                <c:pt idx="13248">
                  <c:v>1.7158</c:v>
                </c:pt>
                <c:pt idx="13249">
                  <c:v>1.7113</c:v>
                </c:pt>
                <c:pt idx="13250">
                  <c:v>1.6840999999999999</c:v>
                </c:pt>
                <c:pt idx="13251">
                  <c:v>1.7056</c:v>
                </c:pt>
                <c:pt idx="13252">
                  <c:v>1.7119</c:v>
                </c:pt>
                <c:pt idx="13253">
                  <c:v>1.7149000000000001</c:v>
                </c:pt>
                <c:pt idx="13254">
                  <c:v>1.7125999999999999</c:v>
                </c:pt>
                <c:pt idx="13255">
                  <c:v>1.6882999999999999</c:v>
                </c:pt>
                <c:pt idx="13256">
                  <c:v>1.7212000000000001</c:v>
                </c:pt>
                <c:pt idx="13257">
                  <c:v>1.7261</c:v>
                </c:pt>
                <c:pt idx="13258">
                  <c:v>1.6883999999999999</c:v>
                </c:pt>
                <c:pt idx="13259">
                  <c:v>1.7209000000000001</c:v>
                </c:pt>
                <c:pt idx="13260">
                  <c:v>1.7145999999999999</c:v>
                </c:pt>
                <c:pt idx="13261">
                  <c:v>1.7214</c:v>
                </c:pt>
                <c:pt idx="13262">
                  <c:v>1.6944999999999999</c:v>
                </c:pt>
                <c:pt idx="13263">
                  <c:v>1.7122999999999999</c:v>
                </c:pt>
                <c:pt idx="13264">
                  <c:v>1.7186999999999999</c:v>
                </c:pt>
                <c:pt idx="13265">
                  <c:v>1.7148000000000001</c:v>
                </c:pt>
                <c:pt idx="13266">
                  <c:v>1.6883999999999999</c:v>
                </c:pt>
                <c:pt idx="13267">
                  <c:v>1.6980999999999999</c:v>
                </c:pt>
                <c:pt idx="13268">
                  <c:v>1.6869000000000001</c:v>
                </c:pt>
                <c:pt idx="13269">
                  <c:v>1.7182999999999999</c:v>
                </c:pt>
                <c:pt idx="13270">
                  <c:v>1.7130000000000001</c:v>
                </c:pt>
                <c:pt idx="13271">
                  <c:v>1.7264999999999999</c:v>
                </c:pt>
                <c:pt idx="13272">
                  <c:v>1.7131000000000001</c:v>
                </c:pt>
                <c:pt idx="13273">
                  <c:v>1.7162999999999999</c:v>
                </c:pt>
                <c:pt idx="13274">
                  <c:v>1.7197</c:v>
                </c:pt>
                <c:pt idx="13275">
                  <c:v>1.7096</c:v>
                </c:pt>
                <c:pt idx="13276">
                  <c:v>1.7222999999999999</c:v>
                </c:pt>
                <c:pt idx="13277">
                  <c:v>1.7269000000000001</c:v>
                </c:pt>
                <c:pt idx="13278">
                  <c:v>1.7211000000000001</c:v>
                </c:pt>
                <c:pt idx="13279">
                  <c:v>1.7173</c:v>
                </c:pt>
                <c:pt idx="13280">
                  <c:v>1.6962999999999999</c:v>
                </c:pt>
                <c:pt idx="13281">
                  <c:v>1.7259</c:v>
                </c:pt>
                <c:pt idx="13282">
                  <c:v>1.7181999999999999</c:v>
                </c:pt>
                <c:pt idx="13283">
                  <c:v>1.7236</c:v>
                </c:pt>
                <c:pt idx="13284">
                  <c:v>1.6919</c:v>
                </c:pt>
                <c:pt idx="13285">
                  <c:v>1.6934</c:v>
                </c:pt>
                <c:pt idx="13286">
                  <c:v>1.7235</c:v>
                </c:pt>
                <c:pt idx="13287">
                  <c:v>1.7045999999999999</c:v>
                </c:pt>
                <c:pt idx="13288">
                  <c:v>1.7206999999999999</c:v>
                </c:pt>
                <c:pt idx="13289">
                  <c:v>1.7171000000000001</c:v>
                </c:pt>
                <c:pt idx="13290">
                  <c:v>1.7244999999999999</c:v>
                </c:pt>
                <c:pt idx="13291">
                  <c:v>1.72</c:v>
                </c:pt>
                <c:pt idx="13292">
                  <c:v>1.7222999999999999</c:v>
                </c:pt>
                <c:pt idx="13293">
                  <c:v>1.7265999999999999</c:v>
                </c:pt>
                <c:pt idx="13294">
                  <c:v>1.7298</c:v>
                </c:pt>
                <c:pt idx="13295">
                  <c:v>1.7310000000000001</c:v>
                </c:pt>
                <c:pt idx="13296">
                  <c:v>1.7178</c:v>
                </c:pt>
                <c:pt idx="13297">
                  <c:v>1.7146999999999999</c:v>
                </c:pt>
                <c:pt idx="13298">
                  <c:v>1.7295</c:v>
                </c:pt>
                <c:pt idx="13299">
                  <c:v>1.6839999999999999</c:v>
                </c:pt>
                <c:pt idx="13300">
                  <c:v>1.7013</c:v>
                </c:pt>
                <c:pt idx="13301">
                  <c:v>1.7168000000000001</c:v>
                </c:pt>
                <c:pt idx="13302">
                  <c:v>1.6887000000000001</c:v>
                </c:pt>
                <c:pt idx="13303">
                  <c:v>1.6953</c:v>
                </c:pt>
                <c:pt idx="13304">
                  <c:v>1.7196</c:v>
                </c:pt>
                <c:pt idx="13305">
                  <c:v>1.7204999999999999</c:v>
                </c:pt>
                <c:pt idx="13306">
                  <c:v>1.7181</c:v>
                </c:pt>
                <c:pt idx="13307">
                  <c:v>1.6912</c:v>
                </c:pt>
                <c:pt idx="13308">
                  <c:v>1.6920999999999999</c:v>
                </c:pt>
                <c:pt idx="13309">
                  <c:v>1.7230000000000001</c:v>
                </c:pt>
                <c:pt idx="13310">
                  <c:v>1.7237</c:v>
                </c:pt>
                <c:pt idx="13311">
                  <c:v>1.724</c:v>
                </c:pt>
                <c:pt idx="13312">
                  <c:v>1.7311000000000001</c:v>
                </c:pt>
                <c:pt idx="13313">
                  <c:v>1.7193000000000001</c:v>
                </c:pt>
                <c:pt idx="13314">
                  <c:v>1.72</c:v>
                </c:pt>
                <c:pt idx="13315">
                  <c:v>1.7262999999999999</c:v>
                </c:pt>
                <c:pt idx="13316">
                  <c:v>1.7185999999999999</c:v>
                </c:pt>
                <c:pt idx="13317">
                  <c:v>1.7332000000000001</c:v>
                </c:pt>
                <c:pt idx="13318">
                  <c:v>1.7008000000000001</c:v>
                </c:pt>
                <c:pt idx="13319">
                  <c:v>1.7039</c:v>
                </c:pt>
                <c:pt idx="13320">
                  <c:v>1.7272000000000001</c:v>
                </c:pt>
                <c:pt idx="13321">
                  <c:v>1.6934</c:v>
                </c:pt>
                <c:pt idx="13322">
                  <c:v>1.7098</c:v>
                </c:pt>
                <c:pt idx="13323">
                  <c:v>1.7040999999999999</c:v>
                </c:pt>
                <c:pt idx="13324">
                  <c:v>1.6928000000000001</c:v>
                </c:pt>
                <c:pt idx="13325">
                  <c:v>1.7197</c:v>
                </c:pt>
                <c:pt idx="13326">
                  <c:v>1.7219</c:v>
                </c:pt>
                <c:pt idx="13327">
                  <c:v>1.7274</c:v>
                </c:pt>
                <c:pt idx="13328">
                  <c:v>1.7202999999999999</c:v>
                </c:pt>
                <c:pt idx="13329">
                  <c:v>1.7284999999999999</c:v>
                </c:pt>
                <c:pt idx="13330">
                  <c:v>1.6950000000000001</c:v>
                </c:pt>
                <c:pt idx="13331">
                  <c:v>1.72</c:v>
                </c:pt>
                <c:pt idx="13332">
                  <c:v>1.7182999999999999</c:v>
                </c:pt>
                <c:pt idx="13333">
                  <c:v>1.7174</c:v>
                </c:pt>
                <c:pt idx="13334">
                  <c:v>1.6938</c:v>
                </c:pt>
                <c:pt idx="13335">
                  <c:v>1.7181999999999999</c:v>
                </c:pt>
                <c:pt idx="13336">
                  <c:v>1.7231000000000001</c:v>
                </c:pt>
                <c:pt idx="13337">
                  <c:v>1.7215</c:v>
                </c:pt>
                <c:pt idx="13338">
                  <c:v>1.7204999999999999</c:v>
                </c:pt>
                <c:pt idx="13339">
                  <c:v>1.724</c:v>
                </c:pt>
                <c:pt idx="13340">
                  <c:v>1.7174</c:v>
                </c:pt>
                <c:pt idx="13341">
                  <c:v>1.7162999999999999</c:v>
                </c:pt>
                <c:pt idx="13342">
                  <c:v>1.6994</c:v>
                </c:pt>
                <c:pt idx="13343">
                  <c:v>1.7150000000000001</c:v>
                </c:pt>
                <c:pt idx="13344">
                  <c:v>1.7194</c:v>
                </c:pt>
                <c:pt idx="13345">
                  <c:v>1.6990000000000001</c:v>
                </c:pt>
                <c:pt idx="13346">
                  <c:v>1.6890000000000001</c:v>
                </c:pt>
                <c:pt idx="13347">
                  <c:v>1.7172000000000001</c:v>
                </c:pt>
                <c:pt idx="13348">
                  <c:v>1.6869000000000001</c:v>
                </c:pt>
                <c:pt idx="13349">
                  <c:v>1.6981999999999999</c:v>
                </c:pt>
                <c:pt idx="13350">
                  <c:v>1.7171000000000001</c:v>
                </c:pt>
                <c:pt idx="13351">
                  <c:v>1.7223999999999999</c:v>
                </c:pt>
                <c:pt idx="13352">
                  <c:v>1.7226999999999999</c:v>
                </c:pt>
                <c:pt idx="13353">
                  <c:v>1.7234</c:v>
                </c:pt>
                <c:pt idx="13354">
                  <c:v>1.7221</c:v>
                </c:pt>
                <c:pt idx="13355">
                  <c:v>1.7179</c:v>
                </c:pt>
                <c:pt idx="13356">
                  <c:v>1.7301</c:v>
                </c:pt>
                <c:pt idx="13357">
                  <c:v>1.7020999999999999</c:v>
                </c:pt>
                <c:pt idx="13358">
                  <c:v>1.6911</c:v>
                </c:pt>
                <c:pt idx="13359">
                  <c:v>1.6971000000000001</c:v>
                </c:pt>
                <c:pt idx="13360">
                  <c:v>1.7163999999999999</c:v>
                </c:pt>
                <c:pt idx="13361">
                  <c:v>1.694</c:v>
                </c:pt>
                <c:pt idx="13362">
                  <c:v>1.6843999999999999</c:v>
                </c:pt>
                <c:pt idx="13363">
                  <c:v>1.7153</c:v>
                </c:pt>
                <c:pt idx="13364">
                  <c:v>1.6860999999999999</c:v>
                </c:pt>
                <c:pt idx="13365">
                  <c:v>1.7128000000000001</c:v>
                </c:pt>
                <c:pt idx="13366">
                  <c:v>1.7153</c:v>
                </c:pt>
                <c:pt idx="13367">
                  <c:v>1.7069000000000001</c:v>
                </c:pt>
                <c:pt idx="13368">
                  <c:v>1.7238</c:v>
                </c:pt>
                <c:pt idx="13369">
                  <c:v>1.7215</c:v>
                </c:pt>
                <c:pt idx="13370">
                  <c:v>1.7156</c:v>
                </c:pt>
                <c:pt idx="13371">
                  <c:v>1.7172000000000001</c:v>
                </c:pt>
                <c:pt idx="13372">
                  <c:v>1.7071000000000001</c:v>
                </c:pt>
                <c:pt idx="13373">
                  <c:v>1.7166999999999999</c:v>
                </c:pt>
                <c:pt idx="13374">
                  <c:v>1.7143999999999999</c:v>
                </c:pt>
                <c:pt idx="13375">
                  <c:v>1.6935</c:v>
                </c:pt>
                <c:pt idx="13376">
                  <c:v>1.7236</c:v>
                </c:pt>
                <c:pt idx="13377">
                  <c:v>1.7122999999999999</c:v>
                </c:pt>
                <c:pt idx="13378">
                  <c:v>1.7161</c:v>
                </c:pt>
                <c:pt idx="13379">
                  <c:v>1.7161</c:v>
                </c:pt>
                <c:pt idx="13380">
                  <c:v>1.7172000000000001</c:v>
                </c:pt>
                <c:pt idx="13381">
                  <c:v>1.7211000000000001</c:v>
                </c:pt>
                <c:pt idx="13382">
                  <c:v>1.7156</c:v>
                </c:pt>
                <c:pt idx="13383">
                  <c:v>1.7165999999999999</c:v>
                </c:pt>
                <c:pt idx="13384">
                  <c:v>1.6862999999999999</c:v>
                </c:pt>
                <c:pt idx="13385">
                  <c:v>1.7181</c:v>
                </c:pt>
                <c:pt idx="13386">
                  <c:v>1.722</c:v>
                </c:pt>
                <c:pt idx="13387">
                  <c:v>1.7253000000000001</c:v>
                </c:pt>
                <c:pt idx="13388">
                  <c:v>1.6896</c:v>
                </c:pt>
                <c:pt idx="13389">
                  <c:v>1.7223999999999999</c:v>
                </c:pt>
                <c:pt idx="13390">
                  <c:v>1.7239</c:v>
                </c:pt>
                <c:pt idx="13391">
                  <c:v>1.7189000000000001</c:v>
                </c:pt>
                <c:pt idx="13392">
                  <c:v>1.6858</c:v>
                </c:pt>
                <c:pt idx="13393">
                  <c:v>1.7229000000000001</c:v>
                </c:pt>
                <c:pt idx="13394">
                  <c:v>1.7136</c:v>
                </c:pt>
                <c:pt idx="13395">
                  <c:v>1.7143999999999999</c:v>
                </c:pt>
                <c:pt idx="13396">
                  <c:v>1.7165999999999999</c:v>
                </c:pt>
                <c:pt idx="13397">
                  <c:v>1.7206999999999999</c:v>
                </c:pt>
                <c:pt idx="13398">
                  <c:v>1.7219</c:v>
                </c:pt>
                <c:pt idx="13399">
                  <c:v>1.6758999999999999</c:v>
                </c:pt>
                <c:pt idx="13400">
                  <c:v>1.7206999999999999</c:v>
                </c:pt>
                <c:pt idx="13401">
                  <c:v>1.7091000000000001</c:v>
                </c:pt>
                <c:pt idx="13402">
                  <c:v>1.7019</c:v>
                </c:pt>
                <c:pt idx="13403">
                  <c:v>1.7193000000000001</c:v>
                </c:pt>
                <c:pt idx="13404">
                  <c:v>1.6949000000000001</c:v>
                </c:pt>
                <c:pt idx="13405">
                  <c:v>1.7094</c:v>
                </c:pt>
                <c:pt idx="13406">
                  <c:v>1.7038</c:v>
                </c:pt>
                <c:pt idx="13407">
                  <c:v>1.6879999999999999</c:v>
                </c:pt>
                <c:pt idx="13408">
                  <c:v>1.7114</c:v>
                </c:pt>
                <c:pt idx="13409">
                  <c:v>1.6922999999999999</c:v>
                </c:pt>
                <c:pt idx="13410">
                  <c:v>1.7135</c:v>
                </c:pt>
                <c:pt idx="13411">
                  <c:v>1.7081</c:v>
                </c:pt>
                <c:pt idx="13412">
                  <c:v>1.7186999999999999</c:v>
                </c:pt>
                <c:pt idx="13413">
                  <c:v>1.7152000000000001</c:v>
                </c:pt>
                <c:pt idx="13414">
                  <c:v>1.7137</c:v>
                </c:pt>
                <c:pt idx="13415">
                  <c:v>1.7158</c:v>
                </c:pt>
                <c:pt idx="13416">
                  <c:v>1.7114</c:v>
                </c:pt>
                <c:pt idx="13417">
                  <c:v>1.6814</c:v>
                </c:pt>
                <c:pt idx="13418">
                  <c:v>1.7091000000000001</c:v>
                </c:pt>
                <c:pt idx="13419">
                  <c:v>1.7193000000000001</c:v>
                </c:pt>
                <c:pt idx="13420">
                  <c:v>1.7138</c:v>
                </c:pt>
                <c:pt idx="13421">
                  <c:v>1.7101</c:v>
                </c:pt>
                <c:pt idx="13422">
                  <c:v>1.7171000000000001</c:v>
                </c:pt>
                <c:pt idx="13423">
                  <c:v>1.7081</c:v>
                </c:pt>
                <c:pt idx="13424">
                  <c:v>1.704</c:v>
                </c:pt>
                <c:pt idx="13425">
                  <c:v>1.6877</c:v>
                </c:pt>
                <c:pt idx="13426">
                  <c:v>1.6883999999999999</c:v>
                </c:pt>
                <c:pt idx="13427">
                  <c:v>1.7177</c:v>
                </c:pt>
                <c:pt idx="13428">
                  <c:v>1.7131000000000001</c:v>
                </c:pt>
                <c:pt idx="13429">
                  <c:v>1.7209000000000001</c:v>
                </c:pt>
                <c:pt idx="13430">
                  <c:v>1.7117</c:v>
                </c:pt>
                <c:pt idx="13431">
                  <c:v>1.716</c:v>
                </c:pt>
                <c:pt idx="13432">
                  <c:v>1.7123999999999999</c:v>
                </c:pt>
                <c:pt idx="13433">
                  <c:v>1.7173</c:v>
                </c:pt>
                <c:pt idx="13434">
                  <c:v>1.7183999999999999</c:v>
                </c:pt>
                <c:pt idx="13435">
                  <c:v>1.7124999999999999</c:v>
                </c:pt>
                <c:pt idx="13436">
                  <c:v>1.6921999999999999</c:v>
                </c:pt>
                <c:pt idx="13437">
                  <c:v>1.6961999999999999</c:v>
                </c:pt>
                <c:pt idx="13438">
                  <c:v>1.7122999999999999</c:v>
                </c:pt>
                <c:pt idx="13439">
                  <c:v>1.7119</c:v>
                </c:pt>
                <c:pt idx="13440">
                  <c:v>1.7129000000000001</c:v>
                </c:pt>
                <c:pt idx="13441">
                  <c:v>1.7159</c:v>
                </c:pt>
                <c:pt idx="13442">
                  <c:v>1.6840999999999999</c:v>
                </c:pt>
                <c:pt idx="13443">
                  <c:v>1.712</c:v>
                </c:pt>
                <c:pt idx="13444">
                  <c:v>1.7171000000000001</c:v>
                </c:pt>
                <c:pt idx="13445">
                  <c:v>1.7145999999999999</c:v>
                </c:pt>
                <c:pt idx="13446">
                  <c:v>1.6910000000000001</c:v>
                </c:pt>
                <c:pt idx="13447">
                  <c:v>1.7151000000000001</c:v>
                </c:pt>
                <c:pt idx="13448">
                  <c:v>1.7183999999999999</c:v>
                </c:pt>
                <c:pt idx="13449">
                  <c:v>1.7163999999999999</c:v>
                </c:pt>
                <c:pt idx="13450">
                  <c:v>1.7081999999999999</c:v>
                </c:pt>
                <c:pt idx="13451">
                  <c:v>1.7195</c:v>
                </c:pt>
                <c:pt idx="13452">
                  <c:v>1.6938</c:v>
                </c:pt>
                <c:pt idx="13453">
                  <c:v>1.7145999999999999</c:v>
                </c:pt>
                <c:pt idx="13454">
                  <c:v>1.7153</c:v>
                </c:pt>
                <c:pt idx="13455">
                  <c:v>1.7139</c:v>
                </c:pt>
                <c:pt idx="13456">
                  <c:v>1.7164999999999999</c:v>
                </c:pt>
                <c:pt idx="13457">
                  <c:v>1.7136</c:v>
                </c:pt>
                <c:pt idx="13458">
                  <c:v>1.7221</c:v>
                </c:pt>
                <c:pt idx="13459">
                  <c:v>1.7124999999999999</c:v>
                </c:pt>
                <c:pt idx="13460">
                  <c:v>1.6854</c:v>
                </c:pt>
                <c:pt idx="13461">
                  <c:v>1.7219</c:v>
                </c:pt>
                <c:pt idx="13462">
                  <c:v>1.7141</c:v>
                </c:pt>
                <c:pt idx="13463">
                  <c:v>1.7179</c:v>
                </c:pt>
                <c:pt idx="13464">
                  <c:v>1.7153</c:v>
                </c:pt>
                <c:pt idx="13465">
                  <c:v>1.7128000000000001</c:v>
                </c:pt>
                <c:pt idx="13466">
                  <c:v>1.7195</c:v>
                </c:pt>
                <c:pt idx="13467">
                  <c:v>1.6856</c:v>
                </c:pt>
                <c:pt idx="13468">
                  <c:v>1.718</c:v>
                </c:pt>
                <c:pt idx="13469">
                  <c:v>1.7137</c:v>
                </c:pt>
                <c:pt idx="13470">
                  <c:v>1.7226999999999999</c:v>
                </c:pt>
                <c:pt idx="13471">
                  <c:v>1.7217</c:v>
                </c:pt>
                <c:pt idx="13472">
                  <c:v>1.7161</c:v>
                </c:pt>
                <c:pt idx="13473">
                  <c:v>1.7197</c:v>
                </c:pt>
                <c:pt idx="13474">
                  <c:v>1.7194</c:v>
                </c:pt>
                <c:pt idx="13475">
                  <c:v>1.72</c:v>
                </c:pt>
                <c:pt idx="13476">
                  <c:v>1.6862999999999999</c:v>
                </c:pt>
                <c:pt idx="13477">
                  <c:v>1.7134</c:v>
                </c:pt>
                <c:pt idx="13478">
                  <c:v>1.7209000000000001</c:v>
                </c:pt>
                <c:pt idx="13479">
                  <c:v>1.7228000000000001</c:v>
                </c:pt>
                <c:pt idx="13480">
                  <c:v>1.7144999999999999</c:v>
                </c:pt>
                <c:pt idx="13481">
                  <c:v>1.7149000000000001</c:v>
                </c:pt>
                <c:pt idx="13482">
                  <c:v>1.7251000000000001</c:v>
                </c:pt>
                <c:pt idx="13483">
                  <c:v>1.7204999999999999</c:v>
                </c:pt>
                <c:pt idx="13484">
                  <c:v>1.7143999999999999</c:v>
                </c:pt>
                <c:pt idx="13485">
                  <c:v>1.7282999999999999</c:v>
                </c:pt>
                <c:pt idx="13486">
                  <c:v>1.7204999999999999</c:v>
                </c:pt>
                <c:pt idx="13487">
                  <c:v>1.7202</c:v>
                </c:pt>
                <c:pt idx="13488">
                  <c:v>1.6892</c:v>
                </c:pt>
                <c:pt idx="13489">
                  <c:v>1.6997</c:v>
                </c:pt>
                <c:pt idx="13490">
                  <c:v>1.6978</c:v>
                </c:pt>
                <c:pt idx="13491">
                  <c:v>1.7098</c:v>
                </c:pt>
                <c:pt idx="13492">
                  <c:v>1.7110000000000001</c:v>
                </c:pt>
                <c:pt idx="13493">
                  <c:v>1.7037</c:v>
                </c:pt>
                <c:pt idx="13494">
                  <c:v>1.6794</c:v>
                </c:pt>
                <c:pt idx="13495">
                  <c:v>1.7194</c:v>
                </c:pt>
                <c:pt idx="13496">
                  <c:v>1.7110000000000001</c:v>
                </c:pt>
                <c:pt idx="13497">
                  <c:v>1.7219</c:v>
                </c:pt>
                <c:pt idx="13498">
                  <c:v>1.7144999999999999</c:v>
                </c:pt>
                <c:pt idx="13499">
                  <c:v>1.7168000000000001</c:v>
                </c:pt>
                <c:pt idx="13500">
                  <c:v>1.7171000000000001</c:v>
                </c:pt>
                <c:pt idx="13501">
                  <c:v>1.7118</c:v>
                </c:pt>
                <c:pt idx="13502">
                  <c:v>1.7194</c:v>
                </c:pt>
                <c:pt idx="13503">
                  <c:v>1.7123999999999999</c:v>
                </c:pt>
                <c:pt idx="13504">
                  <c:v>1.7243999999999999</c:v>
                </c:pt>
                <c:pt idx="13505">
                  <c:v>1.7235</c:v>
                </c:pt>
                <c:pt idx="13506">
                  <c:v>1.7074</c:v>
                </c:pt>
                <c:pt idx="13507">
                  <c:v>1.7204999999999999</c:v>
                </c:pt>
                <c:pt idx="13508">
                  <c:v>1.7192000000000001</c:v>
                </c:pt>
                <c:pt idx="13509">
                  <c:v>1.7306999999999999</c:v>
                </c:pt>
                <c:pt idx="13510">
                  <c:v>1.6946000000000001</c:v>
                </c:pt>
                <c:pt idx="13511">
                  <c:v>1.6979</c:v>
                </c:pt>
                <c:pt idx="13512">
                  <c:v>1.7249000000000001</c:v>
                </c:pt>
                <c:pt idx="13513">
                  <c:v>1.7165999999999999</c:v>
                </c:pt>
                <c:pt idx="13514">
                  <c:v>1.7078</c:v>
                </c:pt>
                <c:pt idx="13515">
                  <c:v>1.6946000000000001</c:v>
                </c:pt>
                <c:pt idx="13516">
                  <c:v>1.6977</c:v>
                </c:pt>
                <c:pt idx="13517">
                  <c:v>1.7235</c:v>
                </c:pt>
                <c:pt idx="13518">
                  <c:v>1.72</c:v>
                </c:pt>
                <c:pt idx="13519">
                  <c:v>1.7197</c:v>
                </c:pt>
                <c:pt idx="13520">
                  <c:v>1.7195</c:v>
                </c:pt>
                <c:pt idx="13521">
                  <c:v>1.7239</c:v>
                </c:pt>
                <c:pt idx="13522">
                  <c:v>1.6944999999999999</c:v>
                </c:pt>
                <c:pt idx="13523">
                  <c:v>1.6972</c:v>
                </c:pt>
                <c:pt idx="13524">
                  <c:v>1.7249000000000001</c:v>
                </c:pt>
                <c:pt idx="13525">
                  <c:v>1.7185999999999999</c:v>
                </c:pt>
                <c:pt idx="13526">
                  <c:v>1.7186999999999999</c:v>
                </c:pt>
                <c:pt idx="13527">
                  <c:v>1.7175</c:v>
                </c:pt>
                <c:pt idx="13528">
                  <c:v>1.7098</c:v>
                </c:pt>
                <c:pt idx="13529">
                  <c:v>1.7278</c:v>
                </c:pt>
                <c:pt idx="13530">
                  <c:v>1.7131000000000001</c:v>
                </c:pt>
                <c:pt idx="13531">
                  <c:v>1.6928000000000001</c:v>
                </c:pt>
                <c:pt idx="13532">
                  <c:v>1.6934</c:v>
                </c:pt>
                <c:pt idx="13533">
                  <c:v>1.7273000000000001</c:v>
                </c:pt>
                <c:pt idx="13534">
                  <c:v>1.7273000000000001</c:v>
                </c:pt>
                <c:pt idx="13535">
                  <c:v>1.7212000000000001</c:v>
                </c:pt>
                <c:pt idx="13536">
                  <c:v>1.7155</c:v>
                </c:pt>
                <c:pt idx="13537">
                  <c:v>1.7202</c:v>
                </c:pt>
                <c:pt idx="13538">
                  <c:v>1.7215</c:v>
                </c:pt>
                <c:pt idx="13539">
                  <c:v>1.7198</c:v>
                </c:pt>
                <c:pt idx="13540">
                  <c:v>1.7117</c:v>
                </c:pt>
                <c:pt idx="13541">
                  <c:v>1.7267999999999999</c:v>
                </c:pt>
                <c:pt idx="13542">
                  <c:v>1.7202999999999999</c:v>
                </c:pt>
                <c:pt idx="13543">
                  <c:v>1.6915</c:v>
                </c:pt>
                <c:pt idx="13544">
                  <c:v>1.6938</c:v>
                </c:pt>
                <c:pt idx="13545">
                  <c:v>1.6901999999999999</c:v>
                </c:pt>
                <c:pt idx="13546">
                  <c:v>1.722</c:v>
                </c:pt>
                <c:pt idx="13547">
                  <c:v>1.6966000000000001</c:v>
                </c:pt>
                <c:pt idx="13548">
                  <c:v>1.7304999999999999</c:v>
                </c:pt>
                <c:pt idx="13549">
                  <c:v>1.6980999999999999</c:v>
                </c:pt>
                <c:pt idx="13550">
                  <c:v>1.6919</c:v>
                </c:pt>
                <c:pt idx="13551">
                  <c:v>1.7244999999999999</c:v>
                </c:pt>
                <c:pt idx="13552">
                  <c:v>1.7192000000000001</c:v>
                </c:pt>
                <c:pt idx="13553">
                  <c:v>1.7215</c:v>
                </c:pt>
                <c:pt idx="13554">
                  <c:v>1.6920999999999999</c:v>
                </c:pt>
                <c:pt idx="13555">
                  <c:v>1.7029000000000001</c:v>
                </c:pt>
                <c:pt idx="13556">
                  <c:v>1.7199</c:v>
                </c:pt>
                <c:pt idx="13557">
                  <c:v>1.7188000000000001</c:v>
                </c:pt>
                <c:pt idx="13558">
                  <c:v>1.722</c:v>
                </c:pt>
                <c:pt idx="13559">
                  <c:v>1.7238</c:v>
                </c:pt>
                <c:pt idx="13560">
                  <c:v>1.7289000000000001</c:v>
                </c:pt>
                <c:pt idx="13561">
                  <c:v>1.7239</c:v>
                </c:pt>
                <c:pt idx="13562">
                  <c:v>1.7047000000000001</c:v>
                </c:pt>
                <c:pt idx="13563">
                  <c:v>1.7265999999999999</c:v>
                </c:pt>
                <c:pt idx="13564">
                  <c:v>1.7219</c:v>
                </c:pt>
                <c:pt idx="13565">
                  <c:v>1.7222</c:v>
                </c:pt>
                <c:pt idx="13566">
                  <c:v>1.7130000000000001</c:v>
                </c:pt>
                <c:pt idx="13567">
                  <c:v>1.7035</c:v>
                </c:pt>
                <c:pt idx="13568">
                  <c:v>1.7237</c:v>
                </c:pt>
                <c:pt idx="13569">
                  <c:v>1.7262999999999999</c:v>
                </c:pt>
                <c:pt idx="13570">
                  <c:v>1.7213000000000001</c:v>
                </c:pt>
                <c:pt idx="13571">
                  <c:v>1.7204999999999999</c:v>
                </c:pt>
                <c:pt idx="13572">
                  <c:v>1.7003999999999999</c:v>
                </c:pt>
                <c:pt idx="13573">
                  <c:v>1.7305999999999999</c:v>
                </c:pt>
                <c:pt idx="13574">
                  <c:v>1.724</c:v>
                </c:pt>
                <c:pt idx="13575">
                  <c:v>1.7267999999999999</c:v>
                </c:pt>
                <c:pt idx="13576">
                  <c:v>1.6984999999999999</c:v>
                </c:pt>
                <c:pt idx="13577">
                  <c:v>1.6992</c:v>
                </c:pt>
                <c:pt idx="13578">
                  <c:v>1.7183999999999999</c:v>
                </c:pt>
                <c:pt idx="13579">
                  <c:v>1.7252000000000001</c:v>
                </c:pt>
                <c:pt idx="13580">
                  <c:v>1.7024999999999999</c:v>
                </c:pt>
                <c:pt idx="13581">
                  <c:v>1.7216</c:v>
                </c:pt>
                <c:pt idx="13582">
                  <c:v>1.7313000000000001</c:v>
                </c:pt>
                <c:pt idx="13583">
                  <c:v>1.7030000000000001</c:v>
                </c:pt>
                <c:pt idx="13584">
                  <c:v>1.7221</c:v>
                </c:pt>
                <c:pt idx="13585">
                  <c:v>1.6996</c:v>
                </c:pt>
                <c:pt idx="13586">
                  <c:v>1.7122999999999999</c:v>
                </c:pt>
                <c:pt idx="13587">
                  <c:v>1.7172000000000001</c:v>
                </c:pt>
                <c:pt idx="13588">
                  <c:v>1.6992</c:v>
                </c:pt>
                <c:pt idx="13589">
                  <c:v>1.7081</c:v>
                </c:pt>
                <c:pt idx="13590">
                  <c:v>1.6919999999999999</c:v>
                </c:pt>
                <c:pt idx="13591">
                  <c:v>1.7263999999999999</c:v>
                </c:pt>
                <c:pt idx="13592">
                  <c:v>1.7293000000000001</c:v>
                </c:pt>
                <c:pt idx="13593">
                  <c:v>1.6986000000000001</c:v>
                </c:pt>
                <c:pt idx="13594">
                  <c:v>1.7070000000000001</c:v>
                </c:pt>
                <c:pt idx="13595">
                  <c:v>1.7278</c:v>
                </c:pt>
                <c:pt idx="13596">
                  <c:v>1.6842999999999999</c:v>
                </c:pt>
                <c:pt idx="13597">
                  <c:v>1.7263999999999999</c:v>
                </c:pt>
                <c:pt idx="13598">
                  <c:v>1.6955</c:v>
                </c:pt>
                <c:pt idx="13599">
                  <c:v>1.6955</c:v>
                </c:pt>
                <c:pt idx="13600">
                  <c:v>1.7245999999999999</c:v>
                </c:pt>
                <c:pt idx="13601">
                  <c:v>1.7283999999999999</c:v>
                </c:pt>
                <c:pt idx="13602">
                  <c:v>1.7205999999999999</c:v>
                </c:pt>
                <c:pt idx="13603">
                  <c:v>1.7232000000000001</c:v>
                </c:pt>
                <c:pt idx="13604">
                  <c:v>1.7289000000000001</c:v>
                </c:pt>
                <c:pt idx="13605">
                  <c:v>1.7149000000000001</c:v>
                </c:pt>
                <c:pt idx="13606">
                  <c:v>1.7027000000000001</c:v>
                </c:pt>
                <c:pt idx="13607">
                  <c:v>1.7264999999999999</c:v>
                </c:pt>
                <c:pt idx="13608">
                  <c:v>1.7261</c:v>
                </c:pt>
                <c:pt idx="13609">
                  <c:v>1.7267999999999999</c:v>
                </c:pt>
                <c:pt idx="13610">
                  <c:v>1.7246999999999999</c:v>
                </c:pt>
                <c:pt idx="13611">
                  <c:v>1.7322</c:v>
                </c:pt>
                <c:pt idx="13612">
                  <c:v>1.6960999999999999</c:v>
                </c:pt>
                <c:pt idx="13613">
                  <c:v>1.7337</c:v>
                </c:pt>
                <c:pt idx="13614">
                  <c:v>1.7365999999999999</c:v>
                </c:pt>
                <c:pt idx="13615">
                  <c:v>1.7323</c:v>
                </c:pt>
                <c:pt idx="13616">
                  <c:v>1.7358</c:v>
                </c:pt>
                <c:pt idx="13617">
                  <c:v>1.7002999999999999</c:v>
                </c:pt>
                <c:pt idx="13618">
                  <c:v>1.7203999999999999</c:v>
                </c:pt>
                <c:pt idx="13619">
                  <c:v>1.7222</c:v>
                </c:pt>
                <c:pt idx="13620">
                  <c:v>1.7145999999999999</c:v>
                </c:pt>
                <c:pt idx="13621">
                  <c:v>1.7158</c:v>
                </c:pt>
                <c:pt idx="13622">
                  <c:v>1.712</c:v>
                </c:pt>
                <c:pt idx="13623">
                  <c:v>1.7190000000000001</c:v>
                </c:pt>
                <c:pt idx="13624">
                  <c:v>1.7245999999999999</c:v>
                </c:pt>
                <c:pt idx="13625">
                  <c:v>1.7121999999999999</c:v>
                </c:pt>
                <c:pt idx="13626">
                  <c:v>1.7146999999999999</c:v>
                </c:pt>
                <c:pt idx="13627">
                  <c:v>1.7137</c:v>
                </c:pt>
                <c:pt idx="13628">
                  <c:v>1.7142999999999999</c:v>
                </c:pt>
                <c:pt idx="13629">
                  <c:v>1.7155</c:v>
                </c:pt>
                <c:pt idx="13630">
                  <c:v>1.7133</c:v>
                </c:pt>
                <c:pt idx="13631">
                  <c:v>1.7195</c:v>
                </c:pt>
                <c:pt idx="13632">
                  <c:v>1.7179</c:v>
                </c:pt>
                <c:pt idx="13633">
                  <c:v>1.7233000000000001</c:v>
                </c:pt>
                <c:pt idx="13634">
                  <c:v>1.6912</c:v>
                </c:pt>
                <c:pt idx="13635">
                  <c:v>1.6838</c:v>
                </c:pt>
                <c:pt idx="13636">
                  <c:v>1.6899</c:v>
                </c:pt>
                <c:pt idx="13637">
                  <c:v>1.7124999999999999</c:v>
                </c:pt>
                <c:pt idx="13638">
                  <c:v>1.6984999999999999</c:v>
                </c:pt>
                <c:pt idx="13639">
                  <c:v>1.6884999999999999</c:v>
                </c:pt>
                <c:pt idx="13640">
                  <c:v>1.6989000000000001</c:v>
                </c:pt>
                <c:pt idx="13641">
                  <c:v>1.7188000000000001</c:v>
                </c:pt>
                <c:pt idx="13642">
                  <c:v>1.7144999999999999</c:v>
                </c:pt>
                <c:pt idx="13643">
                  <c:v>1.7233000000000001</c:v>
                </c:pt>
                <c:pt idx="13644">
                  <c:v>1.7141999999999999</c:v>
                </c:pt>
                <c:pt idx="13645">
                  <c:v>1.712</c:v>
                </c:pt>
                <c:pt idx="13646">
                  <c:v>1.6895</c:v>
                </c:pt>
                <c:pt idx="13647">
                  <c:v>1.7136</c:v>
                </c:pt>
                <c:pt idx="13648">
                  <c:v>1.7254</c:v>
                </c:pt>
                <c:pt idx="13649">
                  <c:v>1.7132000000000001</c:v>
                </c:pt>
                <c:pt idx="13650">
                  <c:v>1.6942999999999999</c:v>
                </c:pt>
                <c:pt idx="13651">
                  <c:v>1.6894</c:v>
                </c:pt>
                <c:pt idx="13652">
                  <c:v>1.7150000000000001</c:v>
                </c:pt>
                <c:pt idx="13653">
                  <c:v>1.7150000000000001</c:v>
                </c:pt>
                <c:pt idx="13654">
                  <c:v>1.7163999999999999</c:v>
                </c:pt>
                <c:pt idx="13655">
                  <c:v>1.6952</c:v>
                </c:pt>
                <c:pt idx="13656">
                  <c:v>1.6901999999999999</c:v>
                </c:pt>
                <c:pt idx="13657">
                  <c:v>1.6883999999999999</c:v>
                </c:pt>
                <c:pt idx="13658">
                  <c:v>1.7221</c:v>
                </c:pt>
                <c:pt idx="13659">
                  <c:v>1.7111000000000001</c:v>
                </c:pt>
                <c:pt idx="13660">
                  <c:v>1.7179</c:v>
                </c:pt>
                <c:pt idx="13661">
                  <c:v>1.7158</c:v>
                </c:pt>
                <c:pt idx="13662">
                  <c:v>1.7155</c:v>
                </c:pt>
                <c:pt idx="13663">
                  <c:v>1.7169000000000001</c:v>
                </c:pt>
                <c:pt idx="13664">
                  <c:v>1.7121999999999999</c:v>
                </c:pt>
                <c:pt idx="13665">
                  <c:v>1.7081999999999999</c:v>
                </c:pt>
                <c:pt idx="13666">
                  <c:v>1.7122999999999999</c:v>
                </c:pt>
                <c:pt idx="13667">
                  <c:v>1.6792</c:v>
                </c:pt>
                <c:pt idx="13668">
                  <c:v>1.6852</c:v>
                </c:pt>
                <c:pt idx="13669">
                  <c:v>1.6999</c:v>
                </c:pt>
                <c:pt idx="13670">
                  <c:v>1.7052</c:v>
                </c:pt>
                <c:pt idx="13671">
                  <c:v>1.7051000000000001</c:v>
                </c:pt>
                <c:pt idx="13672">
                  <c:v>1.7102999999999999</c:v>
                </c:pt>
                <c:pt idx="13673">
                  <c:v>1.7091000000000001</c:v>
                </c:pt>
                <c:pt idx="13674">
                  <c:v>1.7018</c:v>
                </c:pt>
                <c:pt idx="13675">
                  <c:v>1.7098</c:v>
                </c:pt>
                <c:pt idx="13676">
                  <c:v>1.7059</c:v>
                </c:pt>
                <c:pt idx="13677">
                  <c:v>1.7122999999999999</c:v>
                </c:pt>
                <c:pt idx="13678">
                  <c:v>1.7117</c:v>
                </c:pt>
                <c:pt idx="13679">
                  <c:v>1.6870000000000001</c:v>
                </c:pt>
                <c:pt idx="13680">
                  <c:v>1.7076</c:v>
                </c:pt>
                <c:pt idx="13681">
                  <c:v>1.6819</c:v>
                </c:pt>
                <c:pt idx="13682">
                  <c:v>1.7073</c:v>
                </c:pt>
                <c:pt idx="13683">
                  <c:v>1.7016</c:v>
                </c:pt>
                <c:pt idx="13684">
                  <c:v>1.7090000000000001</c:v>
                </c:pt>
                <c:pt idx="13685">
                  <c:v>1.7102999999999999</c:v>
                </c:pt>
                <c:pt idx="13686">
                  <c:v>1.7157</c:v>
                </c:pt>
                <c:pt idx="13687">
                  <c:v>1.6854</c:v>
                </c:pt>
                <c:pt idx="13688">
                  <c:v>1.7156</c:v>
                </c:pt>
                <c:pt idx="13689">
                  <c:v>1.6853</c:v>
                </c:pt>
                <c:pt idx="13690">
                  <c:v>1.6920999999999999</c:v>
                </c:pt>
                <c:pt idx="13691">
                  <c:v>1.7039</c:v>
                </c:pt>
                <c:pt idx="13692">
                  <c:v>1.7096</c:v>
                </c:pt>
                <c:pt idx="13693">
                  <c:v>1.71</c:v>
                </c:pt>
                <c:pt idx="13694">
                  <c:v>1.714</c:v>
                </c:pt>
                <c:pt idx="13695">
                  <c:v>1.7178</c:v>
                </c:pt>
                <c:pt idx="13696">
                  <c:v>1.7109000000000001</c:v>
                </c:pt>
                <c:pt idx="13697">
                  <c:v>1.6900999999999999</c:v>
                </c:pt>
                <c:pt idx="13698">
                  <c:v>1.7096</c:v>
                </c:pt>
                <c:pt idx="13699">
                  <c:v>1.7076</c:v>
                </c:pt>
                <c:pt idx="13700">
                  <c:v>1.6841999999999999</c:v>
                </c:pt>
                <c:pt idx="13701">
                  <c:v>1.7109000000000001</c:v>
                </c:pt>
                <c:pt idx="13702">
                  <c:v>1.6927000000000001</c:v>
                </c:pt>
                <c:pt idx="13703">
                  <c:v>1.7063999999999999</c:v>
                </c:pt>
                <c:pt idx="13704">
                  <c:v>1.7096</c:v>
                </c:pt>
                <c:pt idx="13705">
                  <c:v>1.7123999999999999</c:v>
                </c:pt>
                <c:pt idx="13706">
                  <c:v>1.6881999999999999</c:v>
                </c:pt>
                <c:pt idx="13707">
                  <c:v>1.7154</c:v>
                </c:pt>
                <c:pt idx="13708">
                  <c:v>1.7113</c:v>
                </c:pt>
                <c:pt idx="13709">
                  <c:v>1.6866000000000001</c:v>
                </c:pt>
                <c:pt idx="13710">
                  <c:v>1.6623000000000001</c:v>
                </c:pt>
                <c:pt idx="13711">
                  <c:v>1.714</c:v>
                </c:pt>
                <c:pt idx="13712">
                  <c:v>1.706</c:v>
                </c:pt>
                <c:pt idx="13713">
                  <c:v>1.6769000000000001</c:v>
                </c:pt>
                <c:pt idx="13714">
                  <c:v>1.7116</c:v>
                </c:pt>
                <c:pt idx="13715">
                  <c:v>1.6822999999999999</c:v>
                </c:pt>
                <c:pt idx="13716">
                  <c:v>1.7064999999999999</c:v>
                </c:pt>
                <c:pt idx="13717">
                  <c:v>1.7097</c:v>
                </c:pt>
                <c:pt idx="13718">
                  <c:v>1.7122999999999999</c:v>
                </c:pt>
                <c:pt idx="13719">
                  <c:v>1.7085999999999999</c:v>
                </c:pt>
                <c:pt idx="13720">
                  <c:v>1.7041999999999999</c:v>
                </c:pt>
                <c:pt idx="13721">
                  <c:v>1.6923999999999999</c:v>
                </c:pt>
                <c:pt idx="13722">
                  <c:v>1.7070000000000001</c:v>
                </c:pt>
                <c:pt idx="13723">
                  <c:v>1.7073</c:v>
                </c:pt>
                <c:pt idx="13724">
                  <c:v>1.7097</c:v>
                </c:pt>
                <c:pt idx="13725">
                  <c:v>1.7084999999999999</c:v>
                </c:pt>
                <c:pt idx="13726">
                  <c:v>1.7141</c:v>
                </c:pt>
                <c:pt idx="13727">
                  <c:v>1.714</c:v>
                </c:pt>
                <c:pt idx="13728">
                  <c:v>1.7033</c:v>
                </c:pt>
                <c:pt idx="13729">
                  <c:v>1.7082999999999999</c:v>
                </c:pt>
                <c:pt idx="13730">
                  <c:v>1.7112000000000001</c:v>
                </c:pt>
                <c:pt idx="13731">
                  <c:v>1.7031000000000001</c:v>
                </c:pt>
                <c:pt idx="13732">
                  <c:v>1.7077</c:v>
                </c:pt>
                <c:pt idx="13733">
                  <c:v>1.6816</c:v>
                </c:pt>
                <c:pt idx="13734">
                  <c:v>1.7010000000000001</c:v>
                </c:pt>
                <c:pt idx="13735">
                  <c:v>1.6795</c:v>
                </c:pt>
                <c:pt idx="13736">
                  <c:v>1.6986000000000001</c:v>
                </c:pt>
                <c:pt idx="13737">
                  <c:v>1.6802999999999999</c:v>
                </c:pt>
                <c:pt idx="13738">
                  <c:v>1.7102999999999999</c:v>
                </c:pt>
                <c:pt idx="13739">
                  <c:v>1.7021999999999999</c:v>
                </c:pt>
                <c:pt idx="13740">
                  <c:v>1.7063999999999999</c:v>
                </c:pt>
                <c:pt idx="13741">
                  <c:v>1.7040999999999999</c:v>
                </c:pt>
                <c:pt idx="13742">
                  <c:v>1.7061999999999999</c:v>
                </c:pt>
                <c:pt idx="13743">
                  <c:v>1.7071000000000001</c:v>
                </c:pt>
                <c:pt idx="13744">
                  <c:v>1.7101</c:v>
                </c:pt>
                <c:pt idx="13745">
                  <c:v>1.7105999999999999</c:v>
                </c:pt>
                <c:pt idx="13746">
                  <c:v>1.7132000000000001</c:v>
                </c:pt>
                <c:pt idx="13747">
                  <c:v>1.6846000000000001</c:v>
                </c:pt>
                <c:pt idx="13748">
                  <c:v>1.7122999999999999</c:v>
                </c:pt>
                <c:pt idx="13749">
                  <c:v>1.6830000000000001</c:v>
                </c:pt>
                <c:pt idx="13750">
                  <c:v>1.7122999999999999</c:v>
                </c:pt>
                <c:pt idx="13751">
                  <c:v>1.6794</c:v>
                </c:pt>
                <c:pt idx="13752">
                  <c:v>1.6822999999999999</c:v>
                </c:pt>
                <c:pt idx="13753">
                  <c:v>1.7111000000000001</c:v>
                </c:pt>
                <c:pt idx="13754">
                  <c:v>1.6837</c:v>
                </c:pt>
                <c:pt idx="13755">
                  <c:v>1.7082999999999999</c:v>
                </c:pt>
                <c:pt idx="13756">
                  <c:v>1.6772</c:v>
                </c:pt>
                <c:pt idx="13757">
                  <c:v>1.7115</c:v>
                </c:pt>
                <c:pt idx="13758">
                  <c:v>1.7102999999999999</c:v>
                </c:pt>
                <c:pt idx="13759">
                  <c:v>1.7163999999999999</c:v>
                </c:pt>
                <c:pt idx="13760">
                  <c:v>1.7084999999999999</c:v>
                </c:pt>
                <c:pt idx="13761">
                  <c:v>1.6848000000000001</c:v>
                </c:pt>
                <c:pt idx="13762">
                  <c:v>1.7148000000000001</c:v>
                </c:pt>
                <c:pt idx="13763">
                  <c:v>1.669</c:v>
                </c:pt>
                <c:pt idx="13764">
                  <c:v>1.7161</c:v>
                </c:pt>
                <c:pt idx="13765">
                  <c:v>1.7031000000000001</c:v>
                </c:pt>
                <c:pt idx="13766">
                  <c:v>1.6780999999999999</c:v>
                </c:pt>
                <c:pt idx="13767">
                  <c:v>1.7062999999999999</c:v>
                </c:pt>
                <c:pt idx="13768">
                  <c:v>1.7035</c:v>
                </c:pt>
                <c:pt idx="13769">
                  <c:v>1.7070000000000001</c:v>
                </c:pt>
                <c:pt idx="13770">
                  <c:v>1.6987000000000001</c:v>
                </c:pt>
                <c:pt idx="13771">
                  <c:v>1.7075</c:v>
                </c:pt>
                <c:pt idx="13772">
                  <c:v>1.7043999999999999</c:v>
                </c:pt>
                <c:pt idx="13773">
                  <c:v>1.7043999999999999</c:v>
                </c:pt>
                <c:pt idx="13774">
                  <c:v>1.6832</c:v>
                </c:pt>
                <c:pt idx="13775">
                  <c:v>1.7000999999999999</c:v>
                </c:pt>
                <c:pt idx="13776">
                  <c:v>1.6975</c:v>
                </c:pt>
                <c:pt idx="13777">
                  <c:v>1.704</c:v>
                </c:pt>
                <c:pt idx="13778">
                  <c:v>1.6793</c:v>
                </c:pt>
                <c:pt idx="13779">
                  <c:v>1.7059</c:v>
                </c:pt>
                <c:pt idx="13780">
                  <c:v>1.7084999999999999</c:v>
                </c:pt>
                <c:pt idx="13781">
                  <c:v>1.6800999999999999</c:v>
                </c:pt>
                <c:pt idx="13782">
                  <c:v>1.7053</c:v>
                </c:pt>
                <c:pt idx="13783">
                  <c:v>1.6786000000000001</c:v>
                </c:pt>
                <c:pt idx="13784">
                  <c:v>1.6795</c:v>
                </c:pt>
                <c:pt idx="13785">
                  <c:v>1.7040999999999999</c:v>
                </c:pt>
                <c:pt idx="13786">
                  <c:v>1.6795</c:v>
                </c:pt>
                <c:pt idx="13787">
                  <c:v>1.7061999999999999</c:v>
                </c:pt>
                <c:pt idx="13788">
                  <c:v>1.7097</c:v>
                </c:pt>
                <c:pt idx="13789">
                  <c:v>1.706</c:v>
                </c:pt>
                <c:pt idx="13790">
                  <c:v>1.6821999999999999</c:v>
                </c:pt>
                <c:pt idx="13791">
                  <c:v>1.7130000000000001</c:v>
                </c:pt>
                <c:pt idx="13792">
                  <c:v>1.6872</c:v>
                </c:pt>
                <c:pt idx="13793">
                  <c:v>1.7128000000000001</c:v>
                </c:pt>
                <c:pt idx="13794">
                  <c:v>1.7114</c:v>
                </c:pt>
                <c:pt idx="13795">
                  <c:v>1.7114</c:v>
                </c:pt>
                <c:pt idx="13796">
                  <c:v>1.7101999999999999</c:v>
                </c:pt>
                <c:pt idx="13797">
                  <c:v>1.71</c:v>
                </c:pt>
                <c:pt idx="13798">
                  <c:v>1.7087000000000001</c:v>
                </c:pt>
                <c:pt idx="13799">
                  <c:v>1.712</c:v>
                </c:pt>
                <c:pt idx="13800">
                  <c:v>1.7101999999999999</c:v>
                </c:pt>
                <c:pt idx="13801">
                  <c:v>1.7136</c:v>
                </c:pt>
                <c:pt idx="13802">
                  <c:v>1.7019</c:v>
                </c:pt>
                <c:pt idx="13803">
                  <c:v>1.7151000000000001</c:v>
                </c:pt>
                <c:pt idx="13804">
                  <c:v>1.7093</c:v>
                </c:pt>
                <c:pt idx="13805">
                  <c:v>1.6873</c:v>
                </c:pt>
                <c:pt idx="13806">
                  <c:v>1.7161999999999999</c:v>
                </c:pt>
                <c:pt idx="13807">
                  <c:v>1.7101</c:v>
                </c:pt>
                <c:pt idx="13808">
                  <c:v>1.7124999999999999</c:v>
                </c:pt>
                <c:pt idx="13809">
                  <c:v>1.7027000000000001</c:v>
                </c:pt>
                <c:pt idx="13810">
                  <c:v>1.6831</c:v>
                </c:pt>
                <c:pt idx="13811">
                  <c:v>1.7143999999999999</c:v>
                </c:pt>
                <c:pt idx="13812">
                  <c:v>1.7217</c:v>
                </c:pt>
                <c:pt idx="13813">
                  <c:v>1.7223999999999999</c:v>
                </c:pt>
                <c:pt idx="13814">
                  <c:v>1.7145999999999999</c:v>
                </c:pt>
                <c:pt idx="13815">
                  <c:v>1.6919</c:v>
                </c:pt>
                <c:pt idx="13816">
                  <c:v>1.7181999999999999</c:v>
                </c:pt>
                <c:pt idx="13817">
                  <c:v>1.7131000000000001</c:v>
                </c:pt>
                <c:pt idx="13818">
                  <c:v>1.7195</c:v>
                </c:pt>
                <c:pt idx="13819">
                  <c:v>1.7074</c:v>
                </c:pt>
                <c:pt idx="13820">
                  <c:v>1.7242999999999999</c:v>
                </c:pt>
                <c:pt idx="13821">
                  <c:v>1.7141</c:v>
                </c:pt>
                <c:pt idx="13822">
                  <c:v>1.7093</c:v>
                </c:pt>
                <c:pt idx="13823">
                  <c:v>1.7255</c:v>
                </c:pt>
                <c:pt idx="13824">
                  <c:v>1.7216</c:v>
                </c:pt>
                <c:pt idx="13825">
                  <c:v>1.7144999999999999</c:v>
                </c:pt>
                <c:pt idx="13826">
                  <c:v>1.7199</c:v>
                </c:pt>
                <c:pt idx="13827">
                  <c:v>1.6955</c:v>
                </c:pt>
                <c:pt idx="13828">
                  <c:v>1.7191000000000001</c:v>
                </c:pt>
                <c:pt idx="13829">
                  <c:v>1.6932</c:v>
                </c:pt>
                <c:pt idx="13830">
                  <c:v>1.7265999999999999</c:v>
                </c:pt>
                <c:pt idx="13831">
                  <c:v>1.7197</c:v>
                </c:pt>
                <c:pt idx="13832">
                  <c:v>1.7236</c:v>
                </c:pt>
                <c:pt idx="13833">
                  <c:v>1.7262999999999999</c:v>
                </c:pt>
                <c:pt idx="13834">
                  <c:v>1.7179</c:v>
                </c:pt>
                <c:pt idx="13835">
                  <c:v>1.7272000000000001</c:v>
                </c:pt>
                <c:pt idx="13836">
                  <c:v>1.7212000000000001</c:v>
                </c:pt>
                <c:pt idx="13837">
                  <c:v>1.7286999999999999</c:v>
                </c:pt>
                <c:pt idx="13838">
                  <c:v>1.7257</c:v>
                </c:pt>
                <c:pt idx="13839">
                  <c:v>1.7232000000000001</c:v>
                </c:pt>
                <c:pt idx="13840">
                  <c:v>1.7331000000000001</c:v>
                </c:pt>
                <c:pt idx="13841">
                  <c:v>1.7246999999999999</c:v>
                </c:pt>
                <c:pt idx="13842">
                  <c:v>1.728</c:v>
                </c:pt>
                <c:pt idx="13843">
                  <c:v>1.7158</c:v>
                </c:pt>
                <c:pt idx="13844">
                  <c:v>1.7216</c:v>
                </c:pt>
                <c:pt idx="13845">
                  <c:v>1.7219</c:v>
                </c:pt>
                <c:pt idx="13846">
                  <c:v>1.72</c:v>
                </c:pt>
                <c:pt idx="13847">
                  <c:v>1.7290000000000001</c:v>
                </c:pt>
                <c:pt idx="13848">
                  <c:v>1.7237</c:v>
                </c:pt>
                <c:pt idx="13849">
                  <c:v>1.7229000000000001</c:v>
                </c:pt>
                <c:pt idx="13850">
                  <c:v>1.7190000000000001</c:v>
                </c:pt>
                <c:pt idx="13851">
                  <c:v>1.6997</c:v>
                </c:pt>
                <c:pt idx="13852">
                  <c:v>1.7205999999999999</c:v>
                </c:pt>
                <c:pt idx="13853">
                  <c:v>1.6836</c:v>
                </c:pt>
                <c:pt idx="13854">
                  <c:v>1.7204999999999999</c:v>
                </c:pt>
                <c:pt idx="13855">
                  <c:v>1.7255</c:v>
                </c:pt>
                <c:pt idx="13856">
                  <c:v>1.6973</c:v>
                </c:pt>
                <c:pt idx="13857">
                  <c:v>1.7202999999999999</c:v>
                </c:pt>
                <c:pt idx="13858">
                  <c:v>1.7186999999999999</c:v>
                </c:pt>
                <c:pt idx="13859">
                  <c:v>1.7218</c:v>
                </c:pt>
                <c:pt idx="13860">
                  <c:v>1.7258</c:v>
                </c:pt>
                <c:pt idx="13861">
                  <c:v>1.7168000000000001</c:v>
                </c:pt>
                <c:pt idx="13862">
                  <c:v>1.7195</c:v>
                </c:pt>
                <c:pt idx="13863">
                  <c:v>1.7153</c:v>
                </c:pt>
                <c:pt idx="13864">
                  <c:v>1.7007000000000001</c:v>
                </c:pt>
                <c:pt idx="13865">
                  <c:v>1.7183999999999999</c:v>
                </c:pt>
                <c:pt idx="13866">
                  <c:v>1.7196</c:v>
                </c:pt>
                <c:pt idx="13867">
                  <c:v>1.7257</c:v>
                </c:pt>
                <c:pt idx="13868">
                  <c:v>1.712</c:v>
                </c:pt>
                <c:pt idx="13869">
                  <c:v>1.7210000000000001</c:v>
                </c:pt>
                <c:pt idx="13870">
                  <c:v>1.7170000000000001</c:v>
                </c:pt>
                <c:pt idx="13871">
                  <c:v>1.7176</c:v>
                </c:pt>
                <c:pt idx="13872">
                  <c:v>1.7141999999999999</c:v>
                </c:pt>
                <c:pt idx="13873">
                  <c:v>1.7161999999999999</c:v>
                </c:pt>
                <c:pt idx="13874">
                  <c:v>1.7170000000000001</c:v>
                </c:pt>
                <c:pt idx="13875">
                  <c:v>1.7163999999999999</c:v>
                </c:pt>
                <c:pt idx="13876">
                  <c:v>1.7166999999999999</c:v>
                </c:pt>
                <c:pt idx="13877">
                  <c:v>1.7090000000000001</c:v>
                </c:pt>
                <c:pt idx="13878">
                  <c:v>1.7174</c:v>
                </c:pt>
                <c:pt idx="13879">
                  <c:v>1.6978</c:v>
                </c:pt>
                <c:pt idx="13880">
                  <c:v>1.7166999999999999</c:v>
                </c:pt>
                <c:pt idx="13881">
                  <c:v>1.7136</c:v>
                </c:pt>
                <c:pt idx="13882">
                  <c:v>1.7171000000000001</c:v>
                </c:pt>
                <c:pt idx="13883">
                  <c:v>1.7094</c:v>
                </c:pt>
                <c:pt idx="13884">
                  <c:v>1.7141999999999999</c:v>
                </c:pt>
                <c:pt idx="13885">
                  <c:v>1.7064999999999999</c:v>
                </c:pt>
                <c:pt idx="13886">
                  <c:v>1.7158</c:v>
                </c:pt>
                <c:pt idx="13887">
                  <c:v>1.7205999999999999</c:v>
                </c:pt>
                <c:pt idx="13888">
                  <c:v>1.7168000000000001</c:v>
                </c:pt>
                <c:pt idx="13889">
                  <c:v>1.7144999999999999</c:v>
                </c:pt>
                <c:pt idx="13890">
                  <c:v>1.7171000000000001</c:v>
                </c:pt>
                <c:pt idx="13891">
                  <c:v>1.7215</c:v>
                </c:pt>
                <c:pt idx="13892">
                  <c:v>1.7176</c:v>
                </c:pt>
                <c:pt idx="13893">
                  <c:v>1.7157</c:v>
                </c:pt>
                <c:pt idx="13894">
                  <c:v>1.7231000000000001</c:v>
                </c:pt>
                <c:pt idx="13895">
                  <c:v>1.6920999999999999</c:v>
                </c:pt>
                <c:pt idx="13896">
                  <c:v>1.7228000000000001</c:v>
                </c:pt>
                <c:pt idx="13897">
                  <c:v>1.7223999999999999</c:v>
                </c:pt>
                <c:pt idx="13898">
                  <c:v>1.7203999999999999</c:v>
                </c:pt>
                <c:pt idx="13899">
                  <c:v>1.6946000000000001</c:v>
                </c:pt>
                <c:pt idx="13900">
                  <c:v>1.6941999999999999</c:v>
                </c:pt>
                <c:pt idx="13901">
                  <c:v>1.7217</c:v>
                </c:pt>
                <c:pt idx="13902">
                  <c:v>1.7206999999999999</c:v>
                </c:pt>
                <c:pt idx="13903">
                  <c:v>1.7138</c:v>
                </c:pt>
                <c:pt idx="13904">
                  <c:v>1.7185999999999999</c:v>
                </c:pt>
                <c:pt idx="13905">
                  <c:v>1.7157</c:v>
                </c:pt>
                <c:pt idx="13906">
                  <c:v>1.7012</c:v>
                </c:pt>
                <c:pt idx="13907">
                  <c:v>1.7141</c:v>
                </c:pt>
                <c:pt idx="13908">
                  <c:v>1.7111000000000001</c:v>
                </c:pt>
                <c:pt idx="13909">
                  <c:v>1.7264999999999999</c:v>
                </c:pt>
                <c:pt idx="13910">
                  <c:v>1.6898</c:v>
                </c:pt>
                <c:pt idx="13911">
                  <c:v>1.7135</c:v>
                </c:pt>
                <c:pt idx="13912">
                  <c:v>1.7004999999999999</c:v>
                </c:pt>
                <c:pt idx="13913">
                  <c:v>1.6995</c:v>
                </c:pt>
                <c:pt idx="13914">
                  <c:v>1.6849000000000001</c:v>
                </c:pt>
                <c:pt idx="13915">
                  <c:v>1.6992</c:v>
                </c:pt>
                <c:pt idx="13916">
                  <c:v>1.6766000000000001</c:v>
                </c:pt>
                <c:pt idx="13917">
                  <c:v>1.6742999999999999</c:v>
                </c:pt>
                <c:pt idx="13918">
                  <c:v>1.6997</c:v>
                </c:pt>
                <c:pt idx="13919">
                  <c:v>1.7028000000000001</c:v>
                </c:pt>
                <c:pt idx="13920">
                  <c:v>1.7005999999999999</c:v>
                </c:pt>
                <c:pt idx="13921">
                  <c:v>1.7093</c:v>
                </c:pt>
                <c:pt idx="13922">
                  <c:v>1.6993</c:v>
                </c:pt>
                <c:pt idx="13923">
                  <c:v>1.7043999999999999</c:v>
                </c:pt>
                <c:pt idx="13924">
                  <c:v>1.7082999999999999</c:v>
                </c:pt>
                <c:pt idx="13925">
                  <c:v>1.6998</c:v>
                </c:pt>
                <c:pt idx="13926">
                  <c:v>1.7010000000000001</c:v>
                </c:pt>
                <c:pt idx="13927">
                  <c:v>1.6991000000000001</c:v>
                </c:pt>
                <c:pt idx="13928">
                  <c:v>1.6771</c:v>
                </c:pt>
                <c:pt idx="13929">
                  <c:v>1.7005999999999999</c:v>
                </c:pt>
                <c:pt idx="13930">
                  <c:v>1.7078</c:v>
                </c:pt>
                <c:pt idx="13931">
                  <c:v>1.7021999999999999</c:v>
                </c:pt>
                <c:pt idx="13932">
                  <c:v>1.7030000000000001</c:v>
                </c:pt>
                <c:pt idx="13933">
                  <c:v>1.7050000000000001</c:v>
                </c:pt>
                <c:pt idx="13934">
                  <c:v>1.7015</c:v>
                </c:pt>
                <c:pt idx="13935">
                  <c:v>1.6936</c:v>
                </c:pt>
                <c:pt idx="13936">
                  <c:v>1.7051000000000001</c:v>
                </c:pt>
                <c:pt idx="13937">
                  <c:v>1.6991000000000001</c:v>
                </c:pt>
                <c:pt idx="13938">
                  <c:v>1.7058</c:v>
                </c:pt>
                <c:pt idx="13939">
                  <c:v>1.677</c:v>
                </c:pt>
                <c:pt idx="13940">
                  <c:v>1.7104999999999999</c:v>
                </c:pt>
                <c:pt idx="13941">
                  <c:v>1.6851</c:v>
                </c:pt>
                <c:pt idx="13942">
                  <c:v>1.7121999999999999</c:v>
                </c:pt>
                <c:pt idx="13943">
                  <c:v>1.6920999999999999</c:v>
                </c:pt>
                <c:pt idx="13944">
                  <c:v>1.6937</c:v>
                </c:pt>
                <c:pt idx="13945">
                  <c:v>1.7242999999999999</c:v>
                </c:pt>
                <c:pt idx="13946">
                  <c:v>1.6936</c:v>
                </c:pt>
                <c:pt idx="13947">
                  <c:v>1.7148000000000001</c:v>
                </c:pt>
                <c:pt idx="13948">
                  <c:v>1.7179</c:v>
                </c:pt>
                <c:pt idx="13949">
                  <c:v>1.7188000000000001</c:v>
                </c:pt>
                <c:pt idx="13950">
                  <c:v>1.7219</c:v>
                </c:pt>
                <c:pt idx="13951">
                  <c:v>1.6964999999999999</c:v>
                </c:pt>
                <c:pt idx="13952">
                  <c:v>1.7151000000000001</c:v>
                </c:pt>
                <c:pt idx="13953">
                  <c:v>1.6914</c:v>
                </c:pt>
                <c:pt idx="13954">
                  <c:v>1.7173</c:v>
                </c:pt>
                <c:pt idx="13955">
                  <c:v>1.7270000000000001</c:v>
                </c:pt>
                <c:pt idx="13956">
                  <c:v>1.7223999999999999</c:v>
                </c:pt>
                <c:pt idx="13957">
                  <c:v>1.7202999999999999</c:v>
                </c:pt>
                <c:pt idx="13958">
                  <c:v>1.7259</c:v>
                </c:pt>
                <c:pt idx="13959">
                  <c:v>1.7202</c:v>
                </c:pt>
                <c:pt idx="13960">
                  <c:v>1.7209000000000001</c:v>
                </c:pt>
                <c:pt idx="13961">
                  <c:v>1.7190000000000001</c:v>
                </c:pt>
                <c:pt idx="13962">
                  <c:v>1.7143999999999999</c:v>
                </c:pt>
                <c:pt idx="13963">
                  <c:v>1.6911</c:v>
                </c:pt>
                <c:pt idx="13964">
                  <c:v>1.7211000000000001</c:v>
                </c:pt>
                <c:pt idx="13965">
                  <c:v>1.7034</c:v>
                </c:pt>
                <c:pt idx="13966">
                  <c:v>1.7205999999999999</c:v>
                </c:pt>
                <c:pt idx="13967">
                  <c:v>1.6948000000000001</c:v>
                </c:pt>
                <c:pt idx="13968">
                  <c:v>1.6997</c:v>
                </c:pt>
                <c:pt idx="13969">
                  <c:v>1.7014</c:v>
                </c:pt>
                <c:pt idx="13970">
                  <c:v>1.7198</c:v>
                </c:pt>
                <c:pt idx="13971">
                  <c:v>1.7197</c:v>
                </c:pt>
                <c:pt idx="13972">
                  <c:v>1.7183999999999999</c:v>
                </c:pt>
                <c:pt idx="13973">
                  <c:v>1.7192000000000001</c:v>
                </c:pt>
                <c:pt idx="13974">
                  <c:v>1.7204999999999999</c:v>
                </c:pt>
                <c:pt idx="13975">
                  <c:v>1.7193000000000001</c:v>
                </c:pt>
                <c:pt idx="13976">
                  <c:v>1.7194</c:v>
                </c:pt>
                <c:pt idx="13977">
                  <c:v>1.7239</c:v>
                </c:pt>
                <c:pt idx="13978">
                  <c:v>1.7270000000000001</c:v>
                </c:pt>
                <c:pt idx="13979">
                  <c:v>1.6928000000000001</c:v>
                </c:pt>
                <c:pt idx="13980">
                  <c:v>1.6897</c:v>
                </c:pt>
                <c:pt idx="13981">
                  <c:v>1.7156</c:v>
                </c:pt>
                <c:pt idx="13982">
                  <c:v>1.7110000000000001</c:v>
                </c:pt>
                <c:pt idx="13983">
                  <c:v>1.7124999999999999</c:v>
                </c:pt>
                <c:pt idx="13984">
                  <c:v>1.7099</c:v>
                </c:pt>
                <c:pt idx="13985">
                  <c:v>1.7117</c:v>
                </c:pt>
                <c:pt idx="13986">
                  <c:v>1.704</c:v>
                </c:pt>
                <c:pt idx="13987">
                  <c:v>1.7166999999999999</c:v>
                </c:pt>
                <c:pt idx="13988">
                  <c:v>1.6877</c:v>
                </c:pt>
                <c:pt idx="13989">
                  <c:v>1.7129000000000001</c:v>
                </c:pt>
                <c:pt idx="13990">
                  <c:v>1.6936</c:v>
                </c:pt>
                <c:pt idx="13991">
                  <c:v>1.7050000000000001</c:v>
                </c:pt>
                <c:pt idx="13992">
                  <c:v>1.7135</c:v>
                </c:pt>
                <c:pt idx="13993">
                  <c:v>1.7190000000000001</c:v>
                </c:pt>
                <c:pt idx="13994">
                  <c:v>1.7108000000000001</c:v>
                </c:pt>
                <c:pt idx="13995">
                  <c:v>1.6765000000000001</c:v>
                </c:pt>
                <c:pt idx="13996">
                  <c:v>1.7022999999999999</c:v>
                </c:pt>
                <c:pt idx="13997">
                  <c:v>1.6777</c:v>
                </c:pt>
                <c:pt idx="13998">
                  <c:v>1.7014</c:v>
                </c:pt>
                <c:pt idx="13999">
                  <c:v>1.7034</c:v>
                </c:pt>
                <c:pt idx="14000">
                  <c:v>1.7062999999999999</c:v>
                </c:pt>
                <c:pt idx="14001">
                  <c:v>1.7033</c:v>
                </c:pt>
                <c:pt idx="14002">
                  <c:v>1.6833</c:v>
                </c:pt>
                <c:pt idx="14003">
                  <c:v>1.7056</c:v>
                </c:pt>
                <c:pt idx="14004">
                  <c:v>1.6968000000000001</c:v>
                </c:pt>
                <c:pt idx="14005">
                  <c:v>1.7098</c:v>
                </c:pt>
                <c:pt idx="14006">
                  <c:v>1.7020999999999999</c:v>
                </c:pt>
                <c:pt idx="14007">
                  <c:v>1.7079</c:v>
                </c:pt>
                <c:pt idx="14008">
                  <c:v>1.7010000000000001</c:v>
                </c:pt>
                <c:pt idx="14009">
                  <c:v>1.7098</c:v>
                </c:pt>
                <c:pt idx="14010">
                  <c:v>1.6870000000000001</c:v>
                </c:pt>
                <c:pt idx="14011">
                  <c:v>1.7135</c:v>
                </c:pt>
                <c:pt idx="14012">
                  <c:v>1.7151000000000001</c:v>
                </c:pt>
                <c:pt idx="14013">
                  <c:v>1.6811</c:v>
                </c:pt>
                <c:pt idx="14014">
                  <c:v>1.7137</c:v>
                </c:pt>
                <c:pt idx="14015">
                  <c:v>1.7072000000000001</c:v>
                </c:pt>
                <c:pt idx="14016">
                  <c:v>1.7082999999999999</c:v>
                </c:pt>
                <c:pt idx="14017">
                  <c:v>1.7124999999999999</c:v>
                </c:pt>
                <c:pt idx="14018">
                  <c:v>1.7155</c:v>
                </c:pt>
                <c:pt idx="14019">
                  <c:v>1.7095</c:v>
                </c:pt>
                <c:pt idx="14020">
                  <c:v>1.7129000000000001</c:v>
                </c:pt>
                <c:pt idx="14021">
                  <c:v>1.6819999999999999</c:v>
                </c:pt>
                <c:pt idx="14022">
                  <c:v>1.7153</c:v>
                </c:pt>
                <c:pt idx="14023">
                  <c:v>1.7001999999999999</c:v>
                </c:pt>
                <c:pt idx="14024">
                  <c:v>1.7088000000000001</c:v>
                </c:pt>
                <c:pt idx="14025">
                  <c:v>1.706</c:v>
                </c:pt>
                <c:pt idx="14026">
                  <c:v>1.7038</c:v>
                </c:pt>
                <c:pt idx="14027">
                  <c:v>1.7130000000000001</c:v>
                </c:pt>
                <c:pt idx="14028">
                  <c:v>1.6847000000000001</c:v>
                </c:pt>
                <c:pt idx="14029">
                  <c:v>1.7093</c:v>
                </c:pt>
                <c:pt idx="14030">
                  <c:v>1.7096</c:v>
                </c:pt>
                <c:pt idx="14031">
                  <c:v>1.6789000000000001</c:v>
                </c:pt>
                <c:pt idx="14032">
                  <c:v>1.7111000000000001</c:v>
                </c:pt>
                <c:pt idx="14033">
                  <c:v>1.7124999999999999</c:v>
                </c:pt>
                <c:pt idx="14034">
                  <c:v>1.7099</c:v>
                </c:pt>
                <c:pt idx="14035">
                  <c:v>1.7110000000000001</c:v>
                </c:pt>
                <c:pt idx="14036">
                  <c:v>1.7143999999999999</c:v>
                </c:pt>
                <c:pt idx="14037">
                  <c:v>1.7063999999999999</c:v>
                </c:pt>
                <c:pt idx="14038">
                  <c:v>1.7009000000000001</c:v>
                </c:pt>
                <c:pt idx="14039">
                  <c:v>1.7074</c:v>
                </c:pt>
                <c:pt idx="14040">
                  <c:v>1.68</c:v>
                </c:pt>
                <c:pt idx="14041">
                  <c:v>1.6794</c:v>
                </c:pt>
                <c:pt idx="14042">
                  <c:v>1.6776</c:v>
                </c:pt>
                <c:pt idx="14043">
                  <c:v>1.7049000000000001</c:v>
                </c:pt>
                <c:pt idx="14044">
                  <c:v>1.7078</c:v>
                </c:pt>
                <c:pt idx="14045">
                  <c:v>1.7126999999999999</c:v>
                </c:pt>
                <c:pt idx="14046">
                  <c:v>1.7115</c:v>
                </c:pt>
                <c:pt idx="14047">
                  <c:v>1.7132000000000001</c:v>
                </c:pt>
                <c:pt idx="14048">
                  <c:v>1.7061999999999999</c:v>
                </c:pt>
                <c:pt idx="14049">
                  <c:v>1.7083999999999999</c:v>
                </c:pt>
                <c:pt idx="14050">
                  <c:v>1.7063999999999999</c:v>
                </c:pt>
                <c:pt idx="14051">
                  <c:v>1.7142999999999999</c:v>
                </c:pt>
                <c:pt idx="14052">
                  <c:v>1.7016</c:v>
                </c:pt>
                <c:pt idx="14053">
                  <c:v>1.6882999999999999</c:v>
                </c:pt>
                <c:pt idx="14054">
                  <c:v>1.7181</c:v>
                </c:pt>
                <c:pt idx="14055">
                  <c:v>1.6852</c:v>
                </c:pt>
                <c:pt idx="14056">
                  <c:v>1.7076</c:v>
                </c:pt>
                <c:pt idx="14057">
                  <c:v>1.7019</c:v>
                </c:pt>
                <c:pt idx="14058">
                  <c:v>1.6812</c:v>
                </c:pt>
                <c:pt idx="14059">
                  <c:v>1.7133</c:v>
                </c:pt>
                <c:pt idx="14060">
                  <c:v>1.7144999999999999</c:v>
                </c:pt>
                <c:pt idx="14061">
                  <c:v>1.7103999999999999</c:v>
                </c:pt>
                <c:pt idx="14062">
                  <c:v>1.6840999999999999</c:v>
                </c:pt>
                <c:pt idx="14063">
                  <c:v>1.7111000000000001</c:v>
                </c:pt>
                <c:pt idx="14064">
                  <c:v>1.7104999999999999</c:v>
                </c:pt>
                <c:pt idx="14065">
                  <c:v>1.7107000000000001</c:v>
                </c:pt>
                <c:pt idx="14066">
                  <c:v>1.6826000000000001</c:v>
                </c:pt>
                <c:pt idx="14067">
                  <c:v>1.7058</c:v>
                </c:pt>
                <c:pt idx="14068">
                  <c:v>1.7087000000000001</c:v>
                </c:pt>
                <c:pt idx="14069">
                  <c:v>1.7095</c:v>
                </c:pt>
                <c:pt idx="14070">
                  <c:v>1.714</c:v>
                </c:pt>
                <c:pt idx="14071">
                  <c:v>1.6845000000000001</c:v>
                </c:pt>
                <c:pt idx="14072">
                  <c:v>1.7021999999999999</c:v>
                </c:pt>
                <c:pt idx="14073">
                  <c:v>1.6847000000000001</c:v>
                </c:pt>
                <c:pt idx="14074">
                  <c:v>1.71</c:v>
                </c:pt>
                <c:pt idx="14075">
                  <c:v>1.7212000000000001</c:v>
                </c:pt>
                <c:pt idx="14076">
                  <c:v>1.6836</c:v>
                </c:pt>
                <c:pt idx="14077">
                  <c:v>1.6884999999999999</c:v>
                </c:pt>
                <c:pt idx="14078">
                  <c:v>1.7088000000000001</c:v>
                </c:pt>
                <c:pt idx="14079">
                  <c:v>1.7073</c:v>
                </c:pt>
                <c:pt idx="14080">
                  <c:v>1.7122999999999999</c:v>
                </c:pt>
                <c:pt idx="14081">
                  <c:v>1.6878</c:v>
                </c:pt>
                <c:pt idx="14082">
                  <c:v>1.7039</c:v>
                </c:pt>
                <c:pt idx="14083">
                  <c:v>1.6873</c:v>
                </c:pt>
                <c:pt idx="14084">
                  <c:v>1.7104999999999999</c:v>
                </c:pt>
                <c:pt idx="14085">
                  <c:v>1.7071000000000001</c:v>
                </c:pt>
                <c:pt idx="14086">
                  <c:v>1.6895</c:v>
                </c:pt>
                <c:pt idx="14087">
                  <c:v>1.6862999999999999</c:v>
                </c:pt>
                <c:pt idx="14088">
                  <c:v>1.7142999999999999</c:v>
                </c:pt>
                <c:pt idx="14089">
                  <c:v>1.7074</c:v>
                </c:pt>
                <c:pt idx="14090">
                  <c:v>1.7110000000000001</c:v>
                </c:pt>
                <c:pt idx="14091">
                  <c:v>1.6872</c:v>
                </c:pt>
                <c:pt idx="14092">
                  <c:v>1.7079</c:v>
                </c:pt>
                <c:pt idx="14093">
                  <c:v>1.7112000000000001</c:v>
                </c:pt>
                <c:pt idx="14094">
                  <c:v>1.7063999999999999</c:v>
                </c:pt>
                <c:pt idx="14095">
                  <c:v>1.7087000000000001</c:v>
                </c:pt>
                <c:pt idx="14096">
                  <c:v>1.7118</c:v>
                </c:pt>
                <c:pt idx="14097">
                  <c:v>1.6747000000000001</c:v>
                </c:pt>
                <c:pt idx="14098">
                  <c:v>1.7135</c:v>
                </c:pt>
                <c:pt idx="14099">
                  <c:v>1.6830000000000001</c:v>
                </c:pt>
                <c:pt idx="14100">
                  <c:v>1.7143999999999999</c:v>
                </c:pt>
                <c:pt idx="14101">
                  <c:v>1.6990000000000001</c:v>
                </c:pt>
                <c:pt idx="14102">
                  <c:v>1.7111000000000001</c:v>
                </c:pt>
                <c:pt idx="14103">
                  <c:v>1.7044999999999999</c:v>
                </c:pt>
                <c:pt idx="14104">
                  <c:v>1.6729000000000001</c:v>
                </c:pt>
                <c:pt idx="14105">
                  <c:v>1.7013</c:v>
                </c:pt>
                <c:pt idx="14106">
                  <c:v>1.6768000000000001</c:v>
                </c:pt>
                <c:pt idx="14107">
                  <c:v>1.6825000000000001</c:v>
                </c:pt>
                <c:pt idx="14108">
                  <c:v>1.6977</c:v>
                </c:pt>
                <c:pt idx="14109">
                  <c:v>1.7021999999999999</c:v>
                </c:pt>
                <c:pt idx="14110">
                  <c:v>1.6801999999999999</c:v>
                </c:pt>
                <c:pt idx="14111">
                  <c:v>1.7025999999999999</c:v>
                </c:pt>
                <c:pt idx="14112">
                  <c:v>1.7049000000000001</c:v>
                </c:pt>
                <c:pt idx="14113">
                  <c:v>1.6992</c:v>
                </c:pt>
                <c:pt idx="14114">
                  <c:v>1.7003999999999999</c:v>
                </c:pt>
                <c:pt idx="14115">
                  <c:v>1.7005999999999999</c:v>
                </c:pt>
                <c:pt idx="14116">
                  <c:v>1.6798</c:v>
                </c:pt>
                <c:pt idx="14117">
                  <c:v>1.7123999999999999</c:v>
                </c:pt>
                <c:pt idx="14118">
                  <c:v>1.7182999999999999</c:v>
                </c:pt>
                <c:pt idx="14119">
                  <c:v>1.6915</c:v>
                </c:pt>
                <c:pt idx="14120">
                  <c:v>1.6940999999999999</c:v>
                </c:pt>
                <c:pt idx="14121">
                  <c:v>1.7093</c:v>
                </c:pt>
                <c:pt idx="14122">
                  <c:v>1.6890000000000001</c:v>
                </c:pt>
                <c:pt idx="14123">
                  <c:v>1.6900999999999999</c:v>
                </c:pt>
                <c:pt idx="14124">
                  <c:v>1.7215</c:v>
                </c:pt>
                <c:pt idx="14125">
                  <c:v>1.7178</c:v>
                </c:pt>
                <c:pt idx="14126">
                  <c:v>1.7177</c:v>
                </c:pt>
                <c:pt idx="14127">
                  <c:v>1.7158</c:v>
                </c:pt>
                <c:pt idx="14128">
                  <c:v>1.7258</c:v>
                </c:pt>
                <c:pt idx="14129">
                  <c:v>1.7037</c:v>
                </c:pt>
                <c:pt idx="14130">
                  <c:v>1.7170000000000001</c:v>
                </c:pt>
                <c:pt idx="14131">
                  <c:v>1.6912</c:v>
                </c:pt>
                <c:pt idx="14132">
                  <c:v>1.6951000000000001</c:v>
                </c:pt>
                <c:pt idx="14133">
                  <c:v>1.6917</c:v>
                </c:pt>
                <c:pt idx="14134">
                  <c:v>1.6947000000000001</c:v>
                </c:pt>
                <c:pt idx="14135">
                  <c:v>1.7249000000000001</c:v>
                </c:pt>
                <c:pt idx="14136">
                  <c:v>1.6909000000000001</c:v>
                </c:pt>
                <c:pt idx="14137">
                  <c:v>1.6973</c:v>
                </c:pt>
                <c:pt idx="14138">
                  <c:v>1.7185999999999999</c:v>
                </c:pt>
                <c:pt idx="14139">
                  <c:v>1.7250000000000001</c:v>
                </c:pt>
                <c:pt idx="14140">
                  <c:v>1.7177</c:v>
                </c:pt>
                <c:pt idx="14141">
                  <c:v>1.7217</c:v>
                </c:pt>
                <c:pt idx="14142">
                  <c:v>1.7282999999999999</c:v>
                </c:pt>
                <c:pt idx="14143">
                  <c:v>1.7301</c:v>
                </c:pt>
                <c:pt idx="14144">
                  <c:v>1.7315</c:v>
                </c:pt>
                <c:pt idx="14145">
                  <c:v>1.7272000000000001</c:v>
                </c:pt>
                <c:pt idx="14146">
                  <c:v>1.7242</c:v>
                </c:pt>
                <c:pt idx="14147">
                  <c:v>1.7258</c:v>
                </c:pt>
                <c:pt idx="14148">
                  <c:v>1.7249000000000001</c:v>
                </c:pt>
                <c:pt idx="14149">
                  <c:v>1.7319</c:v>
                </c:pt>
                <c:pt idx="14150">
                  <c:v>1.7217</c:v>
                </c:pt>
                <c:pt idx="14151">
                  <c:v>1.7237</c:v>
                </c:pt>
                <c:pt idx="14152">
                  <c:v>1.7249000000000001</c:v>
                </c:pt>
                <c:pt idx="14153">
                  <c:v>1.7162999999999999</c:v>
                </c:pt>
                <c:pt idx="14154">
                  <c:v>1.6986000000000001</c:v>
                </c:pt>
                <c:pt idx="14155">
                  <c:v>1.7344999999999999</c:v>
                </c:pt>
                <c:pt idx="14156">
                  <c:v>1.7382</c:v>
                </c:pt>
                <c:pt idx="14157">
                  <c:v>1.736</c:v>
                </c:pt>
                <c:pt idx="14158">
                  <c:v>1.7063999999999999</c:v>
                </c:pt>
                <c:pt idx="14159">
                  <c:v>1.7323</c:v>
                </c:pt>
                <c:pt idx="14160">
                  <c:v>1.7145999999999999</c:v>
                </c:pt>
                <c:pt idx="14161">
                  <c:v>1.7361</c:v>
                </c:pt>
                <c:pt idx="14162">
                  <c:v>1.7376</c:v>
                </c:pt>
                <c:pt idx="14163">
                  <c:v>1.7234</c:v>
                </c:pt>
                <c:pt idx="14164">
                  <c:v>1.7349000000000001</c:v>
                </c:pt>
                <c:pt idx="14165">
                  <c:v>1.7243999999999999</c:v>
                </c:pt>
                <c:pt idx="14166">
                  <c:v>1.7259</c:v>
                </c:pt>
                <c:pt idx="14167">
                  <c:v>1.6974</c:v>
                </c:pt>
                <c:pt idx="14168">
                  <c:v>1.7278</c:v>
                </c:pt>
                <c:pt idx="14169">
                  <c:v>1.7266999999999999</c:v>
                </c:pt>
                <c:pt idx="14170">
                  <c:v>1.7271000000000001</c:v>
                </c:pt>
                <c:pt idx="14171">
                  <c:v>1.7281</c:v>
                </c:pt>
                <c:pt idx="14172">
                  <c:v>1.7251000000000001</c:v>
                </c:pt>
                <c:pt idx="14173">
                  <c:v>1.7215</c:v>
                </c:pt>
                <c:pt idx="14174">
                  <c:v>1.7315</c:v>
                </c:pt>
                <c:pt idx="14175">
                  <c:v>1.7</c:v>
                </c:pt>
                <c:pt idx="14176">
                  <c:v>1.6919999999999999</c:v>
                </c:pt>
                <c:pt idx="14177">
                  <c:v>1.6968000000000001</c:v>
                </c:pt>
                <c:pt idx="14178">
                  <c:v>1.6924999999999999</c:v>
                </c:pt>
                <c:pt idx="14179">
                  <c:v>1.7258</c:v>
                </c:pt>
                <c:pt idx="14180">
                  <c:v>1.7311000000000001</c:v>
                </c:pt>
                <c:pt idx="14181">
                  <c:v>1.7010000000000001</c:v>
                </c:pt>
                <c:pt idx="14182">
                  <c:v>1.7225999999999999</c:v>
                </c:pt>
                <c:pt idx="14183">
                  <c:v>1.6992</c:v>
                </c:pt>
                <c:pt idx="14184">
                  <c:v>1.7238</c:v>
                </c:pt>
                <c:pt idx="14185">
                  <c:v>1.7226999999999999</c:v>
                </c:pt>
                <c:pt idx="14186">
                  <c:v>1.7217</c:v>
                </c:pt>
                <c:pt idx="14187">
                  <c:v>1.7249000000000001</c:v>
                </c:pt>
                <c:pt idx="14188">
                  <c:v>1.7169000000000001</c:v>
                </c:pt>
                <c:pt idx="14189">
                  <c:v>1.7255</c:v>
                </c:pt>
                <c:pt idx="14190">
                  <c:v>1.6948000000000001</c:v>
                </c:pt>
                <c:pt idx="14191">
                  <c:v>1.7222999999999999</c:v>
                </c:pt>
                <c:pt idx="14192">
                  <c:v>1.7234</c:v>
                </c:pt>
                <c:pt idx="14193">
                  <c:v>1.6993</c:v>
                </c:pt>
                <c:pt idx="14194">
                  <c:v>1.7124999999999999</c:v>
                </c:pt>
                <c:pt idx="14195">
                  <c:v>1.7203999999999999</c:v>
                </c:pt>
                <c:pt idx="14196">
                  <c:v>1.7213000000000001</c:v>
                </c:pt>
                <c:pt idx="14197">
                  <c:v>1.7011000000000001</c:v>
                </c:pt>
                <c:pt idx="14198">
                  <c:v>1.7241</c:v>
                </c:pt>
                <c:pt idx="14199">
                  <c:v>1.7241</c:v>
                </c:pt>
                <c:pt idx="14200">
                  <c:v>1.7173</c:v>
                </c:pt>
                <c:pt idx="14201">
                  <c:v>1.6953</c:v>
                </c:pt>
                <c:pt idx="14202">
                  <c:v>1.732</c:v>
                </c:pt>
                <c:pt idx="14203">
                  <c:v>1.7152000000000001</c:v>
                </c:pt>
                <c:pt idx="14204">
                  <c:v>1.7003999999999999</c:v>
                </c:pt>
                <c:pt idx="14205">
                  <c:v>1.7179</c:v>
                </c:pt>
                <c:pt idx="14206">
                  <c:v>1.7274</c:v>
                </c:pt>
                <c:pt idx="14207">
                  <c:v>1.7204999999999999</c:v>
                </c:pt>
                <c:pt idx="14208">
                  <c:v>1.7222</c:v>
                </c:pt>
                <c:pt idx="14209">
                  <c:v>1.7024999999999999</c:v>
                </c:pt>
                <c:pt idx="14210">
                  <c:v>1.7223999999999999</c:v>
                </c:pt>
                <c:pt idx="14211">
                  <c:v>1.7270000000000001</c:v>
                </c:pt>
                <c:pt idx="14212">
                  <c:v>1.6968000000000001</c:v>
                </c:pt>
                <c:pt idx="14213">
                  <c:v>1.7206999999999999</c:v>
                </c:pt>
                <c:pt idx="14214">
                  <c:v>1.7236</c:v>
                </c:pt>
                <c:pt idx="14215">
                  <c:v>1.7161999999999999</c:v>
                </c:pt>
                <c:pt idx="14216">
                  <c:v>1.6908000000000001</c:v>
                </c:pt>
                <c:pt idx="14217">
                  <c:v>1.6959</c:v>
                </c:pt>
                <c:pt idx="14218">
                  <c:v>1.7163999999999999</c:v>
                </c:pt>
                <c:pt idx="14219">
                  <c:v>1.7229000000000001</c:v>
                </c:pt>
                <c:pt idx="14220">
                  <c:v>1.7199</c:v>
                </c:pt>
                <c:pt idx="14221">
                  <c:v>1.7257</c:v>
                </c:pt>
                <c:pt idx="14222">
                  <c:v>1.6895</c:v>
                </c:pt>
                <c:pt idx="14223">
                  <c:v>1.7183999999999999</c:v>
                </c:pt>
                <c:pt idx="14224">
                  <c:v>1.6991000000000001</c:v>
                </c:pt>
                <c:pt idx="14225">
                  <c:v>1.7156</c:v>
                </c:pt>
                <c:pt idx="14226">
                  <c:v>1.7206999999999999</c:v>
                </c:pt>
                <c:pt idx="14227">
                  <c:v>1.7201</c:v>
                </c:pt>
                <c:pt idx="14228">
                  <c:v>1.6950000000000001</c:v>
                </c:pt>
                <c:pt idx="14229">
                  <c:v>1.7273000000000001</c:v>
                </c:pt>
                <c:pt idx="14230">
                  <c:v>1.6867000000000001</c:v>
                </c:pt>
                <c:pt idx="14231">
                  <c:v>1.6983999999999999</c:v>
                </c:pt>
                <c:pt idx="14232">
                  <c:v>1.7122999999999999</c:v>
                </c:pt>
                <c:pt idx="14233">
                  <c:v>1.708</c:v>
                </c:pt>
                <c:pt idx="14234">
                  <c:v>1.7152000000000001</c:v>
                </c:pt>
                <c:pt idx="14235">
                  <c:v>1.7121999999999999</c:v>
                </c:pt>
                <c:pt idx="14236">
                  <c:v>1.6894</c:v>
                </c:pt>
                <c:pt idx="14237">
                  <c:v>1.7146999999999999</c:v>
                </c:pt>
                <c:pt idx="14238">
                  <c:v>1.7084999999999999</c:v>
                </c:pt>
                <c:pt idx="14239">
                  <c:v>1.712</c:v>
                </c:pt>
                <c:pt idx="14240">
                  <c:v>1.71</c:v>
                </c:pt>
                <c:pt idx="14241">
                  <c:v>1.6857</c:v>
                </c:pt>
                <c:pt idx="14242">
                  <c:v>1.716</c:v>
                </c:pt>
                <c:pt idx="14243">
                  <c:v>1.7091000000000001</c:v>
                </c:pt>
                <c:pt idx="14244">
                  <c:v>1.7134</c:v>
                </c:pt>
                <c:pt idx="14245">
                  <c:v>1.6821999999999999</c:v>
                </c:pt>
                <c:pt idx="14246">
                  <c:v>1.7145999999999999</c:v>
                </c:pt>
                <c:pt idx="14247">
                  <c:v>1.6847000000000001</c:v>
                </c:pt>
                <c:pt idx="14248">
                  <c:v>1.7117</c:v>
                </c:pt>
                <c:pt idx="14249">
                  <c:v>1.6828000000000001</c:v>
                </c:pt>
                <c:pt idx="14250">
                  <c:v>1.7188000000000001</c:v>
                </c:pt>
                <c:pt idx="14251">
                  <c:v>1.7111000000000001</c:v>
                </c:pt>
                <c:pt idx="14252">
                  <c:v>1.7143999999999999</c:v>
                </c:pt>
                <c:pt idx="14253">
                  <c:v>1.6903999999999999</c:v>
                </c:pt>
                <c:pt idx="14254">
                  <c:v>1.7181999999999999</c:v>
                </c:pt>
                <c:pt idx="14255">
                  <c:v>1.6958</c:v>
                </c:pt>
                <c:pt idx="14256">
                  <c:v>1.6913</c:v>
                </c:pt>
                <c:pt idx="14257">
                  <c:v>1.6915</c:v>
                </c:pt>
                <c:pt idx="14258">
                  <c:v>1.7195</c:v>
                </c:pt>
                <c:pt idx="14259">
                  <c:v>1.6943999999999999</c:v>
                </c:pt>
                <c:pt idx="14260">
                  <c:v>1.7212000000000001</c:v>
                </c:pt>
                <c:pt idx="14261">
                  <c:v>1.7304999999999999</c:v>
                </c:pt>
                <c:pt idx="14262">
                  <c:v>1.7171000000000001</c:v>
                </c:pt>
                <c:pt idx="14263">
                  <c:v>1.6991000000000001</c:v>
                </c:pt>
                <c:pt idx="14264">
                  <c:v>1.7202</c:v>
                </c:pt>
                <c:pt idx="14265">
                  <c:v>1.7205999999999999</c:v>
                </c:pt>
                <c:pt idx="14266">
                  <c:v>1.7262</c:v>
                </c:pt>
                <c:pt idx="14267">
                  <c:v>1.7203999999999999</c:v>
                </c:pt>
                <c:pt idx="14268">
                  <c:v>1.6958</c:v>
                </c:pt>
                <c:pt idx="14269">
                  <c:v>1.7</c:v>
                </c:pt>
                <c:pt idx="14270">
                  <c:v>1.7206999999999999</c:v>
                </c:pt>
                <c:pt idx="14271">
                  <c:v>1.7262</c:v>
                </c:pt>
                <c:pt idx="14272">
                  <c:v>1.722</c:v>
                </c:pt>
                <c:pt idx="14273">
                  <c:v>1.6980999999999999</c:v>
                </c:pt>
                <c:pt idx="14274">
                  <c:v>1.6994</c:v>
                </c:pt>
                <c:pt idx="14275">
                  <c:v>1.7198</c:v>
                </c:pt>
                <c:pt idx="14276">
                  <c:v>1.6997</c:v>
                </c:pt>
                <c:pt idx="14277">
                  <c:v>1.7196</c:v>
                </c:pt>
                <c:pt idx="14278">
                  <c:v>1.6979</c:v>
                </c:pt>
                <c:pt idx="14279">
                  <c:v>1.7049000000000001</c:v>
                </c:pt>
                <c:pt idx="14280">
                  <c:v>1.7244999999999999</c:v>
                </c:pt>
                <c:pt idx="14281">
                  <c:v>1.7286999999999999</c:v>
                </c:pt>
                <c:pt idx="14282">
                  <c:v>1.7258</c:v>
                </c:pt>
                <c:pt idx="14283">
                  <c:v>1.7212000000000001</c:v>
                </c:pt>
                <c:pt idx="14284">
                  <c:v>1.7190000000000001</c:v>
                </c:pt>
                <c:pt idx="14285">
                  <c:v>1.7148000000000001</c:v>
                </c:pt>
                <c:pt idx="14286">
                  <c:v>1.7172000000000001</c:v>
                </c:pt>
                <c:pt idx="14287">
                  <c:v>1.7183999999999999</c:v>
                </c:pt>
                <c:pt idx="14288">
                  <c:v>1.7162999999999999</c:v>
                </c:pt>
                <c:pt idx="14289">
                  <c:v>1.7232000000000001</c:v>
                </c:pt>
                <c:pt idx="14290">
                  <c:v>1.7111000000000001</c:v>
                </c:pt>
                <c:pt idx="14291">
                  <c:v>1.7193000000000001</c:v>
                </c:pt>
                <c:pt idx="14292">
                  <c:v>1.6903999999999999</c:v>
                </c:pt>
                <c:pt idx="14293">
                  <c:v>1.7132000000000001</c:v>
                </c:pt>
                <c:pt idx="14294">
                  <c:v>1.7228000000000001</c:v>
                </c:pt>
                <c:pt idx="14295">
                  <c:v>1.6999</c:v>
                </c:pt>
                <c:pt idx="14296">
                  <c:v>1.7030000000000001</c:v>
                </c:pt>
                <c:pt idx="14297">
                  <c:v>1.6919</c:v>
                </c:pt>
                <c:pt idx="14298">
                  <c:v>1.7213000000000001</c:v>
                </c:pt>
                <c:pt idx="14299">
                  <c:v>1.6919</c:v>
                </c:pt>
                <c:pt idx="14300">
                  <c:v>1.6886000000000001</c:v>
                </c:pt>
                <c:pt idx="14301">
                  <c:v>1.7195</c:v>
                </c:pt>
                <c:pt idx="14302">
                  <c:v>1.7175</c:v>
                </c:pt>
                <c:pt idx="14303">
                  <c:v>1.7222999999999999</c:v>
                </c:pt>
                <c:pt idx="14304">
                  <c:v>1.6931</c:v>
                </c:pt>
                <c:pt idx="14305">
                  <c:v>1.7183999999999999</c:v>
                </c:pt>
                <c:pt idx="14306">
                  <c:v>1.718</c:v>
                </c:pt>
                <c:pt idx="14307">
                  <c:v>1.6883999999999999</c:v>
                </c:pt>
                <c:pt idx="14308">
                  <c:v>1.7019</c:v>
                </c:pt>
                <c:pt idx="14309">
                  <c:v>1.7244999999999999</c:v>
                </c:pt>
                <c:pt idx="14310">
                  <c:v>1.6982999999999999</c:v>
                </c:pt>
                <c:pt idx="14311">
                  <c:v>1.7206999999999999</c:v>
                </c:pt>
                <c:pt idx="14312">
                  <c:v>1.6865000000000001</c:v>
                </c:pt>
                <c:pt idx="14313">
                  <c:v>1.7213000000000001</c:v>
                </c:pt>
                <c:pt idx="14314">
                  <c:v>1.7181999999999999</c:v>
                </c:pt>
                <c:pt idx="14315">
                  <c:v>1.7197</c:v>
                </c:pt>
                <c:pt idx="14316">
                  <c:v>1.7272000000000001</c:v>
                </c:pt>
                <c:pt idx="14317">
                  <c:v>1.7141</c:v>
                </c:pt>
                <c:pt idx="14318">
                  <c:v>1.726</c:v>
                </c:pt>
                <c:pt idx="14319">
                  <c:v>1.7159</c:v>
                </c:pt>
                <c:pt idx="14320">
                  <c:v>1.7171000000000001</c:v>
                </c:pt>
                <c:pt idx="14321">
                  <c:v>1.7185999999999999</c:v>
                </c:pt>
                <c:pt idx="14322">
                  <c:v>1.7192000000000001</c:v>
                </c:pt>
                <c:pt idx="14323">
                  <c:v>1.7248000000000001</c:v>
                </c:pt>
                <c:pt idx="14324">
                  <c:v>1.7142999999999999</c:v>
                </c:pt>
                <c:pt idx="14325">
                  <c:v>1.7198</c:v>
                </c:pt>
                <c:pt idx="14326">
                  <c:v>1.7192000000000001</c:v>
                </c:pt>
                <c:pt idx="14327">
                  <c:v>1.6931</c:v>
                </c:pt>
                <c:pt idx="14328">
                  <c:v>1.7271000000000001</c:v>
                </c:pt>
                <c:pt idx="14329">
                  <c:v>1.7197</c:v>
                </c:pt>
                <c:pt idx="14330">
                  <c:v>1.6915</c:v>
                </c:pt>
                <c:pt idx="14331">
                  <c:v>1.7242999999999999</c:v>
                </c:pt>
                <c:pt idx="14332">
                  <c:v>1.7242999999999999</c:v>
                </c:pt>
                <c:pt idx="14333">
                  <c:v>1.7241</c:v>
                </c:pt>
                <c:pt idx="14334">
                  <c:v>1.7221</c:v>
                </c:pt>
                <c:pt idx="14335">
                  <c:v>1.7293000000000001</c:v>
                </c:pt>
                <c:pt idx="14336">
                  <c:v>1.7254</c:v>
                </c:pt>
                <c:pt idx="14337">
                  <c:v>1.7144999999999999</c:v>
                </c:pt>
                <c:pt idx="14338">
                  <c:v>1.7249000000000001</c:v>
                </c:pt>
                <c:pt idx="14339">
                  <c:v>1.7186999999999999</c:v>
                </c:pt>
                <c:pt idx="14340">
                  <c:v>1.7242</c:v>
                </c:pt>
                <c:pt idx="14341">
                  <c:v>1.696</c:v>
                </c:pt>
                <c:pt idx="14342">
                  <c:v>1.7170000000000001</c:v>
                </c:pt>
                <c:pt idx="14343">
                  <c:v>1.718</c:v>
                </c:pt>
                <c:pt idx="14344">
                  <c:v>1.7166999999999999</c:v>
                </c:pt>
                <c:pt idx="14345">
                  <c:v>1.7175</c:v>
                </c:pt>
                <c:pt idx="14346">
                  <c:v>1.7181999999999999</c:v>
                </c:pt>
                <c:pt idx="14347">
                  <c:v>1.6910000000000001</c:v>
                </c:pt>
                <c:pt idx="14348">
                  <c:v>1.7190000000000001</c:v>
                </c:pt>
                <c:pt idx="14349">
                  <c:v>1.7172000000000001</c:v>
                </c:pt>
                <c:pt idx="14350">
                  <c:v>1.7184999999999999</c:v>
                </c:pt>
                <c:pt idx="14351">
                  <c:v>1.6981999999999999</c:v>
                </c:pt>
                <c:pt idx="14352">
                  <c:v>1.7176</c:v>
                </c:pt>
                <c:pt idx="14353">
                  <c:v>1.7251000000000001</c:v>
                </c:pt>
                <c:pt idx="14354">
                  <c:v>1.6843999999999999</c:v>
                </c:pt>
                <c:pt idx="14355">
                  <c:v>1.7208000000000001</c:v>
                </c:pt>
                <c:pt idx="14356">
                  <c:v>1.7202</c:v>
                </c:pt>
                <c:pt idx="14357">
                  <c:v>1.6930000000000001</c:v>
                </c:pt>
                <c:pt idx="14358">
                  <c:v>1.7156</c:v>
                </c:pt>
                <c:pt idx="14359">
                  <c:v>1.7208000000000001</c:v>
                </c:pt>
                <c:pt idx="14360">
                  <c:v>1.7221</c:v>
                </c:pt>
                <c:pt idx="14361">
                  <c:v>1.7138</c:v>
                </c:pt>
                <c:pt idx="14362">
                  <c:v>1.6936</c:v>
                </c:pt>
                <c:pt idx="14363">
                  <c:v>1.7211000000000001</c:v>
                </c:pt>
                <c:pt idx="14364">
                  <c:v>1.7143999999999999</c:v>
                </c:pt>
                <c:pt idx="14365">
                  <c:v>1.7202999999999999</c:v>
                </c:pt>
                <c:pt idx="14366">
                  <c:v>1.7115</c:v>
                </c:pt>
                <c:pt idx="14367">
                  <c:v>1.714</c:v>
                </c:pt>
                <c:pt idx="14368">
                  <c:v>1.6846000000000001</c:v>
                </c:pt>
                <c:pt idx="14369">
                  <c:v>1.7146999999999999</c:v>
                </c:pt>
                <c:pt idx="14370">
                  <c:v>1.7165999999999999</c:v>
                </c:pt>
                <c:pt idx="14371">
                  <c:v>1.708</c:v>
                </c:pt>
                <c:pt idx="14372">
                  <c:v>1.7155</c:v>
                </c:pt>
                <c:pt idx="14373">
                  <c:v>1.7163999999999999</c:v>
                </c:pt>
                <c:pt idx="14374">
                  <c:v>1.7141999999999999</c:v>
                </c:pt>
                <c:pt idx="14375">
                  <c:v>1.7145999999999999</c:v>
                </c:pt>
                <c:pt idx="14376">
                  <c:v>1.7118</c:v>
                </c:pt>
                <c:pt idx="14377">
                  <c:v>1.7137</c:v>
                </c:pt>
                <c:pt idx="14378">
                  <c:v>1.7122999999999999</c:v>
                </c:pt>
                <c:pt idx="14379">
                  <c:v>1.6817</c:v>
                </c:pt>
                <c:pt idx="14380">
                  <c:v>1.6943999999999999</c:v>
                </c:pt>
                <c:pt idx="14381">
                  <c:v>1.7081999999999999</c:v>
                </c:pt>
                <c:pt idx="14382">
                  <c:v>1.7172000000000001</c:v>
                </c:pt>
                <c:pt idx="14383">
                  <c:v>1.7092000000000001</c:v>
                </c:pt>
                <c:pt idx="14384">
                  <c:v>1.7112000000000001</c:v>
                </c:pt>
                <c:pt idx="14385">
                  <c:v>1.7156</c:v>
                </c:pt>
                <c:pt idx="14386">
                  <c:v>1.6835</c:v>
                </c:pt>
                <c:pt idx="14387">
                  <c:v>1.7189000000000001</c:v>
                </c:pt>
                <c:pt idx="14388">
                  <c:v>1.6848000000000001</c:v>
                </c:pt>
                <c:pt idx="14389">
                  <c:v>1.6833</c:v>
                </c:pt>
                <c:pt idx="14390">
                  <c:v>1.7067000000000001</c:v>
                </c:pt>
                <c:pt idx="14391">
                  <c:v>1.7121</c:v>
                </c:pt>
                <c:pt idx="14392">
                  <c:v>1.7202</c:v>
                </c:pt>
                <c:pt idx="14393">
                  <c:v>1.7101999999999999</c:v>
                </c:pt>
                <c:pt idx="14394">
                  <c:v>1.6857</c:v>
                </c:pt>
                <c:pt idx="14395">
                  <c:v>1.6891</c:v>
                </c:pt>
                <c:pt idx="14396">
                  <c:v>1.7181999999999999</c:v>
                </c:pt>
                <c:pt idx="14397">
                  <c:v>1.6880999999999999</c:v>
                </c:pt>
                <c:pt idx="14398">
                  <c:v>1.7133</c:v>
                </c:pt>
                <c:pt idx="14399">
                  <c:v>1.7133</c:v>
                </c:pt>
                <c:pt idx="14400">
                  <c:v>1.7071000000000001</c:v>
                </c:pt>
                <c:pt idx="14401">
                  <c:v>1.6902999999999999</c:v>
                </c:pt>
                <c:pt idx="14402">
                  <c:v>1.6928000000000001</c:v>
                </c:pt>
                <c:pt idx="14403">
                  <c:v>1.6641999999999999</c:v>
                </c:pt>
                <c:pt idx="14404">
                  <c:v>1.6924999999999999</c:v>
                </c:pt>
                <c:pt idx="14405">
                  <c:v>1.681</c:v>
                </c:pt>
                <c:pt idx="14406">
                  <c:v>1.6890000000000001</c:v>
                </c:pt>
                <c:pt idx="14407">
                  <c:v>1.6993</c:v>
                </c:pt>
                <c:pt idx="14408">
                  <c:v>1.7001999999999999</c:v>
                </c:pt>
                <c:pt idx="14409">
                  <c:v>1.7042999999999999</c:v>
                </c:pt>
                <c:pt idx="14410">
                  <c:v>1.6995</c:v>
                </c:pt>
                <c:pt idx="14411">
                  <c:v>1.6963999999999999</c:v>
                </c:pt>
                <c:pt idx="14412">
                  <c:v>1.7018</c:v>
                </c:pt>
                <c:pt idx="14413">
                  <c:v>1.7084999999999999</c:v>
                </c:pt>
                <c:pt idx="14414">
                  <c:v>1.7053</c:v>
                </c:pt>
                <c:pt idx="14415">
                  <c:v>1.7003999999999999</c:v>
                </c:pt>
                <c:pt idx="14416">
                  <c:v>1.7029000000000001</c:v>
                </c:pt>
                <c:pt idx="14417">
                  <c:v>1.7031000000000001</c:v>
                </c:pt>
                <c:pt idx="14418">
                  <c:v>1.7017</c:v>
                </c:pt>
                <c:pt idx="14419">
                  <c:v>1.7092000000000001</c:v>
                </c:pt>
                <c:pt idx="14420">
                  <c:v>1.6826000000000001</c:v>
                </c:pt>
                <c:pt idx="14421">
                  <c:v>1.7079</c:v>
                </c:pt>
                <c:pt idx="14422">
                  <c:v>1.6849000000000001</c:v>
                </c:pt>
                <c:pt idx="14423">
                  <c:v>1.7041999999999999</c:v>
                </c:pt>
                <c:pt idx="14424">
                  <c:v>1.6798999999999999</c:v>
                </c:pt>
                <c:pt idx="14425">
                  <c:v>1.7020999999999999</c:v>
                </c:pt>
                <c:pt idx="14426">
                  <c:v>1.6978</c:v>
                </c:pt>
                <c:pt idx="14427">
                  <c:v>1.6986000000000001</c:v>
                </c:pt>
                <c:pt idx="14428">
                  <c:v>1.6971000000000001</c:v>
                </c:pt>
                <c:pt idx="14429">
                  <c:v>1.6989000000000001</c:v>
                </c:pt>
                <c:pt idx="14430">
                  <c:v>1.6957</c:v>
                </c:pt>
                <c:pt idx="14431">
                  <c:v>1.6694</c:v>
                </c:pt>
                <c:pt idx="14432">
                  <c:v>1.6939</c:v>
                </c:pt>
                <c:pt idx="14433">
                  <c:v>1.6929000000000001</c:v>
                </c:pt>
                <c:pt idx="14434">
                  <c:v>1.6907000000000001</c:v>
                </c:pt>
                <c:pt idx="14435">
                  <c:v>1.6913</c:v>
                </c:pt>
                <c:pt idx="14436">
                  <c:v>1.6930000000000001</c:v>
                </c:pt>
                <c:pt idx="14437">
                  <c:v>1.6939</c:v>
                </c:pt>
                <c:pt idx="14438">
                  <c:v>1.6946000000000001</c:v>
                </c:pt>
                <c:pt idx="14439">
                  <c:v>1.7040999999999999</c:v>
                </c:pt>
                <c:pt idx="14440">
                  <c:v>1.6994</c:v>
                </c:pt>
                <c:pt idx="14441">
                  <c:v>1.6753</c:v>
                </c:pt>
                <c:pt idx="14442">
                  <c:v>1.6769000000000001</c:v>
                </c:pt>
                <c:pt idx="14443">
                  <c:v>1.7009000000000001</c:v>
                </c:pt>
                <c:pt idx="14444">
                  <c:v>1.6982999999999999</c:v>
                </c:pt>
                <c:pt idx="14445">
                  <c:v>1.6975</c:v>
                </c:pt>
                <c:pt idx="14446">
                  <c:v>1.7033</c:v>
                </c:pt>
                <c:pt idx="14447">
                  <c:v>1.6738999999999999</c:v>
                </c:pt>
                <c:pt idx="14448">
                  <c:v>1.6767000000000001</c:v>
                </c:pt>
                <c:pt idx="14449">
                  <c:v>1.6989000000000001</c:v>
                </c:pt>
                <c:pt idx="14450">
                  <c:v>1.6978</c:v>
                </c:pt>
                <c:pt idx="14451">
                  <c:v>1.677</c:v>
                </c:pt>
                <c:pt idx="14452">
                  <c:v>1.6984999999999999</c:v>
                </c:pt>
                <c:pt idx="14453">
                  <c:v>1.7031000000000001</c:v>
                </c:pt>
                <c:pt idx="14454">
                  <c:v>1.7054</c:v>
                </c:pt>
                <c:pt idx="14455">
                  <c:v>1.7004999999999999</c:v>
                </c:pt>
                <c:pt idx="14456">
                  <c:v>1.677</c:v>
                </c:pt>
                <c:pt idx="14457">
                  <c:v>1.7008000000000001</c:v>
                </c:pt>
                <c:pt idx="14458">
                  <c:v>1.6927000000000001</c:v>
                </c:pt>
                <c:pt idx="14459">
                  <c:v>1.7007000000000001</c:v>
                </c:pt>
                <c:pt idx="14460">
                  <c:v>1.6963999999999999</c:v>
                </c:pt>
                <c:pt idx="14461">
                  <c:v>1.7010000000000001</c:v>
                </c:pt>
                <c:pt idx="14462">
                  <c:v>1.7005999999999999</c:v>
                </c:pt>
                <c:pt idx="14463">
                  <c:v>1.7020999999999999</c:v>
                </c:pt>
                <c:pt idx="14464">
                  <c:v>1.6977</c:v>
                </c:pt>
                <c:pt idx="14465">
                  <c:v>1.675</c:v>
                </c:pt>
                <c:pt idx="14466">
                  <c:v>1.7060999999999999</c:v>
                </c:pt>
                <c:pt idx="14467">
                  <c:v>1.6785000000000001</c:v>
                </c:pt>
                <c:pt idx="14468">
                  <c:v>1.6794</c:v>
                </c:pt>
                <c:pt idx="14469">
                  <c:v>1.6955</c:v>
                </c:pt>
                <c:pt idx="14470">
                  <c:v>1.694</c:v>
                </c:pt>
                <c:pt idx="14471">
                  <c:v>1.7015</c:v>
                </c:pt>
                <c:pt idx="14472">
                  <c:v>1.6771</c:v>
                </c:pt>
                <c:pt idx="14473">
                  <c:v>1.6969000000000001</c:v>
                </c:pt>
                <c:pt idx="14474">
                  <c:v>1.6977</c:v>
                </c:pt>
                <c:pt idx="14475">
                  <c:v>1.7</c:v>
                </c:pt>
                <c:pt idx="14476">
                  <c:v>1.6983999999999999</c:v>
                </c:pt>
                <c:pt idx="14477">
                  <c:v>1.6934</c:v>
                </c:pt>
                <c:pt idx="14478">
                  <c:v>1.6738999999999999</c:v>
                </c:pt>
                <c:pt idx="14479">
                  <c:v>1.6967000000000001</c:v>
                </c:pt>
                <c:pt idx="14480">
                  <c:v>1.6987000000000001</c:v>
                </c:pt>
                <c:pt idx="14481">
                  <c:v>1.7</c:v>
                </c:pt>
                <c:pt idx="14482">
                  <c:v>1.6963999999999999</c:v>
                </c:pt>
                <c:pt idx="14483">
                  <c:v>1.698</c:v>
                </c:pt>
                <c:pt idx="14484">
                  <c:v>1.6924999999999999</c:v>
                </c:pt>
                <c:pt idx="14485">
                  <c:v>1.7012</c:v>
                </c:pt>
                <c:pt idx="14486">
                  <c:v>1.7009000000000001</c:v>
                </c:pt>
                <c:pt idx="14487">
                  <c:v>1.6913</c:v>
                </c:pt>
                <c:pt idx="14488">
                  <c:v>1.6795</c:v>
                </c:pt>
                <c:pt idx="14489">
                  <c:v>1.6960999999999999</c:v>
                </c:pt>
                <c:pt idx="14490">
                  <c:v>1.6716</c:v>
                </c:pt>
                <c:pt idx="14491">
                  <c:v>1.6987000000000001</c:v>
                </c:pt>
                <c:pt idx="14492">
                  <c:v>1.6966000000000001</c:v>
                </c:pt>
                <c:pt idx="14493">
                  <c:v>1.7014</c:v>
                </c:pt>
                <c:pt idx="14494">
                  <c:v>1.6914</c:v>
                </c:pt>
                <c:pt idx="14495">
                  <c:v>1.6970000000000001</c:v>
                </c:pt>
                <c:pt idx="14496">
                  <c:v>1.6988000000000001</c:v>
                </c:pt>
                <c:pt idx="14497">
                  <c:v>1.6981999999999999</c:v>
                </c:pt>
                <c:pt idx="14498">
                  <c:v>1.6694</c:v>
                </c:pt>
                <c:pt idx="14499">
                  <c:v>1.6635</c:v>
                </c:pt>
                <c:pt idx="14500">
                  <c:v>1.6976</c:v>
                </c:pt>
                <c:pt idx="14501">
                  <c:v>1.6911</c:v>
                </c:pt>
                <c:pt idx="14502">
                  <c:v>1.675</c:v>
                </c:pt>
                <c:pt idx="14503">
                  <c:v>1.6980999999999999</c:v>
                </c:pt>
                <c:pt idx="14504">
                  <c:v>1.6893</c:v>
                </c:pt>
                <c:pt idx="14505">
                  <c:v>1.6989000000000001</c:v>
                </c:pt>
                <c:pt idx="14506">
                  <c:v>1.6878</c:v>
                </c:pt>
                <c:pt idx="14507">
                  <c:v>1.6956</c:v>
                </c:pt>
                <c:pt idx="14508">
                  <c:v>1.6933</c:v>
                </c:pt>
                <c:pt idx="14509">
                  <c:v>1.6732</c:v>
                </c:pt>
                <c:pt idx="14510">
                  <c:v>1.6991000000000001</c:v>
                </c:pt>
                <c:pt idx="14511">
                  <c:v>1.6952</c:v>
                </c:pt>
                <c:pt idx="14512">
                  <c:v>1.6926000000000001</c:v>
                </c:pt>
                <c:pt idx="14513">
                  <c:v>1.7004999999999999</c:v>
                </c:pt>
                <c:pt idx="14514">
                  <c:v>1.6842999999999999</c:v>
                </c:pt>
                <c:pt idx="14515">
                  <c:v>1.6991000000000001</c:v>
                </c:pt>
                <c:pt idx="14516">
                  <c:v>1.7055</c:v>
                </c:pt>
                <c:pt idx="14517">
                  <c:v>1.7028000000000001</c:v>
                </c:pt>
                <c:pt idx="14518">
                  <c:v>1.7088000000000001</c:v>
                </c:pt>
                <c:pt idx="14519">
                  <c:v>1.6952</c:v>
                </c:pt>
                <c:pt idx="14520">
                  <c:v>1.7021999999999999</c:v>
                </c:pt>
                <c:pt idx="14521">
                  <c:v>1.6968000000000001</c:v>
                </c:pt>
                <c:pt idx="14522">
                  <c:v>1.6791</c:v>
                </c:pt>
                <c:pt idx="14523">
                  <c:v>1.6875</c:v>
                </c:pt>
                <c:pt idx="14524">
                  <c:v>1.7022999999999999</c:v>
                </c:pt>
                <c:pt idx="14525">
                  <c:v>1.7023999999999999</c:v>
                </c:pt>
                <c:pt idx="14526">
                  <c:v>1.7004999999999999</c:v>
                </c:pt>
                <c:pt idx="14527">
                  <c:v>1.7114</c:v>
                </c:pt>
                <c:pt idx="14528">
                  <c:v>1.7071000000000001</c:v>
                </c:pt>
                <c:pt idx="14529">
                  <c:v>1.7121999999999999</c:v>
                </c:pt>
                <c:pt idx="14530">
                  <c:v>1.7036</c:v>
                </c:pt>
                <c:pt idx="14531">
                  <c:v>1.6742999999999999</c:v>
                </c:pt>
                <c:pt idx="14532">
                  <c:v>1.6820999999999999</c:v>
                </c:pt>
                <c:pt idx="14533">
                  <c:v>1.681</c:v>
                </c:pt>
                <c:pt idx="14534">
                  <c:v>1.708</c:v>
                </c:pt>
                <c:pt idx="14535">
                  <c:v>1.7021999999999999</c:v>
                </c:pt>
                <c:pt idx="14536">
                  <c:v>1.7062999999999999</c:v>
                </c:pt>
                <c:pt idx="14537">
                  <c:v>1.7085999999999999</c:v>
                </c:pt>
                <c:pt idx="14538">
                  <c:v>1.706</c:v>
                </c:pt>
                <c:pt idx="14539">
                  <c:v>1.6816</c:v>
                </c:pt>
                <c:pt idx="14540">
                  <c:v>1.6862999999999999</c:v>
                </c:pt>
                <c:pt idx="14541">
                  <c:v>1.7151000000000001</c:v>
                </c:pt>
                <c:pt idx="14542">
                  <c:v>1.7130000000000001</c:v>
                </c:pt>
                <c:pt idx="14543">
                  <c:v>1.6847000000000001</c:v>
                </c:pt>
                <c:pt idx="14544">
                  <c:v>1.6872</c:v>
                </c:pt>
                <c:pt idx="14545">
                  <c:v>1.7092000000000001</c:v>
                </c:pt>
                <c:pt idx="14546">
                  <c:v>1.6960999999999999</c:v>
                </c:pt>
                <c:pt idx="14547">
                  <c:v>1.7199</c:v>
                </c:pt>
                <c:pt idx="14548">
                  <c:v>1.7189000000000001</c:v>
                </c:pt>
                <c:pt idx="14549">
                  <c:v>1.7162999999999999</c:v>
                </c:pt>
                <c:pt idx="14550">
                  <c:v>1.7174</c:v>
                </c:pt>
                <c:pt idx="14551">
                  <c:v>1.6862999999999999</c:v>
                </c:pt>
                <c:pt idx="14552">
                  <c:v>1.6938</c:v>
                </c:pt>
                <c:pt idx="14553">
                  <c:v>1.714</c:v>
                </c:pt>
                <c:pt idx="14554">
                  <c:v>1.6966000000000001</c:v>
                </c:pt>
                <c:pt idx="14555">
                  <c:v>1.6955</c:v>
                </c:pt>
                <c:pt idx="14556">
                  <c:v>1.6870000000000001</c:v>
                </c:pt>
                <c:pt idx="14557">
                  <c:v>1.7141999999999999</c:v>
                </c:pt>
                <c:pt idx="14558">
                  <c:v>1.7142999999999999</c:v>
                </c:pt>
                <c:pt idx="14559">
                  <c:v>1.7197</c:v>
                </c:pt>
                <c:pt idx="14560">
                  <c:v>1.7249000000000001</c:v>
                </c:pt>
                <c:pt idx="14561">
                  <c:v>1.7176</c:v>
                </c:pt>
                <c:pt idx="14562">
                  <c:v>1.7122999999999999</c:v>
                </c:pt>
                <c:pt idx="14563">
                  <c:v>1.7206999999999999</c:v>
                </c:pt>
                <c:pt idx="14564">
                  <c:v>1.7072000000000001</c:v>
                </c:pt>
                <c:pt idx="14565">
                  <c:v>1.7197</c:v>
                </c:pt>
                <c:pt idx="14566">
                  <c:v>1.7139</c:v>
                </c:pt>
                <c:pt idx="14567">
                  <c:v>1.7221</c:v>
                </c:pt>
                <c:pt idx="14568">
                  <c:v>1.7099</c:v>
                </c:pt>
                <c:pt idx="14569">
                  <c:v>1.7216</c:v>
                </c:pt>
                <c:pt idx="14570">
                  <c:v>1.7175</c:v>
                </c:pt>
                <c:pt idx="14571">
                  <c:v>1.6874</c:v>
                </c:pt>
                <c:pt idx="14572">
                  <c:v>1.6887000000000001</c:v>
                </c:pt>
                <c:pt idx="14573">
                  <c:v>1.7041999999999999</c:v>
                </c:pt>
                <c:pt idx="14574">
                  <c:v>1.7089000000000001</c:v>
                </c:pt>
                <c:pt idx="14575">
                  <c:v>1.7032</c:v>
                </c:pt>
                <c:pt idx="14576">
                  <c:v>1.7085999999999999</c:v>
                </c:pt>
                <c:pt idx="14577">
                  <c:v>1.712</c:v>
                </c:pt>
                <c:pt idx="14578">
                  <c:v>1.7065999999999999</c:v>
                </c:pt>
                <c:pt idx="14579">
                  <c:v>1.7131000000000001</c:v>
                </c:pt>
                <c:pt idx="14580">
                  <c:v>1.7090000000000001</c:v>
                </c:pt>
                <c:pt idx="14581">
                  <c:v>1.7104999999999999</c:v>
                </c:pt>
                <c:pt idx="14582">
                  <c:v>1.7149000000000001</c:v>
                </c:pt>
                <c:pt idx="14583">
                  <c:v>1.7062999999999999</c:v>
                </c:pt>
                <c:pt idx="14584">
                  <c:v>1.7109000000000001</c:v>
                </c:pt>
                <c:pt idx="14585">
                  <c:v>1.7038</c:v>
                </c:pt>
                <c:pt idx="14586">
                  <c:v>1.7081</c:v>
                </c:pt>
                <c:pt idx="14587">
                  <c:v>1.7105999999999999</c:v>
                </c:pt>
                <c:pt idx="14588">
                  <c:v>1.6993</c:v>
                </c:pt>
                <c:pt idx="14589">
                  <c:v>1.7135</c:v>
                </c:pt>
                <c:pt idx="14590">
                  <c:v>1.708</c:v>
                </c:pt>
                <c:pt idx="14591">
                  <c:v>1.7079</c:v>
                </c:pt>
                <c:pt idx="14592">
                  <c:v>1.7085999999999999</c:v>
                </c:pt>
                <c:pt idx="14593">
                  <c:v>1.6987000000000001</c:v>
                </c:pt>
                <c:pt idx="14594">
                  <c:v>1.7094</c:v>
                </c:pt>
                <c:pt idx="14595">
                  <c:v>1.7109000000000001</c:v>
                </c:pt>
                <c:pt idx="14596">
                  <c:v>1.6847000000000001</c:v>
                </c:pt>
                <c:pt idx="14597">
                  <c:v>1.7078</c:v>
                </c:pt>
                <c:pt idx="14598">
                  <c:v>1.7098</c:v>
                </c:pt>
                <c:pt idx="14599">
                  <c:v>1.7107000000000001</c:v>
                </c:pt>
                <c:pt idx="14600">
                  <c:v>1.7103999999999999</c:v>
                </c:pt>
                <c:pt idx="14601">
                  <c:v>1.7181999999999999</c:v>
                </c:pt>
                <c:pt idx="14602">
                  <c:v>1.7166999999999999</c:v>
                </c:pt>
                <c:pt idx="14603">
                  <c:v>1.7126999999999999</c:v>
                </c:pt>
                <c:pt idx="14604">
                  <c:v>1.7162999999999999</c:v>
                </c:pt>
                <c:pt idx="14605">
                  <c:v>1.7154</c:v>
                </c:pt>
                <c:pt idx="14606">
                  <c:v>1.7198</c:v>
                </c:pt>
                <c:pt idx="14607">
                  <c:v>1.7206999999999999</c:v>
                </c:pt>
                <c:pt idx="14608">
                  <c:v>1.7191000000000001</c:v>
                </c:pt>
                <c:pt idx="14609">
                  <c:v>1.7148000000000001</c:v>
                </c:pt>
                <c:pt idx="14610">
                  <c:v>1.7208000000000001</c:v>
                </c:pt>
                <c:pt idx="14611">
                  <c:v>1.7108000000000001</c:v>
                </c:pt>
                <c:pt idx="14612">
                  <c:v>1.7209000000000001</c:v>
                </c:pt>
                <c:pt idx="14613">
                  <c:v>1.7195</c:v>
                </c:pt>
                <c:pt idx="14614">
                  <c:v>1.6928000000000001</c:v>
                </c:pt>
                <c:pt idx="14615">
                  <c:v>1.7141999999999999</c:v>
                </c:pt>
                <c:pt idx="14616">
                  <c:v>1.7153</c:v>
                </c:pt>
                <c:pt idx="14617">
                  <c:v>1.712</c:v>
                </c:pt>
                <c:pt idx="14618">
                  <c:v>1.7216</c:v>
                </c:pt>
                <c:pt idx="14619">
                  <c:v>1.7222999999999999</c:v>
                </c:pt>
                <c:pt idx="14620">
                  <c:v>1.7183999999999999</c:v>
                </c:pt>
                <c:pt idx="14621">
                  <c:v>1.7009000000000001</c:v>
                </c:pt>
                <c:pt idx="14622">
                  <c:v>1.7142999999999999</c:v>
                </c:pt>
                <c:pt idx="14623">
                  <c:v>1.6939</c:v>
                </c:pt>
                <c:pt idx="14624">
                  <c:v>1.7141</c:v>
                </c:pt>
                <c:pt idx="14625">
                  <c:v>1.7163999999999999</c:v>
                </c:pt>
                <c:pt idx="14626">
                  <c:v>1.7170000000000001</c:v>
                </c:pt>
                <c:pt idx="14627">
                  <c:v>1.7168000000000001</c:v>
                </c:pt>
                <c:pt idx="14628">
                  <c:v>1.6949000000000001</c:v>
                </c:pt>
                <c:pt idx="14629">
                  <c:v>1.7045999999999999</c:v>
                </c:pt>
                <c:pt idx="14630">
                  <c:v>1.7096</c:v>
                </c:pt>
                <c:pt idx="14631">
                  <c:v>1.7164999999999999</c:v>
                </c:pt>
                <c:pt idx="14632">
                  <c:v>1.7133</c:v>
                </c:pt>
                <c:pt idx="14633">
                  <c:v>1.7161999999999999</c:v>
                </c:pt>
                <c:pt idx="14634">
                  <c:v>1.7185999999999999</c:v>
                </c:pt>
                <c:pt idx="14635">
                  <c:v>1.7204999999999999</c:v>
                </c:pt>
                <c:pt idx="14636">
                  <c:v>1.6883999999999999</c:v>
                </c:pt>
                <c:pt idx="14637">
                  <c:v>1.6948000000000001</c:v>
                </c:pt>
                <c:pt idx="14638">
                  <c:v>1.7175</c:v>
                </c:pt>
                <c:pt idx="14639">
                  <c:v>1.7113</c:v>
                </c:pt>
                <c:pt idx="14640">
                  <c:v>1.7130000000000001</c:v>
                </c:pt>
                <c:pt idx="14641">
                  <c:v>1.7004999999999999</c:v>
                </c:pt>
                <c:pt idx="14642">
                  <c:v>1.7121</c:v>
                </c:pt>
                <c:pt idx="14643">
                  <c:v>1.6913</c:v>
                </c:pt>
                <c:pt idx="14644">
                  <c:v>1.6899</c:v>
                </c:pt>
                <c:pt idx="14645">
                  <c:v>1.7208000000000001</c:v>
                </c:pt>
                <c:pt idx="14646">
                  <c:v>1.7243999999999999</c:v>
                </c:pt>
                <c:pt idx="14647">
                  <c:v>1.7255</c:v>
                </c:pt>
                <c:pt idx="14648">
                  <c:v>1.7135</c:v>
                </c:pt>
                <c:pt idx="14649">
                  <c:v>1.7109000000000001</c:v>
                </c:pt>
                <c:pt idx="14650">
                  <c:v>1.7212000000000001</c:v>
                </c:pt>
                <c:pt idx="14651">
                  <c:v>1.7117</c:v>
                </c:pt>
                <c:pt idx="14652">
                  <c:v>1.7115</c:v>
                </c:pt>
                <c:pt idx="14653">
                  <c:v>1.6999</c:v>
                </c:pt>
                <c:pt idx="14654">
                  <c:v>1.7129000000000001</c:v>
                </c:pt>
                <c:pt idx="14655">
                  <c:v>1.6978</c:v>
                </c:pt>
                <c:pt idx="14656">
                  <c:v>1.6930000000000001</c:v>
                </c:pt>
                <c:pt idx="14657">
                  <c:v>1.7091000000000001</c:v>
                </c:pt>
                <c:pt idx="14658">
                  <c:v>1.6947000000000001</c:v>
                </c:pt>
                <c:pt idx="14659">
                  <c:v>1.6855</c:v>
                </c:pt>
                <c:pt idx="14660">
                  <c:v>1.7189000000000001</c:v>
                </c:pt>
                <c:pt idx="14661">
                  <c:v>1.7133</c:v>
                </c:pt>
                <c:pt idx="14662">
                  <c:v>1.6866000000000001</c:v>
                </c:pt>
                <c:pt idx="14663">
                  <c:v>1.6899</c:v>
                </c:pt>
                <c:pt idx="14664">
                  <c:v>1.7136</c:v>
                </c:pt>
                <c:pt idx="14665">
                  <c:v>1.7092000000000001</c:v>
                </c:pt>
                <c:pt idx="14666">
                  <c:v>1.7182999999999999</c:v>
                </c:pt>
                <c:pt idx="14667">
                  <c:v>1.716</c:v>
                </c:pt>
                <c:pt idx="14668">
                  <c:v>1.7215</c:v>
                </c:pt>
                <c:pt idx="14669">
                  <c:v>1.7223999999999999</c:v>
                </c:pt>
                <c:pt idx="14670">
                  <c:v>1.7216</c:v>
                </c:pt>
                <c:pt idx="14671">
                  <c:v>1.7168000000000001</c:v>
                </c:pt>
                <c:pt idx="14672">
                  <c:v>1.7199</c:v>
                </c:pt>
                <c:pt idx="14673">
                  <c:v>1.6918</c:v>
                </c:pt>
                <c:pt idx="14674">
                  <c:v>1.7165999999999999</c:v>
                </c:pt>
                <c:pt idx="14675">
                  <c:v>1.6935</c:v>
                </c:pt>
                <c:pt idx="14676">
                  <c:v>1.7134</c:v>
                </c:pt>
                <c:pt idx="14677">
                  <c:v>1.6892</c:v>
                </c:pt>
                <c:pt idx="14678">
                  <c:v>1.7168000000000001</c:v>
                </c:pt>
                <c:pt idx="14679">
                  <c:v>1.6809000000000001</c:v>
                </c:pt>
                <c:pt idx="14680">
                  <c:v>1.6984999999999999</c:v>
                </c:pt>
                <c:pt idx="14681">
                  <c:v>1.7159</c:v>
                </c:pt>
                <c:pt idx="14682">
                  <c:v>1.6646000000000001</c:v>
                </c:pt>
                <c:pt idx="14683">
                  <c:v>1.6941999999999999</c:v>
                </c:pt>
                <c:pt idx="14684">
                  <c:v>1.7011000000000001</c:v>
                </c:pt>
                <c:pt idx="14685">
                  <c:v>1.696</c:v>
                </c:pt>
                <c:pt idx="14686">
                  <c:v>1.6809000000000001</c:v>
                </c:pt>
                <c:pt idx="14687">
                  <c:v>1.6997</c:v>
                </c:pt>
                <c:pt idx="14688">
                  <c:v>1.7039</c:v>
                </c:pt>
                <c:pt idx="14689">
                  <c:v>1.698</c:v>
                </c:pt>
                <c:pt idx="14690">
                  <c:v>1.694</c:v>
                </c:pt>
                <c:pt idx="14691">
                  <c:v>1.6944999999999999</c:v>
                </c:pt>
                <c:pt idx="14692">
                  <c:v>1.6785000000000001</c:v>
                </c:pt>
                <c:pt idx="14693">
                  <c:v>1.6774</c:v>
                </c:pt>
                <c:pt idx="14694">
                  <c:v>1.6960999999999999</c:v>
                </c:pt>
                <c:pt idx="14695">
                  <c:v>1.6739999999999999</c:v>
                </c:pt>
                <c:pt idx="14696">
                  <c:v>1.7016</c:v>
                </c:pt>
                <c:pt idx="14697">
                  <c:v>1.6994</c:v>
                </c:pt>
                <c:pt idx="14698">
                  <c:v>1.6955</c:v>
                </c:pt>
                <c:pt idx="14699">
                  <c:v>1.7039</c:v>
                </c:pt>
                <c:pt idx="14700">
                  <c:v>1.7023999999999999</c:v>
                </c:pt>
                <c:pt idx="14701">
                  <c:v>1.7012</c:v>
                </c:pt>
                <c:pt idx="14702">
                  <c:v>1.7020999999999999</c:v>
                </c:pt>
                <c:pt idx="14703">
                  <c:v>1.6725000000000001</c:v>
                </c:pt>
                <c:pt idx="14704">
                  <c:v>1.702</c:v>
                </c:pt>
                <c:pt idx="14705">
                  <c:v>1.7055</c:v>
                </c:pt>
                <c:pt idx="14706">
                  <c:v>1.7064999999999999</c:v>
                </c:pt>
                <c:pt idx="14707">
                  <c:v>1.7050000000000001</c:v>
                </c:pt>
                <c:pt idx="14708">
                  <c:v>1.7095</c:v>
                </c:pt>
                <c:pt idx="14709">
                  <c:v>1.7099</c:v>
                </c:pt>
                <c:pt idx="14710">
                  <c:v>1.7068000000000001</c:v>
                </c:pt>
                <c:pt idx="14711">
                  <c:v>1.7062999999999999</c:v>
                </c:pt>
                <c:pt idx="14712">
                  <c:v>1.6794</c:v>
                </c:pt>
                <c:pt idx="14713">
                  <c:v>1.7001999999999999</c:v>
                </c:pt>
                <c:pt idx="14714">
                  <c:v>1.7083999999999999</c:v>
                </c:pt>
                <c:pt idx="14715">
                  <c:v>1.6932</c:v>
                </c:pt>
                <c:pt idx="14716">
                  <c:v>1.7117</c:v>
                </c:pt>
                <c:pt idx="14717">
                  <c:v>1.7129000000000001</c:v>
                </c:pt>
                <c:pt idx="14718">
                  <c:v>1.6987000000000001</c:v>
                </c:pt>
                <c:pt idx="14719">
                  <c:v>1.6870000000000001</c:v>
                </c:pt>
                <c:pt idx="14720">
                  <c:v>1.7076</c:v>
                </c:pt>
                <c:pt idx="14721">
                  <c:v>1.7125999999999999</c:v>
                </c:pt>
                <c:pt idx="14722">
                  <c:v>1.7179</c:v>
                </c:pt>
                <c:pt idx="14723">
                  <c:v>1.7070000000000001</c:v>
                </c:pt>
                <c:pt idx="14724">
                  <c:v>1.7082999999999999</c:v>
                </c:pt>
                <c:pt idx="14725">
                  <c:v>1.7093</c:v>
                </c:pt>
                <c:pt idx="14726">
                  <c:v>1.7144999999999999</c:v>
                </c:pt>
                <c:pt idx="14727">
                  <c:v>1.7044999999999999</c:v>
                </c:pt>
                <c:pt idx="14728">
                  <c:v>1.7085999999999999</c:v>
                </c:pt>
                <c:pt idx="14729">
                  <c:v>1.7093</c:v>
                </c:pt>
                <c:pt idx="14730">
                  <c:v>1.7064999999999999</c:v>
                </c:pt>
                <c:pt idx="14731">
                  <c:v>1.7145999999999999</c:v>
                </c:pt>
                <c:pt idx="14732">
                  <c:v>1.6791</c:v>
                </c:pt>
                <c:pt idx="14733">
                  <c:v>1.6814</c:v>
                </c:pt>
                <c:pt idx="14734">
                  <c:v>1.7136</c:v>
                </c:pt>
                <c:pt idx="14735">
                  <c:v>1.7094</c:v>
                </c:pt>
                <c:pt idx="14736">
                  <c:v>1.6849000000000001</c:v>
                </c:pt>
                <c:pt idx="14737">
                  <c:v>1.7069000000000001</c:v>
                </c:pt>
                <c:pt idx="14738">
                  <c:v>1.6853</c:v>
                </c:pt>
                <c:pt idx="14739">
                  <c:v>1.6867000000000001</c:v>
                </c:pt>
                <c:pt idx="14740">
                  <c:v>1.6849000000000001</c:v>
                </c:pt>
                <c:pt idx="14741">
                  <c:v>1.6909000000000001</c:v>
                </c:pt>
                <c:pt idx="14742">
                  <c:v>1.6835</c:v>
                </c:pt>
                <c:pt idx="14743">
                  <c:v>1.7110000000000001</c:v>
                </c:pt>
                <c:pt idx="14744">
                  <c:v>1.6855</c:v>
                </c:pt>
                <c:pt idx="14745">
                  <c:v>1.7045999999999999</c:v>
                </c:pt>
                <c:pt idx="14746">
                  <c:v>1.7014</c:v>
                </c:pt>
                <c:pt idx="14747">
                  <c:v>1.6962999999999999</c:v>
                </c:pt>
                <c:pt idx="14748">
                  <c:v>1.7061999999999999</c:v>
                </c:pt>
                <c:pt idx="14749">
                  <c:v>1.7020999999999999</c:v>
                </c:pt>
                <c:pt idx="14750">
                  <c:v>1.7060999999999999</c:v>
                </c:pt>
                <c:pt idx="14751">
                  <c:v>1.7096</c:v>
                </c:pt>
                <c:pt idx="14752">
                  <c:v>1.7097</c:v>
                </c:pt>
                <c:pt idx="14753">
                  <c:v>1.7065999999999999</c:v>
                </c:pt>
                <c:pt idx="14754">
                  <c:v>1.7061999999999999</c:v>
                </c:pt>
                <c:pt idx="14755">
                  <c:v>1.71</c:v>
                </c:pt>
                <c:pt idx="14756">
                  <c:v>1.7125999999999999</c:v>
                </c:pt>
                <c:pt idx="14757">
                  <c:v>1.7023999999999999</c:v>
                </c:pt>
                <c:pt idx="14758">
                  <c:v>1.7072000000000001</c:v>
                </c:pt>
                <c:pt idx="14759">
                  <c:v>1.7025999999999999</c:v>
                </c:pt>
                <c:pt idx="14760">
                  <c:v>1.7146999999999999</c:v>
                </c:pt>
                <c:pt idx="14761">
                  <c:v>1.7176</c:v>
                </c:pt>
                <c:pt idx="14762">
                  <c:v>1.7183999999999999</c:v>
                </c:pt>
                <c:pt idx="14763">
                  <c:v>1.7230000000000001</c:v>
                </c:pt>
                <c:pt idx="14764">
                  <c:v>1.7168000000000001</c:v>
                </c:pt>
                <c:pt idx="14765">
                  <c:v>1.6954</c:v>
                </c:pt>
                <c:pt idx="14766">
                  <c:v>1.6831</c:v>
                </c:pt>
                <c:pt idx="14767">
                  <c:v>1.7012</c:v>
                </c:pt>
                <c:pt idx="14768">
                  <c:v>1.7149000000000001</c:v>
                </c:pt>
                <c:pt idx="14769">
                  <c:v>1.6839</c:v>
                </c:pt>
                <c:pt idx="14770">
                  <c:v>1.7217</c:v>
                </c:pt>
                <c:pt idx="14771">
                  <c:v>1.7105999999999999</c:v>
                </c:pt>
                <c:pt idx="14772">
                  <c:v>1.7165999999999999</c:v>
                </c:pt>
                <c:pt idx="14773">
                  <c:v>1.6928000000000001</c:v>
                </c:pt>
                <c:pt idx="14774">
                  <c:v>1.7082999999999999</c:v>
                </c:pt>
                <c:pt idx="14775">
                  <c:v>1.7221</c:v>
                </c:pt>
                <c:pt idx="14776">
                  <c:v>1.7014</c:v>
                </c:pt>
                <c:pt idx="14777">
                  <c:v>1.6883999999999999</c:v>
                </c:pt>
                <c:pt idx="14778">
                  <c:v>1.6969000000000001</c:v>
                </c:pt>
                <c:pt idx="14779">
                  <c:v>1.6831</c:v>
                </c:pt>
                <c:pt idx="14780">
                  <c:v>1.7060999999999999</c:v>
                </c:pt>
                <c:pt idx="14781">
                  <c:v>1.6999</c:v>
                </c:pt>
                <c:pt idx="14782">
                  <c:v>1.7090000000000001</c:v>
                </c:pt>
                <c:pt idx="14783">
                  <c:v>1.7072000000000001</c:v>
                </c:pt>
                <c:pt idx="14784">
                  <c:v>1.7007000000000001</c:v>
                </c:pt>
                <c:pt idx="14785">
                  <c:v>1.7039</c:v>
                </c:pt>
                <c:pt idx="14786">
                  <c:v>1.6794</c:v>
                </c:pt>
                <c:pt idx="14787">
                  <c:v>1.7068000000000001</c:v>
                </c:pt>
                <c:pt idx="14788">
                  <c:v>1.6817</c:v>
                </c:pt>
                <c:pt idx="14789">
                  <c:v>1.7059</c:v>
                </c:pt>
                <c:pt idx="14790">
                  <c:v>1.6785000000000001</c:v>
                </c:pt>
                <c:pt idx="14791">
                  <c:v>1.7008000000000001</c:v>
                </c:pt>
                <c:pt idx="14792">
                  <c:v>1.6997</c:v>
                </c:pt>
                <c:pt idx="14793">
                  <c:v>1.6867000000000001</c:v>
                </c:pt>
                <c:pt idx="14794">
                  <c:v>1.6558999999999999</c:v>
                </c:pt>
                <c:pt idx="14795">
                  <c:v>1.6600999999999999</c:v>
                </c:pt>
                <c:pt idx="14796">
                  <c:v>1.6731</c:v>
                </c:pt>
                <c:pt idx="14797">
                  <c:v>1.6917</c:v>
                </c:pt>
                <c:pt idx="14798">
                  <c:v>1.6655</c:v>
                </c:pt>
                <c:pt idx="14799">
                  <c:v>1.6986000000000001</c:v>
                </c:pt>
                <c:pt idx="14800">
                  <c:v>1.6917</c:v>
                </c:pt>
                <c:pt idx="14801">
                  <c:v>1.6907000000000001</c:v>
                </c:pt>
                <c:pt idx="14802">
                  <c:v>1.6720999999999999</c:v>
                </c:pt>
                <c:pt idx="14803">
                  <c:v>1.6952</c:v>
                </c:pt>
                <c:pt idx="14804">
                  <c:v>1.6989000000000001</c:v>
                </c:pt>
                <c:pt idx="14805">
                  <c:v>1.6672</c:v>
                </c:pt>
                <c:pt idx="14806">
                  <c:v>1.6649</c:v>
                </c:pt>
                <c:pt idx="14807">
                  <c:v>1.6937</c:v>
                </c:pt>
                <c:pt idx="14808">
                  <c:v>1.6972</c:v>
                </c:pt>
                <c:pt idx="14809">
                  <c:v>1.6948000000000001</c:v>
                </c:pt>
                <c:pt idx="14810">
                  <c:v>1.6729000000000001</c:v>
                </c:pt>
                <c:pt idx="14811">
                  <c:v>1.6964999999999999</c:v>
                </c:pt>
                <c:pt idx="14812">
                  <c:v>1.6687000000000001</c:v>
                </c:pt>
                <c:pt idx="14813">
                  <c:v>1.6881999999999999</c:v>
                </c:pt>
                <c:pt idx="14814">
                  <c:v>1.6922999999999999</c:v>
                </c:pt>
                <c:pt idx="14815">
                  <c:v>1.6901999999999999</c:v>
                </c:pt>
                <c:pt idx="14816">
                  <c:v>1.6921999999999999</c:v>
                </c:pt>
                <c:pt idx="14817">
                  <c:v>1.6689000000000001</c:v>
                </c:pt>
                <c:pt idx="14818">
                  <c:v>1.6912</c:v>
                </c:pt>
                <c:pt idx="14819">
                  <c:v>1.6711</c:v>
                </c:pt>
                <c:pt idx="14820">
                  <c:v>1.6757</c:v>
                </c:pt>
                <c:pt idx="14821">
                  <c:v>1.6951000000000001</c:v>
                </c:pt>
                <c:pt idx="14822">
                  <c:v>1.6961999999999999</c:v>
                </c:pt>
                <c:pt idx="14823">
                  <c:v>1.6927000000000001</c:v>
                </c:pt>
                <c:pt idx="14824">
                  <c:v>1.7048000000000001</c:v>
                </c:pt>
                <c:pt idx="14825">
                  <c:v>1.6954</c:v>
                </c:pt>
                <c:pt idx="14826">
                  <c:v>1.7023999999999999</c:v>
                </c:pt>
                <c:pt idx="14827">
                  <c:v>1.6946000000000001</c:v>
                </c:pt>
                <c:pt idx="14828">
                  <c:v>1.6946000000000001</c:v>
                </c:pt>
                <c:pt idx="14829">
                  <c:v>1.6963999999999999</c:v>
                </c:pt>
                <c:pt idx="14830">
                  <c:v>1.6927000000000001</c:v>
                </c:pt>
                <c:pt idx="14831">
                  <c:v>1.6910000000000001</c:v>
                </c:pt>
                <c:pt idx="14832">
                  <c:v>1.6957</c:v>
                </c:pt>
                <c:pt idx="14833">
                  <c:v>1.7025999999999999</c:v>
                </c:pt>
                <c:pt idx="14834">
                  <c:v>1.698</c:v>
                </c:pt>
                <c:pt idx="14835">
                  <c:v>1.6739999999999999</c:v>
                </c:pt>
                <c:pt idx="14836">
                  <c:v>1.6976</c:v>
                </c:pt>
                <c:pt idx="14837">
                  <c:v>1.7017</c:v>
                </c:pt>
                <c:pt idx="14838">
                  <c:v>1.7025999999999999</c:v>
                </c:pt>
                <c:pt idx="14839">
                  <c:v>1.6772</c:v>
                </c:pt>
                <c:pt idx="14840">
                  <c:v>1.6687000000000001</c:v>
                </c:pt>
                <c:pt idx="14841">
                  <c:v>1.6990000000000001</c:v>
                </c:pt>
                <c:pt idx="14842">
                  <c:v>1.6990000000000001</c:v>
                </c:pt>
                <c:pt idx="14843">
                  <c:v>1.7034</c:v>
                </c:pt>
                <c:pt idx="14844">
                  <c:v>1.6983999999999999</c:v>
                </c:pt>
                <c:pt idx="14845">
                  <c:v>1.6992</c:v>
                </c:pt>
                <c:pt idx="14846">
                  <c:v>1.7061999999999999</c:v>
                </c:pt>
                <c:pt idx="14847">
                  <c:v>1.7000999999999999</c:v>
                </c:pt>
                <c:pt idx="14848">
                  <c:v>1.7028000000000001</c:v>
                </c:pt>
                <c:pt idx="14849">
                  <c:v>1.6969000000000001</c:v>
                </c:pt>
                <c:pt idx="14850">
                  <c:v>1.7034</c:v>
                </c:pt>
                <c:pt idx="14851">
                  <c:v>1.6774</c:v>
                </c:pt>
                <c:pt idx="14852">
                  <c:v>1.6698999999999999</c:v>
                </c:pt>
                <c:pt idx="14853">
                  <c:v>1.6798999999999999</c:v>
                </c:pt>
                <c:pt idx="14854">
                  <c:v>1.7004999999999999</c:v>
                </c:pt>
                <c:pt idx="14855">
                  <c:v>1.6995</c:v>
                </c:pt>
                <c:pt idx="14856">
                  <c:v>1.6959</c:v>
                </c:pt>
                <c:pt idx="14857">
                  <c:v>1.7008000000000001</c:v>
                </c:pt>
                <c:pt idx="14858">
                  <c:v>1.6791</c:v>
                </c:pt>
                <c:pt idx="14859">
                  <c:v>1.6975</c:v>
                </c:pt>
                <c:pt idx="14860">
                  <c:v>1.7013</c:v>
                </c:pt>
                <c:pt idx="14861">
                  <c:v>1.6785000000000001</c:v>
                </c:pt>
                <c:pt idx="14862">
                  <c:v>1.7021999999999999</c:v>
                </c:pt>
                <c:pt idx="14863">
                  <c:v>1.6991000000000001</c:v>
                </c:pt>
                <c:pt idx="14864">
                  <c:v>1.7034</c:v>
                </c:pt>
                <c:pt idx="14865">
                  <c:v>1.7058</c:v>
                </c:pt>
                <c:pt idx="14866">
                  <c:v>1.6847000000000001</c:v>
                </c:pt>
                <c:pt idx="14867">
                  <c:v>1.7036</c:v>
                </c:pt>
                <c:pt idx="14868">
                  <c:v>1.7048000000000001</c:v>
                </c:pt>
                <c:pt idx="14869">
                  <c:v>1.6815</c:v>
                </c:pt>
                <c:pt idx="14870">
                  <c:v>1.7033</c:v>
                </c:pt>
                <c:pt idx="14871">
                  <c:v>1.7008000000000001</c:v>
                </c:pt>
                <c:pt idx="14872">
                  <c:v>1.7023999999999999</c:v>
                </c:pt>
                <c:pt idx="14873">
                  <c:v>1.7078</c:v>
                </c:pt>
                <c:pt idx="14874">
                  <c:v>1.7020999999999999</c:v>
                </c:pt>
                <c:pt idx="14875">
                  <c:v>1.6786000000000001</c:v>
                </c:pt>
                <c:pt idx="14876">
                  <c:v>1.7041999999999999</c:v>
                </c:pt>
                <c:pt idx="14877">
                  <c:v>1.7041999999999999</c:v>
                </c:pt>
                <c:pt idx="14878">
                  <c:v>1.7054</c:v>
                </c:pt>
                <c:pt idx="14879">
                  <c:v>1.698</c:v>
                </c:pt>
                <c:pt idx="14880">
                  <c:v>1.7097</c:v>
                </c:pt>
                <c:pt idx="14881">
                  <c:v>1.6853</c:v>
                </c:pt>
                <c:pt idx="14882">
                  <c:v>1.702</c:v>
                </c:pt>
                <c:pt idx="14883">
                  <c:v>1.7045999999999999</c:v>
                </c:pt>
                <c:pt idx="14884">
                  <c:v>1.6978</c:v>
                </c:pt>
                <c:pt idx="14885">
                  <c:v>1.7101</c:v>
                </c:pt>
                <c:pt idx="14886">
                  <c:v>1.7039</c:v>
                </c:pt>
                <c:pt idx="14887">
                  <c:v>1.7041999999999999</c:v>
                </c:pt>
                <c:pt idx="14888">
                  <c:v>1.7103999999999999</c:v>
                </c:pt>
                <c:pt idx="14889">
                  <c:v>1.7074</c:v>
                </c:pt>
                <c:pt idx="14890">
                  <c:v>1.7048000000000001</c:v>
                </c:pt>
                <c:pt idx="14891">
                  <c:v>1.7001999999999999</c:v>
                </c:pt>
                <c:pt idx="14892">
                  <c:v>1.7096</c:v>
                </c:pt>
                <c:pt idx="14893">
                  <c:v>1.7052</c:v>
                </c:pt>
                <c:pt idx="14894">
                  <c:v>1.6823999999999999</c:v>
                </c:pt>
                <c:pt idx="14895">
                  <c:v>1.7083999999999999</c:v>
                </c:pt>
                <c:pt idx="14896">
                  <c:v>1.6941999999999999</c:v>
                </c:pt>
                <c:pt idx="14897">
                  <c:v>1.7059</c:v>
                </c:pt>
                <c:pt idx="14898">
                  <c:v>1.7048000000000001</c:v>
                </c:pt>
                <c:pt idx="14899">
                  <c:v>1.7053</c:v>
                </c:pt>
                <c:pt idx="14900">
                  <c:v>1.6812</c:v>
                </c:pt>
                <c:pt idx="14901">
                  <c:v>1.7044999999999999</c:v>
                </c:pt>
                <c:pt idx="14902">
                  <c:v>1.6809000000000001</c:v>
                </c:pt>
                <c:pt idx="14903">
                  <c:v>1.7023999999999999</c:v>
                </c:pt>
                <c:pt idx="14904">
                  <c:v>1.704</c:v>
                </c:pt>
                <c:pt idx="14905">
                  <c:v>1.6787000000000001</c:v>
                </c:pt>
                <c:pt idx="14906">
                  <c:v>1.6795</c:v>
                </c:pt>
                <c:pt idx="14907">
                  <c:v>1.7005999999999999</c:v>
                </c:pt>
                <c:pt idx="14908">
                  <c:v>1.6816</c:v>
                </c:pt>
                <c:pt idx="14909">
                  <c:v>1.6856</c:v>
                </c:pt>
                <c:pt idx="14910">
                  <c:v>1.7023999999999999</c:v>
                </c:pt>
                <c:pt idx="14911">
                  <c:v>1.7121</c:v>
                </c:pt>
                <c:pt idx="14912">
                  <c:v>1.6983999999999999</c:v>
                </c:pt>
                <c:pt idx="14913">
                  <c:v>1.7010000000000001</c:v>
                </c:pt>
                <c:pt idx="14914">
                  <c:v>1.708</c:v>
                </c:pt>
                <c:pt idx="14915">
                  <c:v>1.7031000000000001</c:v>
                </c:pt>
                <c:pt idx="14916">
                  <c:v>1.7009000000000001</c:v>
                </c:pt>
                <c:pt idx="14917">
                  <c:v>1.7039</c:v>
                </c:pt>
                <c:pt idx="14918">
                  <c:v>1.7000999999999999</c:v>
                </c:pt>
                <c:pt idx="14919">
                  <c:v>1.7049000000000001</c:v>
                </c:pt>
                <c:pt idx="14920">
                  <c:v>1.6929000000000001</c:v>
                </c:pt>
                <c:pt idx="14921">
                  <c:v>1.7051000000000001</c:v>
                </c:pt>
                <c:pt idx="14922">
                  <c:v>1.6856</c:v>
                </c:pt>
                <c:pt idx="14923">
                  <c:v>1.6798999999999999</c:v>
                </c:pt>
                <c:pt idx="14924">
                  <c:v>1.7096</c:v>
                </c:pt>
                <c:pt idx="14925">
                  <c:v>1.6769000000000001</c:v>
                </c:pt>
                <c:pt idx="14926">
                  <c:v>1.6762999999999999</c:v>
                </c:pt>
                <c:pt idx="14927">
                  <c:v>1.6964999999999999</c:v>
                </c:pt>
                <c:pt idx="14928">
                  <c:v>1.7051000000000001</c:v>
                </c:pt>
                <c:pt idx="14929">
                  <c:v>1.7014</c:v>
                </c:pt>
                <c:pt idx="14930">
                  <c:v>1.7004999999999999</c:v>
                </c:pt>
                <c:pt idx="14931">
                  <c:v>1.7036</c:v>
                </c:pt>
                <c:pt idx="14932">
                  <c:v>1.6958</c:v>
                </c:pt>
                <c:pt idx="14933">
                  <c:v>1.6736</c:v>
                </c:pt>
                <c:pt idx="14934">
                  <c:v>1.6884999999999999</c:v>
                </c:pt>
                <c:pt idx="14935">
                  <c:v>1.6803999999999999</c:v>
                </c:pt>
                <c:pt idx="14936">
                  <c:v>1.7098</c:v>
                </c:pt>
                <c:pt idx="14937">
                  <c:v>1.6893</c:v>
                </c:pt>
                <c:pt idx="14938">
                  <c:v>1.7152000000000001</c:v>
                </c:pt>
                <c:pt idx="14939">
                  <c:v>1.7060999999999999</c:v>
                </c:pt>
                <c:pt idx="14940">
                  <c:v>1.7063999999999999</c:v>
                </c:pt>
                <c:pt idx="14941">
                  <c:v>1.714</c:v>
                </c:pt>
                <c:pt idx="14942">
                  <c:v>1.7116</c:v>
                </c:pt>
                <c:pt idx="14943">
                  <c:v>1.6819999999999999</c:v>
                </c:pt>
                <c:pt idx="14944">
                  <c:v>1.6830000000000001</c:v>
                </c:pt>
                <c:pt idx="14945">
                  <c:v>1.7029000000000001</c:v>
                </c:pt>
                <c:pt idx="14946">
                  <c:v>1.7123999999999999</c:v>
                </c:pt>
                <c:pt idx="14947">
                  <c:v>1.7115</c:v>
                </c:pt>
                <c:pt idx="14948">
                  <c:v>1.7063999999999999</c:v>
                </c:pt>
                <c:pt idx="14949">
                  <c:v>1.6861999999999999</c:v>
                </c:pt>
                <c:pt idx="14950">
                  <c:v>1.6890000000000001</c:v>
                </c:pt>
                <c:pt idx="14951">
                  <c:v>1.7044999999999999</c:v>
                </c:pt>
                <c:pt idx="14952">
                  <c:v>1.6991000000000001</c:v>
                </c:pt>
                <c:pt idx="14953">
                  <c:v>1.7068000000000001</c:v>
                </c:pt>
                <c:pt idx="14954">
                  <c:v>1.7059</c:v>
                </c:pt>
                <c:pt idx="14955">
                  <c:v>1.7062999999999999</c:v>
                </c:pt>
                <c:pt idx="14956">
                  <c:v>1.7032</c:v>
                </c:pt>
                <c:pt idx="14957">
                  <c:v>1.7087000000000001</c:v>
                </c:pt>
                <c:pt idx="14958">
                  <c:v>1.7020999999999999</c:v>
                </c:pt>
                <c:pt idx="14959">
                  <c:v>1.6771</c:v>
                </c:pt>
                <c:pt idx="14960">
                  <c:v>1.7040999999999999</c:v>
                </c:pt>
                <c:pt idx="14961">
                  <c:v>1.7059</c:v>
                </c:pt>
                <c:pt idx="14962">
                  <c:v>1.7067000000000001</c:v>
                </c:pt>
                <c:pt idx="14963">
                  <c:v>1.7079</c:v>
                </c:pt>
                <c:pt idx="14964">
                  <c:v>1.6735</c:v>
                </c:pt>
                <c:pt idx="14965">
                  <c:v>1.6981999999999999</c:v>
                </c:pt>
                <c:pt idx="14966">
                  <c:v>1.6651</c:v>
                </c:pt>
                <c:pt idx="14967">
                  <c:v>1.6732</c:v>
                </c:pt>
                <c:pt idx="14968">
                  <c:v>1.6938</c:v>
                </c:pt>
                <c:pt idx="14969">
                  <c:v>1.7025999999999999</c:v>
                </c:pt>
                <c:pt idx="14970">
                  <c:v>1.6946000000000001</c:v>
                </c:pt>
                <c:pt idx="14971">
                  <c:v>1.6788000000000001</c:v>
                </c:pt>
                <c:pt idx="14972">
                  <c:v>1.6993</c:v>
                </c:pt>
                <c:pt idx="14973">
                  <c:v>1.7043999999999999</c:v>
                </c:pt>
                <c:pt idx="14974">
                  <c:v>1.7038</c:v>
                </c:pt>
                <c:pt idx="14975">
                  <c:v>1.7093</c:v>
                </c:pt>
                <c:pt idx="14976">
                  <c:v>1.7004999999999999</c:v>
                </c:pt>
                <c:pt idx="14977">
                  <c:v>1.7035</c:v>
                </c:pt>
                <c:pt idx="14978">
                  <c:v>1.702</c:v>
                </c:pt>
                <c:pt idx="14979">
                  <c:v>1.6657999999999999</c:v>
                </c:pt>
                <c:pt idx="14980">
                  <c:v>1.6929000000000001</c:v>
                </c:pt>
                <c:pt idx="14981">
                  <c:v>1.6939</c:v>
                </c:pt>
                <c:pt idx="14982">
                  <c:v>1.7030000000000001</c:v>
                </c:pt>
                <c:pt idx="14983">
                  <c:v>1.6940999999999999</c:v>
                </c:pt>
                <c:pt idx="14984">
                  <c:v>1.6644000000000001</c:v>
                </c:pt>
                <c:pt idx="14985">
                  <c:v>1.6935</c:v>
                </c:pt>
                <c:pt idx="14986">
                  <c:v>1.6689000000000001</c:v>
                </c:pt>
                <c:pt idx="14987">
                  <c:v>1.6971000000000001</c:v>
                </c:pt>
                <c:pt idx="14988">
                  <c:v>1.6658999999999999</c:v>
                </c:pt>
                <c:pt idx="14989">
                  <c:v>1.6858</c:v>
                </c:pt>
                <c:pt idx="14990">
                  <c:v>1.6698999999999999</c:v>
                </c:pt>
                <c:pt idx="14991">
                  <c:v>1.6914</c:v>
                </c:pt>
                <c:pt idx="14992">
                  <c:v>1.6941999999999999</c:v>
                </c:pt>
                <c:pt idx="14993">
                  <c:v>1.6893</c:v>
                </c:pt>
                <c:pt idx="14994">
                  <c:v>1.6933</c:v>
                </c:pt>
                <c:pt idx="14995">
                  <c:v>1.6645000000000001</c:v>
                </c:pt>
                <c:pt idx="14996">
                  <c:v>1.6964999999999999</c:v>
                </c:pt>
                <c:pt idx="14997">
                  <c:v>1.6712</c:v>
                </c:pt>
                <c:pt idx="14998">
                  <c:v>1.6936</c:v>
                </c:pt>
                <c:pt idx="14999">
                  <c:v>1.6729000000000001</c:v>
                </c:pt>
                <c:pt idx="15000">
                  <c:v>1.7004999999999999</c:v>
                </c:pt>
                <c:pt idx="15001">
                  <c:v>1.7005999999999999</c:v>
                </c:pt>
                <c:pt idx="15002">
                  <c:v>1.6716</c:v>
                </c:pt>
                <c:pt idx="15003">
                  <c:v>1.6916</c:v>
                </c:pt>
                <c:pt idx="15004">
                  <c:v>1.6778</c:v>
                </c:pt>
                <c:pt idx="15005">
                  <c:v>1.7009000000000001</c:v>
                </c:pt>
                <c:pt idx="15006">
                  <c:v>1.7021999999999999</c:v>
                </c:pt>
                <c:pt idx="15007">
                  <c:v>1.675</c:v>
                </c:pt>
                <c:pt idx="15008">
                  <c:v>1.7037</c:v>
                </c:pt>
                <c:pt idx="15009">
                  <c:v>1.7002999999999999</c:v>
                </c:pt>
                <c:pt idx="15010">
                  <c:v>1.6947000000000001</c:v>
                </c:pt>
                <c:pt idx="15011">
                  <c:v>1.6988000000000001</c:v>
                </c:pt>
                <c:pt idx="15012">
                  <c:v>1.7047000000000001</c:v>
                </c:pt>
                <c:pt idx="15013">
                  <c:v>1.7031000000000001</c:v>
                </c:pt>
                <c:pt idx="15014">
                  <c:v>1.7098</c:v>
                </c:pt>
                <c:pt idx="15015">
                  <c:v>1.7020999999999999</c:v>
                </c:pt>
                <c:pt idx="15016">
                  <c:v>1.6846000000000001</c:v>
                </c:pt>
                <c:pt idx="15017">
                  <c:v>1.7022999999999999</c:v>
                </c:pt>
                <c:pt idx="15018">
                  <c:v>1.7031000000000001</c:v>
                </c:pt>
                <c:pt idx="15019">
                  <c:v>1.6849000000000001</c:v>
                </c:pt>
                <c:pt idx="15020">
                  <c:v>1.7030000000000001</c:v>
                </c:pt>
                <c:pt idx="15021">
                  <c:v>1.7049000000000001</c:v>
                </c:pt>
                <c:pt idx="15022">
                  <c:v>1.7030000000000001</c:v>
                </c:pt>
                <c:pt idx="15023">
                  <c:v>1.7098</c:v>
                </c:pt>
                <c:pt idx="15024">
                  <c:v>1.6762999999999999</c:v>
                </c:pt>
                <c:pt idx="15025">
                  <c:v>1.7004999999999999</c:v>
                </c:pt>
                <c:pt idx="15026">
                  <c:v>1.7074</c:v>
                </c:pt>
                <c:pt idx="15027">
                  <c:v>1.7010000000000001</c:v>
                </c:pt>
                <c:pt idx="15028">
                  <c:v>1.6883999999999999</c:v>
                </c:pt>
                <c:pt idx="15029">
                  <c:v>1.6993</c:v>
                </c:pt>
                <c:pt idx="15030">
                  <c:v>1.7110000000000001</c:v>
                </c:pt>
                <c:pt idx="15031">
                  <c:v>1.6936</c:v>
                </c:pt>
                <c:pt idx="15032">
                  <c:v>1.7078</c:v>
                </c:pt>
                <c:pt idx="15033">
                  <c:v>1.7027000000000001</c:v>
                </c:pt>
                <c:pt idx="15034">
                  <c:v>1.7013</c:v>
                </c:pt>
                <c:pt idx="15035">
                  <c:v>1.7137</c:v>
                </c:pt>
                <c:pt idx="15036">
                  <c:v>1.714</c:v>
                </c:pt>
                <c:pt idx="15037">
                  <c:v>1.7048000000000001</c:v>
                </c:pt>
                <c:pt idx="15038">
                  <c:v>1.7096</c:v>
                </c:pt>
                <c:pt idx="15039">
                  <c:v>1.6982999999999999</c:v>
                </c:pt>
                <c:pt idx="15040">
                  <c:v>1.7087000000000001</c:v>
                </c:pt>
                <c:pt idx="15041">
                  <c:v>1.71</c:v>
                </c:pt>
                <c:pt idx="15042">
                  <c:v>1.6734</c:v>
                </c:pt>
                <c:pt idx="15043">
                  <c:v>1.6798999999999999</c:v>
                </c:pt>
                <c:pt idx="15044">
                  <c:v>1.7110000000000001</c:v>
                </c:pt>
                <c:pt idx="15045">
                  <c:v>1.7118</c:v>
                </c:pt>
                <c:pt idx="15046">
                  <c:v>1.7089000000000001</c:v>
                </c:pt>
                <c:pt idx="15047">
                  <c:v>1.7031000000000001</c:v>
                </c:pt>
                <c:pt idx="15048">
                  <c:v>1.7098</c:v>
                </c:pt>
                <c:pt idx="15049">
                  <c:v>1.6778999999999999</c:v>
                </c:pt>
                <c:pt idx="15050">
                  <c:v>1.7101999999999999</c:v>
                </c:pt>
                <c:pt idx="15051">
                  <c:v>1.7075</c:v>
                </c:pt>
                <c:pt idx="15052">
                  <c:v>1.7111000000000001</c:v>
                </c:pt>
                <c:pt idx="15053">
                  <c:v>1.6910000000000001</c:v>
                </c:pt>
                <c:pt idx="15054">
                  <c:v>1.7101999999999999</c:v>
                </c:pt>
                <c:pt idx="15055">
                  <c:v>1.7129000000000001</c:v>
                </c:pt>
                <c:pt idx="15056">
                  <c:v>1.6820999999999999</c:v>
                </c:pt>
                <c:pt idx="15057">
                  <c:v>1.7126999999999999</c:v>
                </c:pt>
                <c:pt idx="15058">
                  <c:v>1.7062999999999999</c:v>
                </c:pt>
                <c:pt idx="15059">
                  <c:v>1.6807000000000001</c:v>
                </c:pt>
                <c:pt idx="15060">
                  <c:v>1.69</c:v>
                </c:pt>
                <c:pt idx="15061">
                  <c:v>1.7044999999999999</c:v>
                </c:pt>
                <c:pt idx="15062">
                  <c:v>1.7068000000000001</c:v>
                </c:pt>
                <c:pt idx="15063">
                  <c:v>1.7102999999999999</c:v>
                </c:pt>
                <c:pt idx="15064">
                  <c:v>1.7004999999999999</c:v>
                </c:pt>
                <c:pt idx="15065">
                  <c:v>1.7093</c:v>
                </c:pt>
                <c:pt idx="15066">
                  <c:v>1.7114</c:v>
                </c:pt>
                <c:pt idx="15067">
                  <c:v>1.7057</c:v>
                </c:pt>
                <c:pt idx="15068">
                  <c:v>1.7048000000000001</c:v>
                </c:pt>
                <c:pt idx="15069">
                  <c:v>1.7134</c:v>
                </c:pt>
                <c:pt idx="15070">
                  <c:v>1.71</c:v>
                </c:pt>
                <c:pt idx="15071">
                  <c:v>1.7057</c:v>
                </c:pt>
                <c:pt idx="15072">
                  <c:v>1.6857</c:v>
                </c:pt>
                <c:pt idx="15073">
                  <c:v>1.7034</c:v>
                </c:pt>
                <c:pt idx="15074">
                  <c:v>1.7130000000000001</c:v>
                </c:pt>
                <c:pt idx="15075">
                  <c:v>1.7095</c:v>
                </c:pt>
                <c:pt idx="15076">
                  <c:v>1.7040999999999999</c:v>
                </c:pt>
                <c:pt idx="15077">
                  <c:v>1.7137</c:v>
                </c:pt>
                <c:pt idx="15078">
                  <c:v>1.7076</c:v>
                </c:pt>
                <c:pt idx="15079">
                  <c:v>1.714</c:v>
                </c:pt>
                <c:pt idx="15080">
                  <c:v>1.7021999999999999</c:v>
                </c:pt>
                <c:pt idx="15081">
                  <c:v>1.7057</c:v>
                </c:pt>
                <c:pt idx="15082">
                  <c:v>1.7071000000000001</c:v>
                </c:pt>
                <c:pt idx="15083">
                  <c:v>1.7088000000000001</c:v>
                </c:pt>
                <c:pt idx="15084">
                  <c:v>1.712</c:v>
                </c:pt>
                <c:pt idx="15085">
                  <c:v>1.6951000000000001</c:v>
                </c:pt>
                <c:pt idx="15086">
                  <c:v>1.6845000000000001</c:v>
                </c:pt>
                <c:pt idx="15087">
                  <c:v>1.7108000000000001</c:v>
                </c:pt>
                <c:pt idx="15088">
                  <c:v>1.6982999999999999</c:v>
                </c:pt>
                <c:pt idx="15089">
                  <c:v>1.6838</c:v>
                </c:pt>
                <c:pt idx="15090">
                  <c:v>1.6989000000000001</c:v>
                </c:pt>
                <c:pt idx="15091">
                  <c:v>1.7060999999999999</c:v>
                </c:pt>
                <c:pt idx="15092">
                  <c:v>1.7116</c:v>
                </c:pt>
                <c:pt idx="15093">
                  <c:v>1.6863999999999999</c:v>
                </c:pt>
                <c:pt idx="15094">
                  <c:v>1.7091000000000001</c:v>
                </c:pt>
                <c:pt idx="15095">
                  <c:v>1.7068000000000001</c:v>
                </c:pt>
                <c:pt idx="15096">
                  <c:v>1.7123999999999999</c:v>
                </c:pt>
                <c:pt idx="15097">
                  <c:v>1.7141999999999999</c:v>
                </c:pt>
                <c:pt idx="15098">
                  <c:v>1.7060999999999999</c:v>
                </c:pt>
                <c:pt idx="15099">
                  <c:v>1.6914</c:v>
                </c:pt>
                <c:pt idx="15100">
                  <c:v>1.6830000000000001</c:v>
                </c:pt>
                <c:pt idx="15101">
                  <c:v>1.7179</c:v>
                </c:pt>
                <c:pt idx="15102">
                  <c:v>1.7112000000000001</c:v>
                </c:pt>
                <c:pt idx="15103">
                  <c:v>1.7190000000000001</c:v>
                </c:pt>
                <c:pt idx="15104">
                  <c:v>1.7166999999999999</c:v>
                </c:pt>
                <c:pt idx="15105">
                  <c:v>1.7121</c:v>
                </c:pt>
                <c:pt idx="15106">
                  <c:v>1.6873</c:v>
                </c:pt>
                <c:pt idx="15107">
                  <c:v>1.7130000000000001</c:v>
                </c:pt>
                <c:pt idx="15108">
                  <c:v>1.7158</c:v>
                </c:pt>
                <c:pt idx="15109">
                  <c:v>1.6920999999999999</c:v>
                </c:pt>
                <c:pt idx="15110">
                  <c:v>1.7058</c:v>
                </c:pt>
                <c:pt idx="15111">
                  <c:v>1.7211000000000001</c:v>
                </c:pt>
                <c:pt idx="15112">
                  <c:v>1.7153</c:v>
                </c:pt>
                <c:pt idx="15113">
                  <c:v>1.7215</c:v>
                </c:pt>
                <c:pt idx="15114">
                  <c:v>1.7123999999999999</c:v>
                </c:pt>
                <c:pt idx="15115">
                  <c:v>1.6869000000000001</c:v>
                </c:pt>
                <c:pt idx="15116">
                  <c:v>1.7144999999999999</c:v>
                </c:pt>
                <c:pt idx="15117">
                  <c:v>1.6857</c:v>
                </c:pt>
                <c:pt idx="15118">
                  <c:v>1.7064999999999999</c:v>
                </c:pt>
                <c:pt idx="15119">
                  <c:v>1.7077</c:v>
                </c:pt>
                <c:pt idx="15120">
                  <c:v>1.7104999999999999</c:v>
                </c:pt>
                <c:pt idx="15121">
                  <c:v>1.7038</c:v>
                </c:pt>
                <c:pt idx="15122">
                  <c:v>1.7065999999999999</c:v>
                </c:pt>
                <c:pt idx="15123">
                  <c:v>1.7013</c:v>
                </c:pt>
                <c:pt idx="15124">
                  <c:v>1.7067000000000001</c:v>
                </c:pt>
                <c:pt idx="15125">
                  <c:v>1.7126999999999999</c:v>
                </c:pt>
                <c:pt idx="15126">
                  <c:v>1.7146999999999999</c:v>
                </c:pt>
                <c:pt idx="15127">
                  <c:v>1.6881999999999999</c:v>
                </c:pt>
                <c:pt idx="15128">
                  <c:v>1.6930000000000001</c:v>
                </c:pt>
                <c:pt idx="15129">
                  <c:v>1.7114</c:v>
                </c:pt>
                <c:pt idx="15130">
                  <c:v>1.7130000000000001</c:v>
                </c:pt>
                <c:pt idx="15131">
                  <c:v>1.7185999999999999</c:v>
                </c:pt>
                <c:pt idx="15132">
                  <c:v>1.6901999999999999</c:v>
                </c:pt>
                <c:pt idx="15133">
                  <c:v>1.714</c:v>
                </c:pt>
                <c:pt idx="15134">
                  <c:v>1.7119</c:v>
                </c:pt>
                <c:pt idx="15135">
                  <c:v>1.7161999999999999</c:v>
                </c:pt>
                <c:pt idx="15136">
                  <c:v>1.7154</c:v>
                </c:pt>
                <c:pt idx="15137">
                  <c:v>1.7122999999999999</c:v>
                </c:pt>
                <c:pt idx="15138">
                  <c:v>1.6887000000000001</c:v>
                </c:pt>
                <c:pt idx="15139">
                  <c:v>1.7071000000000001</c:v>
                </c:pt>
                <c:pt idx="15140">
                  <c:v>1.7064999999999999</c:v>
                </c:pt>
                <c:pt idx="15141">
                  <c:v>1.7077</c:v>
                </c:pt>
                <c:pt idx="15142">
                  <c:v>1.7007000000000001</c:v>
                </c:pt>
                <c:pt idx="15143">
                  <c:v>1.7162999999999999</c:v>
                </c:pt>
                <c:pt idx="15144">
                  <c:v>1.7119</c:v>
                </c:pt>
                <c:pt idx="15145">
                  <c:v>1.6895</c:v>
                </c:pt>
                <c:pt idx="15146">
                  <c:v>1.7079</c:v>
                </c:pt>
                <c:pt idx="15147">
                  <c:v>1.7037</c:v>
                </c:pt>
                <c:pt idx="15148">
                  <c:v>1.6892</c:v>
                </c:pt>
                <c:pt idx="15149">
                  <c:v>1.7019</c:v>
                </c:pt>
                <c:pt idx="15150">
                  <c:v>1.6981999999999999</c:v>
                </c:pt>
                <c:pt idx="15151">
                  <c:v>1.6711</c:v>
                </c:pt>
                <c:pt idx="15152">
                  <c:v>1.6735</c:v>
                </c:pt>
                <c:pt idx="15153">
                  <c:v>1.6722999999999999</c:v>
                </c:pt>
                <c:pt idx="15154">
                  <c:v>1.6992</c:v>
                </c:pt>
                <c:pt idx="15155">
                  <c:v>1.6836</c:v>
                </c:pt>
                <c:pt idx="15156">
                  <c:v>1.6970000000000001</c:v>
                </c:pt>
                <c:pt idx="15157">
                  <c:v>1.7024999999999999</c:v>
                </c:pt>
                <c:pt idx="15158">
                  <c:v>1.7072000000000001</c:v>
                </c:pt>
                <c:pt idx="15159">
                  <c:v>1.7166999999999999</c:v>
                </c:pt>
                <c:pt idx="15160">
                  <c:v>1.7161</c:v>
                </c:pt>
                <c:pt idx="15161">
                  <c:v>1.7104999999999999</c:v>
                </c:pt>
                <c:pt idx="15162">
                  <c:v>1.7121</c:v>
                </c:pt>
                <c:pt idx="15163">
                  <c:v>1.6882999999999999</c:v>
                </c:pt>
                <c:pt idx="15164">
                  <c:v>1.7138</c:v>
                </c:pt>
                <c:pt idx="15165">
                  <c:v>1.7104999999999999</c:v>
                </c:pt>
                <c:pt idx="15166">
                  <c:v>1.7110000000000001</c:v>
                </c:pt>
                <c:pt idx="15167">
                  <c:v>1.7133</c:v>
                </c:pt>
                <c:pt idx="15168">
                  <c:v>1.7141999999999999</c:v>
                </c:pt>
                <c:pt idx="15169">
                  <c:v>1.6863999999999999</c:v>
                </c:pt>
                <c:pt idx="15170">
                  <c:v>1.7196</c:v>
                </c:pt>
                <c:pt idx="15171">
                  <c:v>1.7146999999999999</c:v>
                </c:pt>
                <c:pt idx="15172">
                  <c:v>1.7191000000000001</c:v>
                </c:pt>
                <c:pt idx="15173">
                  <c:v>1.6830000000000001</c:v>
                </c:pt>
                <c:pt idx="15174">
                  <c:v>1.7171000000000001</c:v>
                </c:pt>
                <c:pt idx="15175">
                  <c:v>1.7199</c:v>
                </c:pt>
                <c:pt idx="15176">
                  <c:v>1.7146999999999999</c:v>
                </c:pt>
                <c:pt idx="15177">
                  <c:v>1.7237</c:v>
                </c:pt>
                <c:pt idx="15178">
                  <c:v>1.7059</c:v>
                </c:pt>
                <c:pt idx="15179">
                  <c:v>1.7161999999999999</c:v>
                </c:pt>
                <c:pt idx="15180">
                  <c:v>1.7164999999999999</c:v>
                </c:pt>
                <c:pt idx="15181">
                  <c:v>1.6900999999999999</c:v>
                </c:pt>
                <c:pt idx="15182">
                  <c:v>1.7206999999999999</c:v>
                </c:pt>
                <c:pt idx="15183">
                  <c:v>1.7143999999999999</c:v>
                </c:pt>
                <c:pt idx="15184">
                  <c:v>1.7157</c:v>
                </c:pt>
                <c:pt idx="15185">
                  <c:v>1.7216</c:v>
                </c:pt>
                <c:pt idx="15186">
                  <c:v>1.7174</c:v>
                </c:pt>
                <c:pt idx="15187">
                  <c:v>1.7132000000000001</c:v>
                </c:pt>
                <c:pt idx="15188">
                  <c:v>1.7139</c:v>
                </c:pt>
                <c:pt idx="15189">
                  <c:v>1.7178</c:v>
                </c:pt>
                <c:pt idx="15190">
                  <c:v>1.6919999999999999</c:v>
                </c:pt>
                <c:pt idx="15191">
                  <c:v>1.7139</c:v>
                </c:pt>
                <c:pt idx="15192">
                  <c:v>1.7283999999999999</c:v>
                </c:pt>
                <c:pt idx="15193">
                  <c:v>1.6892</c:v>
                </c:pt>
                <c:pt idx="15194">
                  <c:v>1.7224999999999999</c:v>
                </c:pt>
                <c:pt idx="15195">
                  <c:v>1.7245999999999999</c:v>
                </c:pt>
                <c:pt idx="15196">
                  <c:v>1.7245999999999999</c:v>
                </c:pt>
                <c:pt idx="15197">
                  <c:v>1.6835</c:v>
                </c:pt>
                <c:pt idx="15198">
                  <c:v>1.7182999999999999</c:v>
                </c:pt>
                <c:pt idx="15199">
                  <c:v>1.7282</c:v>
                </c:pt>
                <c:pt idx="15200">
                  <c:v>1.6883999999999999</c:v>
                </c:pt>
                <c:pt idx="15201">
                  <c:v>1.6989000000000001</c:v>
                </c:pt>
                <c:pt idx="15202">
                  <c:v>1.6922999999999999</c:v>
                </c:pt>
                <c:pt idx="15203">
                  <c:v>1.7271000000000001</c:v>
                </c:pt>
                <c:pt idx="15204">
                  <c:v>1.7212000000000001</c:v>
                </c:pt>
                <c:pt idx="15205">
                  <c:v>1.7182999999999999</c:v>
                </c:pt>
                <c:pt idx="15206">
                  <c:v>1.7259</c:v>
                </c:pt>
                <c:pt idx="15207">
                  <c:v>1.6917</c:v>
                </c:pt>
                <c:pt idx="15208">
                  <c:v>1.7153</c:v>
                </c:pt>
                <c:pt idx="15209">
                  <c:v>1.7274</c:v>
                </c:pt>
                <c:pt idx="15210">
                  <c:v>1.6943999999999999</c:v>
                </c:pt>
                <c:pt idx="15211">
                  <c:v>1.7178</c:v>
                </c:pt>
                <c:pt idx="15212">
                  <c:v>1.7165999999999999</c:v>
                </c:pt>
                <c:pt idx="15213">
                  <c:v>1.7139</c:v>
                </c:pt>
                <c:pt idx="15214">
                  <c:v>1.7182999999999999</c:v>
                </c:pt>
                <c:pt idx="15215">
                  <c:v>1.7145999999999999</c:v>
                </c:pt>
                <c:pt idx="15216">
                  <c:v>1.7248000000000001</c:v>
                </c:pt>
                <c:pt idx="15217">
                  <c:v>1.6884999999999999</c:v>
                </c:pt>
                <c:pt idx="15218">
                  <c:v>1.7146999999999999</c:v>
                </c:pt>
                <c:pt idx="15219">
                  <c:v>1.7163999999999999</c:v>
                </c:pt>
                <c:pt idx="15220">
                  <c:v>1.7239</c:v>
                </c:pt>
                <c:pt idx="15221">
                  <c:v>1.7244999999999999</c:v>
                </c:pt>
                <c:pt idx="15222">
                  <c:v>1.7181</c:v>
                </c:pt>
                <c:pt idx="15223">
                  <c:v>1.6915</c:v>
                </c:pt>
                <c:pt idx="15224">
                  <c:v>1.6921999999999999</c:v>
                </c:pt>
                <c:pt idx="15225">
                  <c:v>1.7149000000000001</c:v>
                </c:pt>
                <c:pt idx="15226">
                  <c:v>1.7199</c:v>
                </c:pt>
                <c:pt idx="15227">
                  <c:v>1.6906000000000001</c:v>
                </c:pt>
                <c:pt idx="15228">
                  <c:v>1.7198</c:v>
                </c:pt>
                <c:pt idx="15229">
                  <c:v>1.7184999999999999</c:v>
                </c:pt>
                <c:pt idx="15230">
                  <c:v>1.6954</c:v>
                </c:pt>
                <c:pt idx="15231">
                  <c:v>1.6976</c:v>
                </c:pt>
                <c:pt idx="15232">
                  <c:v>1.714</c:v>
                </c:pt>
                <c:pt idx="15233">
                  <c:v>1.7163999999999999</c:v>
                </c:pt>
                <c:pt idx="15234">
                  <c:v>1.6903999999999999</c:v>
                </c:pt>
                <c:pt idx="15235">
                  <c:v>1.7174</c:v>
                </c:pt>
                <c:pt idx="15236">
                  <c:v>1.7234</c:v>
                </c:pt>
                <c:pt idx="15237">
                  <c:v>1.7233000000000001</c:v>
                </c:pt>
                <c:pt idx="15238">
                  <c:v>1.7267999999999999</c:v>
                </c:pt>
                <c:pt idx="15239">
                  <c:v>1.7162999999999999</c:v>
                </c:pt>
                <c:pt idx="15240">
                  <c:v>1.7298</c:v>
                </c:pt>
                <c:pt idx="15241">
                  <c:v>1.7245999999999999</c:v>
                </c:pt>
                <c:pt idx="15242">
                  <c:v>1.7124999999999999</c:v>
                </c:pt>
                <c:pt idx="15243">
                  <c:v>1.7246999999999999</c:v>
                </c:pt>
                <c:pt idx="15244">
                  <c:v>1.7189000000000001</c:v>
                </c:pt>
                <c:pt idx="15245">
                  <c:v>1.6904999999999999</c:v>
                </c:pt>
                <c:pt idx="15246">
                  <c:v>1.7230000000000001</c:v>
                </c:pt>
                <c:pt idx="15247">
                  <c:v>1.7222</c:v>
                </c:pt>
                <c:pt idx="15248">
                  <c:v>1.7199</c:v>
                </c:pt>
                <c:pt idx="15249">
                  <c:v>1.7232000000000001</c:v>
                </c:pt>
                <c:pt idx="15250">
                  <c:v>1.7214</c:v>
                </c:pt>
                <c:pt idx="15251">
                  <c:v>1.7139</c:v>
                </c:pt>
                <c:pt idx="15252">
                  <c:v>1.7230000000000001</c:v>
                </c:pt>
                <c:pt idx="15253">
                  <c:v>1.7281</c:v>
                </c:pt>
                <c:pt idx="15254">
                  <c:v>1.7183999999999999</c:v>
                </c:pt>
                <c:pt idx="15255">
                  <c:v>1.7011000000000001</c:v>
                </c:pt>
                <c:pt idx="15256">
                  <c:v>1.7217</c:v>
                </c:pt>
                <c:pt idx="15257">
                  <c:v>1.728</c:v>
                </c:pt>
                <c:pt idx="15258">
                  <c:v>1.7211000000000001</c:v>
                </c:pt>
                <c:pt idx="15259">
                  <c:v>1.7172000000000001</c:v>
                </c:pt>
                <c:pt idx="15260">
                  <c:v>1.7303999999999999</c:v>
                </c:pt>
                <c:pt idx="15261">
                  <c:v>1.7194</c:v>
                </c:pt>
                <c:pt idx="15262">
                  <c:v>1.6887000000000001</c:v>
                </c:pt>
                <c:pt idx="15263">
                  <c:v>1.7145999999999999</c:v>
                </c:pt>
                <c:pt idx="15264">
                  <c:v>1.7175</c:v>
                </c:pt>
                <c:pt idx="15265">
                  <c:v>1.7193000000000001</c:v>
                </c:pt>
                <c:pt idx="15266">
                  <c:v>1.7211000000000001</c:v>
                </c:pt>
                <c:pt idx="15267">
                  <c:v>1.7223999999999999</c:v>
                </c:pt>
                <c:pt idx="15268">
                  <c:v>1.7253000000000001</c:v>
                </c:pt>
                <c:pt idx="15269">
                  <c:v>1.7270000000000001</c:v>
                </c:pt>
                <c:pt idx="15270">
                  <c:v>1.7273000000000001</c:v>
                </c:pt>
                <c:pt idx="15271">
                  <c:v>1.6890000000000001</c:v>
                </c:pt>
                <c:pt idx="15272">
                  <c:v>1.7304999999999999</c:v>
                </c:pt>
                <c:pt idx="15273">
                  <c:v>1.6932</c:v>
                </c:pt>
                <c:pt idx="15274">
                  <c:v>1.7225999999999999</c:v>
                </c:pt>
                <c:pt idx="15275">
                  <c:v>1.7317</c:v>
                </c:pt>
                <c:pt idx="15276">
                  <c:v>1.7282999999999999</c:v>
                </c:pt>
                <c:pt idx="15277">
                  <c:v>1.7002999999999999</c:v>
                </c:pt>
                <c:pt idx="15278">
                  <c:v>1.7056</c:v>
                </c:pt>
                <c:pt idx="15279">
                  <c:v>1.7273000000000001</c:v>
                </c:pt>
                <c:pt idx="15280">
                  <c:v>1.7315</c:v>
                </c:pt>
                <c:pt idx="15281">
                  <c:v>1.6994</c:v>
                </c:pt>
                <c:pt idx="15282">
                  <c:v>1.724</c:v>
                </c:pt>
                <c:pt idx="15283">
                  <c:v>1.7234</c:v>
                </c:pt>
                <c:pt idx="15284">
                  <c:v>1.7253000000000001</c:v>
                </c:pt>
                <c:pt idx="15285">
                  <c:v>1.7289000000000001</c:v>
                </c:pt>
                <c:pt idx="15286">
                  <c:v>1.7202</c:v>
                </c:pt>
                <c:pt idx="15287">
                  <c:v>1.7282999999999999</c:v>
                </c:pt>
                <c:pt idx="15288">
                  <c:v>1.7293000000000001</c:v>
                </c:pt>
                <c:pt idx="15289">
                  <c:v>1.7244999999999999</c:v>
                </c:pt>
                <c:pt idx="15290">
                  <c:v>1.7270000000000001</c:v>
                </c:pt>
                <c:pt idx="15291">
                  <c:v>1.7258</c:v>
                </c:pt>
                <c:pt idx="15292">
                  <c:v>1.7283999999999999</c:v>
                </c:pt>
                <c:pt idx="15293">
                  <c:v>1.7279</c:v>
                </c:pt>
                <c:pt idx="15294">
                  <c:v>1.7067000000000001</c:v>
                </c:pt>
                <c:pt idx="15295">
                  <c:v>1.7264999999999999</c:v>
                </c:pt>
                <c:pt idx="15296">
                  <c:v>1.6996</c:v>
                </c:pt>
                <c:pt idx="15297">
                  <c:v>1.7259</c:v>
                </c:pt>
                <c:pt idx="15298">
                  <c:v>1.6983999999999999</c:v>
                </c:pt>
                <c:pt idx="15299">
                  <c:v>1.7255</c:v>
                </c:pt>
                <c:pt idx="15300">
                  <c:v>1.7250000000000001</c:v>
                </c:pt>
                <c:pt idx="15301">
                  <c:v>1.7121</c:v>
                </c:pt>
                <c:pt idx="15302">
                  <c:v>1.7136</c:v>
                </c:pt>
                <c:pt idx="15303">
                  <c:v>1.6976</c:v>
                </c:pt>
                <c:pt idx="15304">
                  <c:v>1.6980999999999999</c:v>
                </c:pt>
                <c:pt idx="15305">
                  <c:v>1.7242</c:v>
                </c:pt>
                <c:pt idx="15306">
                  <c:v>1.7206999999999999</c:v>
                </c:pt>
                <c:pt idx="15307">
                  <c:v>1.726</c:v>
                </c:pt>
                <c:pt idx="15308">
                  <c:v>1.7214</c:v>
                </c:pt>
                <c:pt idx="15309">
                  <c:v>1.7235</c:v>
                </c:pt>
                <c:pt idx="15310">
                  <c:v>1.7000999999999999</c:v>
                </c:pt>
                <c:pt idx="15311">
                  <c:v>1.6978</c:v>
                </c:pt>
                <c:pt idx="15312">
                  <c:v>1.7267999999999999</c:v>
                </c:pt>
                <c:pt idx="15313">
                  <c:v>1.6959</c:v>
                </c:pt>
                <c:pt idx="15314">
                  <c:v>1.7253000000000001</c:v>
                </c:pt>
                <c:pt idx="15315">
                  <c:v>1.6974</c:v>
                </c:pt>
                <c:pt idx="15316">
                  <c:v>1.7292000000000001</c:v>
                </c:pt>
                <c:pt idx="15317">
                  <c:v>1.7294</c:v>
                </c:pt>
                <c:pt idx="15318">
                  <c:v>1.7222999999999999</c:v>
                </c:pt>
                <c:pt idx="15319">
                  <c:v>1.6999</c:v>
                </c:pt>
                <c:pt idx="15320">
                  <c:v>1.6970000000000001</c:v>
                </c:pt>
                <c:pt idx="15321">
                  <c:v>1.7284999999999999</c:v>
                </c:pt>
                <c:pt idx="15322">
                  <c:v>1.6957</c:v>
                </c:pt>
                <c:pt idx="15323">
                  <c:v>1.7298</c:v>
                </c:pt>
                <c:pt idx="15324">
                  <c:v>1.7241</c:v>
                </c:pt>
                <c:pt idx="15325">
                  <c:v>1.7189000000000001</c:v>
                </c:pt>
                <c:pt idx="15326">
                  <c:v>1.7229000000000001</c:v>
                </c:pt>
                <c:pt idx="15327">
                  <c:v>1.7236</c:v>
                </c:pt>
                <c:pt idx="15328">
                  <c:v>1.7237</c:v>
                </c:pt>
                <c:pt idx="15329">
                  <c:v>1.7326999999999999</c:v>
                </c:pt>
                <c:pt idx="15330">
                  <c:v>1.7196</c:v>
                </c:pt>
                <c:pt idx="15331">
                  <c:v>1.7298</c:v>
                </c:pt>
                <c:pt idx="15332">
                  <c:v>1.7206999999999999</c:v>
                </c:pt>
                <c:pt idx="15333">
                  <c:v>1.7262</c:v>
                </c:pt>
                <c:pt idx="15334">
                  <c:v>1.7252000000000001</c:v>
                </c:pt>
                <c:pt idx="15335">
                  <c:v>1.7292000000000001</c:v>
                </c:pt>
                <c:pt idx="15336">
                  <c:v>1.7024999999999999</c:v>
                </c:pt>
                <c:pt idx="15337">
                  <c:v>1.7202999999999999</c:v>
                </c:pt>
                <c:pt idx="15338">
                  <c:v>1.7156</c:v>
                </c:pt>
                <c:pt idx="15339">
                  <c:v>1.7237</c:v>
                </c:pt>
                <c:pt idx="15340">
                  <c:v>1.7198</c:v>
                </c:pt>
                <c:pt idx="15341">
                  <c:v>1.7222999999999999</c:v>
                </c:pt>
                <c:pt idx="15342">
                  <c:v>1.702</c:v>
                </c:pt>
                <c:pt idx="15343">
                  <c:v>1.7213000000000001</c:v>
                </c:pt>
                <c:pt idx="15344">
                  <c:v>1.7249000000000001</c:v>
                </c:pt>
                <c:pt idx="15345">
                  <c:v>1.7206999999999999</c:v>
                </c:pt>
                <c:pt idx="15346">
                  <c:v>1.7251000000000001</c:v>
                </c:pt>
                <c:pt idx="15347">
                  <c:v>1.7184999999999999</c:v>
                </c:pt>
                <c:pt idx="15348">
                  <c:v>1.6969000000000001</c:v>
                </c:pt>
                <c:pt idx="15349">
                  <c:v>1.7234</c:v>
                </c:pt>
                <c:pt idx="15350">
                  <c:v>1.7172000000000001</c:v>
                </c:pt>
                <c:pt idx="15351">
                  <c:v>1.6947000000000001</c:v>
                </c:pt>
                <c:pt idx="15352">
                  <c:v>1.6930000000000001</c:v>
                </c:pt>
                <c:pt idx="15353">
                  <c:v>1.6837</c:v>
                </c:pt>
                <c:pt idx="15354">
                  <c:v>1.7132000000000001</c:v>
                </c:pt>
                <c:pt idx="15355">
                  <c:v>1.7089000000000001</c:v>
                </c:pt>
                <c:pt idx="15356">
                  <c:v>1.7222</c:v>
                </c:pt>
                <c:pt idx="15357">
                  <c:v>1.6840999999999999</c:v>
                </c:pt>
                <c:pt idx="15358">
                  <c:v>1.7116</c:v>
                </c:pt>
                <c:pt idx="15359">
                  <c:v>1.7141</c:v>
                </c:pt>
                <c:pt idx="15360">
                  <c:v>1.7131000000000001</c:v>
                </c:pt>
                <c:pt idx="15361">
                  <c:v>1.7084999999999999</c:v>
                </c:pt>
                <c:pt idx="15362">
                  <c:v>1.7262</c:v>
                </c:pt>
                <c:pt idx="15363">
                  <c:v>1.7295</c:v>
                </c:pt>
                <c:pt idx="15364">
                  <c:v>1.7141999999999999</c:v>
                </c:pt>
                <c:pt idx="15365">
                  <c:v>1.7197</c:v>
                </c:pt>
                <c:pt idx="15366">
                  <c:v>1.6937</c:v>
                </c:pt>
                <c:pt idx="15367">
                  <c:v>1.6897</c:v>
                </c:pt>
                <c:pt idx="15368">
                  <c:v>1.6888000000000001</c:v>
                </c:pt>
                <c:pt idx="15369">
                  <c:v>1.7161</c:v>
                </c:pt>
                <c:pt idx="15370">
                  <c:v>1.7261</c:v>
                </c:pt>
                <c:pt idx="15371">
                  <c:v>1.7142999999999999</c:v>
                </c:pt>
                <c:pt idx="15372">
                  <c:v>1.6970000000000001</c:v>
                </c:pt>
                <c:pt idx="15373">
                  <c:v>1.7212000000000001</c:v>
                </c:pt>
                <c:pt idx="15374">
                  <c:v>1.6910000000000001</c:v>
                </c:pt>
                <c:pt idx="15375">
                  <c:v>1.6882999999999999</c:v>
                </c:pt>
                <c:pt idx="15376">
                  <c:v>1.7141</c:v>
                </c:pt>
                <c:pt idx="15377">
                  <c:v>1.7179</c:v>
                </c:pt>
                <c:pt idx="15378">
                  <c:v>1.7136</c:v>
                </c:pt>
                <c:pt idx="15379">
                  <c:v>1.718</c:v>
                </c:pt>
                <c:pt idx="15380">
                  <c:v>1.7175</c:v>
                </c:pt>
                <c:pt idx="15381">
                  <c:v>1.7188000000000001</c:v>
                </c:pt>
                <c:pt idx="15382">
                  <c:v>1.72</c:v>
                </c:pt>
                <c:pt idx="15383">
                  <c:v>1.7151000000000001</c:v>
                </c:pt>
                <c:pt idx="15384">
                  <c:v>1.7096</c:v>
                </c:pt>
                <c:pt idx="15385">
                  <c:v>1.7122999999999999</c:v>
                </c:pt>
                <c:pt idx="15386">
                  <c:v>1.7084999999999999</c:v>
                </c:pt>
                <c:pt idx="15387">
                  <c:v>1.7113</c:v>
                </c:pt>
                <c:pt idx="15388">
                  <c:v>1.7085999999999999</c:v>
                </c:pt>
                <c:pt idx="15389">
                  <c:v>1.7063999999999999</c:v>
                </c:pt>
                <c:pt idx="15390">
                  <c:v>1.7123999999999999</c:v>
                </c:pt>
                <c:pt idx="15391">
                  <c:v>1.7112000000000001</c:v>
                </c:pt>
                <c:pt idx="15392">
                  <c:v>1.7172000000000001</c:v>
                </c:pt>
                <c:pt idx="15393">
                  <c:v>1.7095</c:v>
                </c:pt>
                <c:pt idx="15394">
                  <c:v>1.7128000000000001</c:v>
                </c:pt>
                <c:pt idx="15395">
                  <c:v>1.7165999999999999</c:v>
                </c:pt>
                <c:pt idx="15396">
                  <c:v>1.6808000000000001</c:v>
                </c:pt>
                <c:pt idx="15397">
                  <c:v>1.6930000000000001</c:v>
                </c:pt>
                <c:pt idx="15398">
                  <c:v>1.7031000000000001</c:v>
                </c:pt>
                <c:pt idx="15399">
                  <c:v>1.7126999999999999</c:v>
                </c:pt>
                <c:pt idx="15400">
                  <c:v>1.7069000000000001</c:v>
                </c:pt>
                <c:pt idx="15401">
                  <c:v>1.7067000000000001</c:v>
                </c:pt>
                <c:pt idx="15402">
                  <c:v>1.7085999999999999</c:v>
                </c:pt>
                <c:pt idx="15403">
                  <c:v>1.7151000000000001</c:v>
                </c:pt>
                <c:pt idx="15404">
                  <c:v>1.7087000000000001</c:v>
                </c:pt>
                <c:pt idx="15405">
                  <c:v>1.7181</c:v>
                </c:pt>
                <c:pt idx="15406">
                  <c:v>1.7165999999999999</c:v>
                </c:pt>
                <c:pt idx="15407">
                  <c:v>1.7208000000000001</c:v>
                </c:pt>
                <c:pt idx="15408">
                  <c:v>1.6960999999999999</c:v>
                </c:pt>
                <c:pt idx="15409">
                  <c:v>1.7166999999999999</c:v>
                </c:pt>
                <c:pt idx="15410">
                  <c:v>1.6971000000000001</c:v>
                </c:pt>
                <c:pt idx="15411">
                  <c:v>1.7181999999999999</c:v>
                </c:pt>
                <c:pt idx="15412">
                  <c:v>1.7196</c:v>
                </c:pt>
                <c:pt idx="15413">
                  <c:v>1.7125999999999999</c:v>
                </c:pt>
                <c:pt idx="15414">
                  <c:v>1.7252000000000001</c:v>
                </c:pt>
                <c:pt idx="15415">
                  <c:v>1.7204999999999999</c:v>
                </c:pt>
                <c:pt idx="15416">
                  <c:v>1.7202</c:v>
                </c:pt>
                <c:pt idx="15417">
                  <c:v>1.6988000000000001</c:v>
                </c:pt>
                <c:pt idx="15418">
                  <c:v>1.6948000000000001</c:v>
                </c:pt>
                <c:pt idx="15419">
                  <c:v>1.6704000000000001</c:v>
                </c:pt>
                <c:pt idx="15420">
                  <c:v>1.6692</c:v>
                </c:pt>
                <c:pt idx="15421">
                  <c:v>1.6756</c:v>
                </c:pt>
                <c:pt idx="15422">
                  <c:v>1.6698</c:v>
                </c:pt>
                <c:pt idx="15423">
                  <c:v>1.6963999999999999</c:v>
                </c:pt>
                <c:pt idx="15424">
                  <c:v>1.7125999999999999</c:v>
                </c:pt>
                <c:pt idx="15425">
                  <c:v>1.6801999999999999</c:v>
                </c:pt>
                <c:pt idx="15426">
                  <c:v>1.7143999999999999</c:v>
                </c:pt>
                <c:pt idx="15427">
                  <c:v>1.7050000000000001</c:v>
                </c:pt>
                <c:pt idx="15428">
                  <c:v>1.71</c:v>
                </c:pt>
                <c:pt idx="15429">
                  <c:v>1.7157</c:v>
                </c:pt>
                <c:pt idx="15430">
                  <c:v>1.7126999999999999</c:v>
                </c:pt>
                <c:pt idx="15431">
                  <c:v>1.6878</c:v>
                </c:pt>
                <c:pt idx="15432">
                  <c:v>1.7197</c:v>
                </c:pt>
                <c:pt idx="15433">
                  <c:v>1.7089000000000001</c:v>
                </c:pt>
                <c:pt idx="15434">
                  <c:v>1.7150000000000001</c:v>
                </c:pt>
                <c:pt idx="15435">
                  <c:v>1.6850000000000001</c:v>
                </c:pt>
                <c:pt idx="15436">
                  <c:v>1.6933</c:v>
                </c:pt>
                <c:pt idx="15437">
                  <c:v>1.6947000000000001</c:v>
                </c:pt>
                <c:pt idx="15438">
                  <c:v>1.7126999999999999</c:v>
                </c:pt>
                <c:pt idx="15439">
                  <c:v>1.7195</c:v>
                </c:pt>
                <c:pt idx="15440">
                  <c:v>1.7102999999999999</c:v>
                </c:pt>
                <c:pt idx="15441">
                  <c:v>1.7202999999999999</c:v>
                </c:pt>
                <c:pt idx="15442">
                  <c:v>1.7243999999999999</c:v>
                </c:pt>
                <c:pt idx="15443">
                  <c:v>1.7176</c:v>
                </c:pt>
                <c:pt idx="15444">
                  <c:v>1.6918</c:v>
                </c:pt>
                <c:pt idx="15445">
                  <c:v>1.7154</c:v>
                </c:pt>
                <c:pt idx="15446">
                  <c:v>1.7244999999999999</c:v>
                </c:pt>
                <c:pt idx="15447">
                  <c:v>1.6933</c:v>
                </c:pt>
                <c:pt idx="15448">
                  <c:v>1.7110000000000001</c:v>
                </c:pt>
                <c:pt idx="15449">
                  <c:v>1.6941999999999999</c:v>
                </c:pt>
                <c:pt idx="15450">
                  <c:v>1.6978</c:v>
                </c:pt>
                <c:pt idx="15451">
                  <c:v>1.7272000000000001</c:v>
                </c:pt>
                <c:pt idx="15452">
                  <c:v>1.6968000000000001</c:v>
                </c:pt>
                <c:pt idx="15453">
                  <c:v>1.6862999999999999</c:v>
                </c:pt>
                <c:pt idx="15454">
                  <c:v>1.7276</c:v>
                </c:pt>
                <c:pt idx="15455">
                  <c:v>1.7188000000000001</c:v>
                </c:pt>
                <c:pt idx="15456">
                  <c:v>1.6986000000000001</c:v>
                </c:pt>
                <c:pt idx="15457">
                  <c:v>1.7001999999999999</c:v>
                </c:pt>
                <c:pt idx="15458">
                  <c:v>1.6940999999999999</c:v>
                </c:pt>
                <c:pt idx="15459">
                  <c:v>1.716</c:v>
                </c:pt>
                <c:pt idx="15460">
                  <c:v>1.7278</c:v>
                </c:pt>
                <c:pt idx="15461">
                  <c:v>1.7257</c:v>
                </c:pt>
                <c:pt idx="15462">
                  <c:v>1.7310000000000001</c:v>
                </c:pt>
                <c:pt idx="15463">
                  <c:v>1.7277</c:v>
                </c:pt>
                <c:pt idx="15464">
                  <c:v>1.7029000000000001</c:v>
                </c:pt>
                <c:pt idx="15465">
                  <c:v>1.7269000000000001</c:v>
                </c:pt>
                <c:pt idx="15466">
                  <c:v>1.7265999999999999</c:v>
                </c:pt>
                <c:pt idx="15467">
                  <c:v>1.7222</c:v>
                </c:pt>
                <c:pt idx="15468">
                  <c:v>1.7196</c:v>
                </c:pt>
                <c:pt idx="15469">
                  <c:v>1.7001999999999999</c:v>
                </c:pt>
                <c:pt idx="15470">
                  <c:v>1.7273000000000001</c:v>
                </c:pt>
                <c:pt idx="15471">
                  <c:v>1.6944999999999999</c:v>
                </c:pt>
                <c:pt idx="15472">
                  <c:v>1.7230000000000001</c:v>
                </c:pt>
                <c:pt idx="15473">
                  <c:v>1.7252000000000001</c:v>
                </c:pt>
                <c:pt idx="15474">
                  <c:v>1.7053</c:v>
                </c:pt>
                <c:pt idx="15475">
                  <c:v>1.6943999999999999</c:v>
                </c:pt>
                <c:pt idx="15476">
                  <c:v>1.7257</c:v>
                </c:pt>
                <c:pt idx="15477">
                  <c:v>1.7289000000000001</c:v>
                </c:pt>
                <c:pt idx="15478">
                  <c:v>1.7286999999999999</c:v>
                </c:pt>
                <c:pt idx="15479">
                  <c:v>1.7303999999999999</c:v>
                </c:pt>
                <c:pt idx="15480">
                  <c:v>1.6947000000000001</c:v>
                </c:pt>
                <c:pt idx="15481">
                  <c:v>1.7249000000000001</c:v>
                </c:pt>
                <c:pt idx="15482">
                  <c:v>1.7277</c:v>
                </c:pt>
                <c:pt idx="15483">
                  <c:v>1.7198</c:v>
                </c:pt>
                <c:pt idx="15484">
                  <c:v>1.7251000000000001</c:v>
                </c:pt>
                <c:pt idx="15485">
                  <c:v>1.7230000000000001</c:v>
                </c:pt>
                <c:pt idx="15486">
                  <c:v>1.7251000000000001</c:v>
                </c:pt>
                <c:pt idx="15487">
                  <c:v>1.6998</c:v>
                </c:pt>
                <c:pt idx="15488">
                  <c:v>1.7236</c:v>
                </c:pt>
                <c:pt idx="15489">
                  <c:v>1.7232000000000001</c:v>
                </c:pt>
                <c:pt idx="15490">
                  <c:v>1.6944999999999999</c:v>
                </c:pt>
                <c:pt idx="15491">
                  <c:v>1.7244999999999999</c:v>
                </c:pt>
                <c:pt idx="15492">
                  <c:v>1.7107000000000001</c:v>
                </c:pt>
                <c:pt idx="15493">
                  <c:v>1.7186999999999999</c:v>
                </c:pt>
                <c:pt idx="15494">
                  <c:v>1.6968000000000001</c:v>
                </c:pt>
                <c:pt idx="15495">
                  <c:v>1.7202999999999999</c:v>
                </c:pt>
                <c:pt idx="15496">
                  <c:v>1.7222</c:v>
                </c:pt>
                <c:pt idx="15497">
                  <c:v>1.6815</c:v>
                </c:pt>
                <c:pt idx="15498">
                  <c:v>1.6829000000000001</c:v>
                </c:pt>
                <c:pt idx="15499">
                  <c:v>1.6855</c:v>
                </c:pt>
                <c:pt idx="15500">
                  <c:v>1.6558999999999999</c:v>
                </c:pt>
                <c:pt idx="15501">
                  <c:v>1.6867000000000001</c:v>
                </c:pt>
                <c:pt idx="15502">
                  <c:v>1.6869000000000001</c:v>
                </c:pt>
                <c:pt idx="15503">
                  <c:v>1.6656</c:v>
                </c:pt>
                <c:pt idx="15504">
                  <c:v>1.6866000000000001</c:v>
                </c:pt>
                <c:pt idx="15505">
                  <c:v>1.6589</c:v>
                </c:pt>
                <c:pt idx="15506">
                  <c:v>1.6581999999999999</c:v>
                </c:pt>
                <c:pt idx="15507">
                  <c:v>1.6576</c:v>
                </c:pt>
                <c:pt idx="15508">
                  <c:v>1.6858</c:v>
                </c:pt>
                <c:pt idx="15509">
                  <c:v>1.6857</c:v>
                </c:pt>
                <c:pt idx="15510">
                  <c:v>1.6786000000000001</c:v>
                </c:pt>
                <c:pt idx="15511">
                  <c:v>1.6835</c:v>
                </c:pt>
                <c:pt idx="15512">
                  <c:v>1.6637</c:v>
                </c:pt>
                <c:pt idx="15513">
                  <c:v>1.6860999999999999</c:v>
                </c:pt>
                <c:pt idx="15514">
                  <c:v>1.6836</c:v>
                </c:pt>
                <c:pt idx="15515">
                  <c:v>1.6852</c:v>
                </c:pt>
                <c:pt idx="15516">
                  <c:v>1.6841999999999999</c:v>
                </c:pt>
                <c:pt idx="15517">
                  <c:v>1.6856</c:v>
                </c:pt>
                <c:pt idx="15518">
                  <c:v>1.6698999999999999</c:v>
                </c:pt>
                <c:pt idx="15519">
                  <c:v>1.6823999999999999</c:v>
                </c:pt>
                <c:pt idx="15520">
                  <c:v>1.6872</c:v>
                </c:pt>
                <c:pt idx="15521">
                  <c:v>1.6907000000000001</c:v>
                </c:pt>
                <c:pt idx="15522">
                  <c:v>1.663</c:v>
                </c:pt>
                <c:pt idx="15523">
                  <c:v>1.6637999999999999</c:v>
                </c:pt>
                <c:pt idx="15524">
                  <c:v>1.6628000000000001</c:v>
                </c:pt>
                <c:pt idx="15525">
                  <c:v>1.6912</c:v>
                </c:pt>
                <c:pt idx="15526">
                  <c:v>1.6879</c:v>
                </c:pt>
                <c:pt idx="15527">
                  <c:v>1.6861999999999999</c:v>
                </c:pt>
                <c:pt idx="15528">
                  <c:v>1.6932</c:v>
                </c:pt>
                <c:pt idx="15529">
                  <c:v>1.6638999999999999</c:v>
                </c:pt>
                <c:pt idx="15530">
                  <c:v>1.6658999999999999</c:v>
                </c:pt>
                <c:pt idx="15531">
                  <c:v>1.6836</c:v>
                </c:pt>
                <c:pt idx="15532">
                  <c:v>1.6651</c:v>
                </c:pt>
                <c:pt idx="15533">
                  <c:v>1.6895</c:v>
                </c:pt>
                <c:pt idx="15534">
                  <c:v>1.6887000000000001</c:v>
                </c:pt>
                <c:pt idx="15535">
                  <c:v>1.6900999999999999</c:v>
                </c:pt>
                <c:pt idx="15536">
                  <c:v>1.6829000000000001</c:v>
                </c:pt>
                <c:pt idx="15537">
                  <c:v>1.6876</c:v>
                </c:pt>
                <c:pt idx="15538">
                  <c:v>1.6872</c:v>
                </c:pt>
                <c:pt idx="15539">
                  <c:v>1.6839</c:v>
                </c:pt>
                <c:pt idx="15540">
                  <c:v>1.6876</c:v>
                </c:pt>
                <c:pt idx="15541">
                  <c:v>1.6830000000000001</c:v>
                </c:pt>
                <c:pt idx="15542">
                  <c:v>1.6835</c:v>
                </c:pt>
                <c:pt idx="15543">
                  <c:v>1.6839999999999999</c:v>
                </c:pt>
                <c:pt idx="15544">
                  <c:v>1.6854</c:v>
                </c:pt>
                <c:pt idx="15545">
                  <c:v>1.69</c:v>
                </c:pt>
                <c:pt idx="15546">
                  <c:v>1.6862999999999999</c:v>
                </c:pt>
                <c:pt idx="15547">
                  <c:v>1.6907000000000001</c:v>
                </c:pt>
                <c:pt idx="15548">
                  <c:v>1.6913</c:v>
                </c:pt>
                <c:pt idx="15549">
                  <c:v>1.6906000000000001</c:v>
                </c:pt>
                <c:pt idx="15550">
                  <c:v>1.6649</c:v>
                </c:pt>
                <c:pt idx="15551">
                  <c:v>1.6813</c:v>
                </c:pt>
                <c:pt idx="15552">
                  <c:v>1.6876</c:v>
                </c:pt>
                <c:pt idx="15553">
                  <c:v>1.6854</c:v>
                </c:pt>
                <c:pt idx="15554">
                  <c:v>1.6777</c:v>
                </c:pt>
                <c:pt idx="15555">
                  <c:v>1.6558999999999999</c:v>
                </c:pt>
                <c:pt idx="15556">
                  <c:v>1.6773</c:v>
                </c:pt>
                <c:pt idx="15557">
                  <c:v>1.6889000000000001</c:v>
                </c:pt>
                <c:pt idx="15558">
                  <c:v>1.6619999999999999</c:v>
                </c:pt>
                <c:pt idx="15559">
                  <c:v>1.6797</c:v>
                </c:pt>
                <c:pt idx="15560">
                  <c:v>1.6832</c:v>
                </c:pt>
                <c:pt idx="15561">
                  <c:v>1.6859</c:v>
                </c:pt>
                <c:pt idx="15562">
                  <c:v>1.6859999999999999</c:v>
                </c:pt>
                <c:pt idx="15563">
                  <c:v>1.6629</c:v>
                </c:pt>
                <c:pt idx="15564">
                  <c:v>1.6851</c:v>
                </c:pt>
                <c:pt idx="15565">
                  <c:v>1.6831</c:v>
                </c:pt>
                <c:pt idx="15566">
                  <c:v>1.6877</c:v>
                </c:pt>
                <c:pt idx="15567">
                  <c:v>1.6880999999999999</c:v>
                </c:pt>
                <c:pt idx="15568">
                  <c:v>1.6912</c:v>
                </c:pt>
                <c:pt idx="15569">
                  <c:v>1.6877</c:v>
                </c:pt>
                <c:pt idx="15570">
                  <c:v>1.6672</c:v>
                </c:pt>
                <c:pt idx="15571">
                  <c:v>1.6826000000000001</c:v>
                </c:pt>
                <c:pt idx="15572">
                  <c:v>1.6833</c:v>
                </c:pt>
                <c:pt idx="15573">
                  <c:v>1.6865000000000001</c:v>
                </c:pt>
                <c:pt idx="15574">
                  <c:v>1.6834</c:v>
                </c:pt>
                <c:pt idx="15575">
                  <c:v>1.6725000000000001</c:v>
                </c:pt>
                <c:pt idx="15576">
                  <c:v>1.6577999999999999</c:v>
                </c:pt>
                <c:pt idx="15577">
                  <c:v>1.6888000000000001</c:v>
                </c:pt>
                <c:pt idx="15578">
                  <c:v>1.6681999999999999</c:v>
                </c:pt>
                <c:pt idx="15579">
                  <c:v>1.667</c:v>
                </c:pt>
                <c:pt idx="15580">
                  <c:v>1.6835</c:v>
                </c:pt>
                <c:pt idx="15581">
                  <c:v>1.6841999999999999</c:v>
                </c:pt>
                <c:pt idx="15582">
                  <c:v>1.6601999999999999</c:v>
                </c:pt>
                <c:pt idx="15583">
                  <c:v>1.6817</c:v>
                </c:pt>
                <c:pt idx="15584">
                  <c:v>1.696</c:v>
                </c:pt>
                <c:pt idx="15585">
                  <c:v>1.6658999999999999</c:v>
                </c:pt>
                <c:pt idx="15586">
                  <c:v>1.6906000000000001</c:v>
                </c:pt>
                <c:pt idx="15587">
                  <c:v>1.6838</c:v>
                </c:pt>
                <c:pt idx="15588">
                  <c:v>1.6831</c:v>
                </c:pt>
                <c:pt idx="15589">
                  <c:v>1.6921999999999999</c:v>
                </c:pt>
                <c:pt idx="15590">
                  <c:v>1.6889000000000001</c:v>
                </c:pt>
                <c:pt idx="15591">
                  <c:v>1.6869000000000001</c:v>
                </c:pt>
                <c:pt idx="15592">
                  <c:v>1.6744000000000001</c:v>
                </c:pt>
                <c:pt idx="15593">
                  <c:v>1.6648000000000001</c:v>
                </c:pt>
                <c:pt idx="15594">
                  <c:v>1.6901999999999999</c:v>
                </c:pt>
                <c:pt idx="15595">
                  <c:v>1.6843999999999999</c:v>
                </c:pt>
                <c:pt idx="15596">
                  <c:v>1.6655</c:v>
                </c:pt>
                <c:pt idx="15597">
                  <c:v>1.6698</c:v>
                </c:pt>
                <c:pt idx="15598">
                  <c:v>1.6792</c:v>
                </c:pt>
                <c:pt idx="15599">
                  <c:v>1.6845000000000001</c:v>
                </c:pt>
                <c:pt idx="15600">
                  <c:v>1.6963999999999999</c:v>
                </c:pt>
                <c:pt idx="15601">
                  <c:v>1.6914</c:v>
                </c:pt>
                <c:pt idx="15602">
                  <c:v>1.6798</c:v>
                </c:pt>
                <c:pt idx="15603">
                  <c:v>1.6898</c:v>
                </c:pt>
                <c:pt idx="15604">
                  <c:v>1.6886000000000001</c:v>
                </c:pt>
                <c:pt idx="15605">
                  <c:v>1.6848000000000001</c:v>
                </c:pt>
                <c:pt idx="15606">
                  <c:v>1.6843999999999999</c:v>
                </c:pt>
                <c:pt idx="15607">
                  <c:v>1.6811</c:v>
                </c:pt>
                <c:pt idx="15608">
                  <c:v>1.6879999999999999</c:v>
                </c:pt>
                <c:pt idx="15609">
                  <c:v>1.694</c:v>
                </c:pt>
                <c:pt idx="15610">
                  <c:v>1.6858</c:v>
                </c:pt>
                <c:pt idx="15611">
                  <c:v>1.6933</c:v>
                </c:pt>
                <c:pt idx="15612">
                  <c:v>1.675</c:v>
                </c:pt>
                <c:pt idx="15613">
                  <c:v>1.6775</c:v>
                </c:pt>
                <c:pt idx="15614">
                  <c:v>1.6577999999999999</c:v>
                </c:pt>
                <c:pt idx="15615">
                  <c:v>1.6758999999999999</c:v>
                </c:pt>
                <c:pt idx="15616">
                  <c:v>1.6829000000000001</c:v>
                </c:pt>
                <c:pt idx="15617">
                  <c:v>1.6568000000000001</c:v>
                </c:pt>
                <c:pt idx="15618">
                  <c:v>1.6773</c:v>
                </c:pt>
                <c:pt idx="15619">
                  <c:v>1.6739999999999999</c:v>
                </c:pt>
                <c:pt idx="15620">
                  <c:v>1.6514</c:v>
                </c:pt>
                <c:pt idx="15621">
                  <c:v>1.6575</c:v>
                </c:pt>
                <c:pt idx="15622">
                  <c:v>1.6847000000000001</c:v>
                </c:pt>
                <c:pt idx="15623">
                  <c:v>1.6559999999999999</c:v>
                </c:pt>
                <c:pt idx="15624">
                  <c:v>1.6839</c:v>
                </c:pt>
                <c:pt idx="15625">
                  <c:v>1.6592</c:v>
                </c:pt>
                <c:pt idx="15626">
                  <c:v>1.6606000000000001</c:v>
                </c:pt>
                <c:pt idx="15627">
                  <c:v>1.6614</c:v>
                </c:pt>
                <c:pt idx="15628">
                  <c:v>1.6831</c:v>
                </c:pt>
                <c:pt idx="15629">
                  <c:v>1.6738999999999999</c:v>
                </c:pt>
                <c:pt idx="15630">
                  <c:v>1.6742999999999999</c:v>
                </c:pt>
                <c:pt idx="15631">
                  <c:v>1.6867000000000001</c:v>
                </c:pt>
                <c:pt idx="15632">
                  <c:v>1.6593</c:v>
                </c:pt>
                <c:pt idx="15633">
                  <c:v>1.6893</c:v>
                </c:pt>
                <c:pt idx="15634">
                  <c:v>1.6839</c:v>
                </c:pt>
                <c:pt idx="15635">
                  <c:v>1.6891</c:v>
                </c:pt>
                <c:pt idx="15636">
                  <c:v>1.6879</c:v>
                </c:pt>
                <c:pt idx="15637">
                  <c:v>1.6914</c:v>
                </c:pt>
                <c:pt idx="15638">
                  <c:v>1.6748000000000001</c:v>
                </c:pt>
                <c:pt idx="15639">
                  <c:v>1.6975</c:v>
                </c:pt>
                <c:pt idx="15640">
                  <c:v>1.6728000000000001</c:v>
                </c:pt>
                <c:pt idx="15641">
                  <c:v>1.6950000000000001</c:v>
                </c:pt>
                <c:pt idx="15642">
                  <c:v>1.6759999999999999</c:v>
                </c:pt>
                <c:pt idx="15643">
                  <c:v>1.6941999999999999</c:v>
                </c:pt>
                <c:pt idx="15644">
                  <c:v>1.6929000000000001</c:v>
                </c:pt>
                <c:pt idx="15645">
                  <c:v>1.7060999999999999</c:v>
                </c:pt>
                <c:pt idx="15646">
                  <c:v>1.6927000000000001</c:v>
                </c:pt>
                <c:pt idx="15647">
                  <c:v>1.6701999999999999</c:v>
                </c:pt>
                <c:pt idx="15648">
                  <c:v>1.6732</c:v>
                </c:pt>
                <c:pt idx="15649">
                  <c:v>1.6727000000000001</c:v>
                </c:pt>
                <c:pt idx="15650">
                  <c:v>1.6751</c:v>
                </c:pt>
                <c:pt idx="15651">
                  <c:v>1.6966000000000001</c:v>
                </c:pt>
                <c:pt idx="15652">
                  <c:v>1.6748000000000001</c:v>
                </c:pt>
                <c:pt idx="15653">
                  <c:v>1.6768000000000001</c:v>
                </c:pt>
                <c:pt idx="15654">
                  <c:v>1.7002999999999999</c:v>
                </c:pt>
                <c:pt idx="15655">
                  <c:v>1.7049000000000001</c:v>
                </c:pt>
                <c:pt idx="15656">
                  <c:v>1.7037</c:v>
                </c:pt>
                <c:pt idx="15657">
                  <c:v>1.7060999999999999</c:v>
                </c:pt>
                <c:pt idx="15658">
                  <c:v>1.6951000000000001</c:v>
                </c:pt>
                <c:pt idx="15659">
                  <c:v>1.6915</c:v>
                </c:pt>
                <c:pt idx="15660">
                  <c:v>1.7027000000000001</c:v>
                </c:pt>
                <c:pt idx="15661">
                  <c:v>1.7021999999999999</c:v>
                </c:pt>
                <c:pt idx="15662">
                  <c:v>1.7020999999999999</c:v>
                </c:pt>
                <c:pt idx="15663">
                  <c:v>1.702</c:v>
                </c:pt>
                <c:pt idx="15664">
                  <c:v>1.6975</c:v>
                </c:pt>
                <c:pt idx="15665">
                  <c:v>1.708</c:v>
                </c:pt>
                <c:pt idx="15666">
                  <c:v>1.7051000000000001</c:v>
                </c:pt>
                <c:pt idx="15667">
                  <c:v>1.7091000000000001</c:v>
                </c:pt>
                <c:pt idx="15668">
                  <c:v>1.7049000000000001</c:v>
                </c:pt>
                <c:pt idx="15669">
                  <c:v>1.7114</c:v>
                </c:pt>
                <c:pt idx="15670">
                  <c:v>1.7034</c:v>
                </c:pt>
                <c:pt idx="15671">
                  <c:v>1.6995</c:v>
                </c:pt>
                <c:pt idx="15672">
                  <c:v>1.7015</c:v>
                </c:pt>
                <c:pt idx="15673">
                  <c:v>1.7090000000000001</c:v>
                </c:pt>
                <c:pt idx="15674">
                  <c:v>1.7044999999999999</c:v>
                </c:pt>
                <c:pt idx="15675">
                  <c:v>1.7041999999999999</c:v>
                </c:pt>
                <c:pt idx="15676">
                  <c:v>1.702</c:v>
                </c:pt>
                <c:pt idx="15677">
                  <c:v>1.7045999999999999</c:v>
                </c:pt>
                <c:pt idx="15678">
                  <c:v>1.6798999999999999</c:v>
                </c:pt>
                <c:pt idx="15679">
                  <c:v>1.7055</c:v>
                </c:pt>
                <c:pt idx="15680">
                  <c:v>1.6757</c:v>
                </c:pt>
                <c:pt idx="15681">
                  <c:v>1.6853</c:v>
                </c:pt>
                <c:pt idx="15682">
                  <c:v>1.6819999999999999</c:v>
                </c:pt>
                <c:pt idx="15683">
                  <c:v>1.7017</c:v>
                </c:pt>
                <c:pt idx="15684">
                  <c:v>1.7042999999999999</c:v>
                </c:pt>
                <c:pt idx="15685">
                  <c:v>1.7003999999999999</c:v>
                </c:pt>
                <c:pt idx="15686">
                  <c:v>1.6800999999999999</c:v>
                </c:pt>
                <c:pt idx="15687">
                  <c:v>1.7083999999999999</c:v>
                </c:pt>
                <c:pt idx="15688">
                  <c:v>1.7034</c:v>
                </c:pt>
                <c:pt idx="15689">
                  <c:v>1.7077</c:v>
                </c:pt>
                <c:pt idx="15690">
                  <c:v>1.6973</c:v>
                </c:pt>
                <c:pt idx="15691">
                  <c:v>1.6768000000000001</c:v>
                </c:pt>
                <c:pt idx="15692">
                  <c:v>1.6793</c:v>
                </c:pt>
                <c:pt idx="15693">
                  <c:v>1.7008000000000001</c:v>
                </c:pt>
                <c:pt idx="15694">
                  <c:v>1.7067000000000001</c:v>
                </c:pt>
                <c:pt idx="15695">
                  <c:v>1.7019</c:v>
                </c:pt>
                <c:pt idx="15696">
                  <c:v>1.7085999999999999</c:v>
                </c:pt>
                <c:pt idx="15697">
                  <c:v>1.6778999999999999</c:v>
                </c:pt>
                <c:pt idx="15698">
                  <c:v>1.6959</c:v>
                </c:pt>
                <c:pt idx="15699">
                  <c:v>1.6835</c:v>
                </c:pt>
                <c:pt idx="15700">
                  <c:v>1.7030000000000001</c:v>
                </c:pt>
                <c:pt idx="15701">
                  <c:v>1.7095</c:v>
                </c:pt>
                <c:pt idx="15702">
                  <c:v>1.7034</c:v>
                </c:pt>
                <c:pt idx="15703">
                  <c:v>1.6987000000000001</c:v>
                </c:pt>
                <c:pt idx="15704">
                  <c:v>1.7059</c:v>
                </c:pt>
                <c:pt idx="15705">
                  <c:v>1.6978</c:v>
                </c:pt>
                <c:pt idx="15706">
                  <c:v>1.7062999999999999</c:v>
                </c:pt>
                <c:pt idx="15707">
                  <c:v>1.714</c:v>
                </c:pt>
                <c:pt idx="15708">
                  <c:v>1.698</c:v>
                </c:pt>
                <c:pt idx="15709">
                  <c:v>1.7076</c:v>
                </c:pt>
                <c:pt idx="15710">
                  <c:v>1.6993</c:v>
                </c:pt>
                <c:pt idx="15711">
                  <c:v>1.6675</c:v>
                </c:pt>
                <c:pt idx="15712">
                  <c:v>1.7077</c:v>
                </c:pt>
                <c:pt idx="15713">
                  <c:v>1.7001999999999999</c:v>
                </c:pt>
                <c:pt idx="15714">
                  <c:v>1.7047000000000001</c:v>
                </c:pt>
                <c:pt idx="15715">
                  <c:v>1.6977</c:v>
                </c:pt>
                <c:pt idx="15716">
                  <c:v>1.7054</c:v>
                </c:pt>
                <c:pt idx="15717">
                  <c:v>1.7019</c:v>
                </c:pt>
                <c:pt idx="15718">
                  <c:v>1.7017</c:v>
                </c:pt>
                <c:pt idx="15719">
                  <c:v>1.7060999999999999</c:v>
                </c:pt>
                <c:pt idx="15720">
                  <c:v>1.6787000000000001</c:v>
                </c:pt>
                <c:pt idx="15721">
                  <c:v>1.7040999999999999</c:v>
                </c:pt>
                <c:pt idx="15722">
                  <c:v>1.7048000000000001</c:v>
                </c:pt>
                <c:pt idx="15723">
                  <c:v>1.6941999999999999</c:v>
                </c:pt>
                <c:pt idx="15724">
                  <c:v>1.7077</c:v>
                </c:pt>
                <c:pt idx="15725">
                  <c:v>1.6745000000000001</c:v>
                </c:pt>
                <c:pt idx="15726">
                  <c:v>1.7038</c:v>
                </c:pt>
                <c:pt idx="15727">
                  <c:v>1.6974</c:v>
                </c:pt>
                <c:pt idx="15728">
                  <c:v>1.7000999999999999</c:v>
                </c:pt>
                <c:pt idx="15729">
                  <c:v>1.7040999999999999</c:v>
                </c:pt>
                <c:pt idx="15730">
                  <c:v>1.7019</c:v>
                </c:pt>
                <c:pt idx="15731">
                  <c:v>1.7053</c:v>
                </c:pt>
                <c:pt idx="15732">
                  <c:v>1.6746000000000001</c:v>
                </c:pt>
                <c:pt idx="15733">
                  <c:v>1.6818</c:v>
                </c:pt>
                <c:pt idx="15734">
                  <c:v>1.6871</c:v>
                </c:pt>
                <c:pt idx="15735">
                  <c:v>1.706</c:v>
                </c:pt>
                <c:pt idx="15736">
                  <c:v>1.7101</c:v>
                </c:pt>
                <c:pt idx="15737">
                  <c:v>1.7058</c:v>
                </c:pt>
                <c:pt idx="15738">
                  <c:v>1.7015</c:v>
                </c:pt>
                <c:pt idx="15739">
                  <c:v>1.7068000000000001</c:v>
                </c:pt>
                <c:pt idx="15740">
                  <c:v>1.7017</c:v>
                </c:pt>
                <c:pt idx="15741">
                  <c:v>1.6812</c:v>
                </c:pt>
                <c:pt idx="15742">
                  <c:v>1.7004999999999999</c:v>
                </c:pt>
                <c:pt idx="15743">
                  <c:v>1.6837</c:v>
                </c:pt>
                <c:pt idx="15744">
                  <c:v>1.6884999999999999</c:v>
                </c:pt>
                <c:pt idx="15745">
                  <c:v>1.6988000000000001</c:v>
                </c:pt>
                <c:pt idx="15746">
                  <c:v>1.7059</c:v>
                </c:pt>
                <c:pt idx="15747">
                  <c:v>1.6959</c:v>
                </c:pt>
                <c:pt idx="15748">
                  <c:v>1.7103999999999999</c:v>
                </c:pt>
                <c:pt idx="15749">
                  <c:v>1.7068000000000001</c:v>
                </c:pt>
                <c:pt idx="15750">
                  <c:v>1.7044999999999999</c:v>
                </c:pt>
                <c:pt idx="15751">
                  <c:v>1.6900999999999999</c:v>
                </c:pt>
                <c:pt idx="15752">
                  <c:v>1.6911</c:v>
                </c:pt>
                <c:pt idx="15753">
                  <c:v>1.6913</c:v>
                </c:pt>
                <c:pt idx="15754">
                  <c:v>1.6617</c:v>
                </c:pt>
                <c:pt idx="15755">
                  <c:v>1.6899</c:v>
                </c:pt>
                <c:pt idx="15756">
                  <c:v>1.6906000000000001</c:v>
                </c:pt>
                <c:pt idx="15757">
                  <c:v>1.6808000000000001</c:v>
                </c:pt>
                <c:pt idx="15758">
                  <c:v>1.6838</c:v>
                </c:pt>
                <c:pt idx="15759">
                  <c:v>1.6731</c:v>
                </c:pt>
                <c:pt idx="15760">
                  <c:v>1.6942999999999999</c:v>
                </c:pt>
                <c:pt idx="15761">
                  <c:v>1.6963999999999999</c:v>
                </c:pt>
                <c:pt idx="15762">
                  <c:v>1.6718</c:v>
                </c:pt>
                <c:pt idx="15763">
                  <c:v>1.6984999999999999</c:v>
                </c:pt>
                <c:pt idx="15764">
                  <c:v>1.6677999999999999</c:v>
                </c:pt>
                <c:pt idx="15765">
                  <c:v>1.6955</c:v>
                </c:pt>
                <c:pt idx="15766">
                  <c:v>1.6637999999999999</c:v>
                </c:pt>
                <c:pt idx="15767">
                  <c:v>1.6902999999999999</c:v>
                </c:pt>
                <c:pt idx="15768">
                  <c:v>1.6747000000000001</c:v>
                </c:pt>
                <c:pt idx="15769">
                  <c:v>1.6848000000000001</c:v>
                </c:pt>
                <c:pt idx="15770">
                  <c:v>1.6946000000000001</c:v>
                </c:pt>
                <c:pt idx="15771">
                  <c:v>1.6954</c:v>
                </c:pt>
                <c:pt idx="15772">
                  <c:v>1.6639999999999999</c:v>
                </c:pt>
                <c:pt idx="15773">
                  <c:v>1.6924999999999999</c:v>
                </c:pt>
                <c:pt idx="15774">
                  <c:v>1.6845000000000001</c:v>
                </c:pt>
                <c:pt idx="15775">
                  <c:v>1.6812</c:v>
                </c:pt>
                <c:pt idx="15776">
                  <c:v>1.6801999999999999</c:v>
                </c:pt>
                <c:pt idx="15777">
                  <c:v>1.6500999999999999</c:v>
                </c:pt>
                <c:pt idx="15778">
                  <c:v>1.6785000000000001</c:v>
                </c:pt>
                <c:pt idx="15779">
                  <c:v>1.6577999999999999</c:v>
                </c:pt>
                <c:pt idx="15780">
                  <c:v>1.6848000000000001</c:v>
                </c:pt>
                <c:pt idx="15781">
                  <c:v>1.6887000000000001</c:v>
                </c:pt>
                <c:pt idx="15782">
                  <c:v>1.6759999999999999</c:v>
                </c:pt>
                <c:pt idx="15783">
                  <c:v>1.6601999999999999</c:v>
                </c:pt>
                <c:pt idx="15784">
                  <c:v>1.6831</c:v>
                </c:pt>
                <c:pt idx="15785">
                  <c:v>1.6592</c:v>
                </c:pt>
                <c:pt idx="15786">
                  <c:v>1.6879999999999999</c:v>
                </c:pt>
                <c:pt idx="15787">
                  <c:v>1.6558999999999999</c:v>
                </c:pt>
                <c:pt idx="15788">
                  <c:v>1.6835</c:v>
                </c:pt>
                <c:pt idx="15789">
                  <c:v>1.6835</c:v>
                </c:pt>
                <c:pt idx="15790">
                  <c:v>1.6698999999999999</c:v>
                </c:pt>
                <c:pt idx="15791">
                  <c:v>1.6809000000000001</c:v>
                </c:pt>
                <c:pt idx="15792">
                  <c:v>1.6793</c:v>
                </c:pt>
                <c:pt idx="15793">
                  <c:v>1.6818</c:v>
                </c:pt>
                <c:pt idx="15794">
                  <c:v>1.6853</c:v>
                </c:pt>
                <c:pt idx="15795">
                  <c:v>1.6838</c:v>
                </c:pt>
                <c:pt idx="15796">
                  <c:v>1.6578999999999999</c:v>
                </c:pt>
                <c:pt idx="15797">
                  <c:v>1.6834</c:v>
                </c:pt>
                <c:pt idx="15798">
                  <c:v>1.6606000000000001</c:v>
                </c:pt>
                <c:pt idx="15799">
                  <c:v>1.6821999999999999</c:v>
                </c:pt>
                <c:pt idx="15800">
                  <c:v>1.6800999999999999</c:v>
                </c:pt>
                <c:pt idx="15801">
                  <c:v>1.6859</c:v>
                </c:pt>
                <c:pt idx="15802">
                  <c:v>1.6712</c:v>
                </c:pt>
                <c:pt idx="15803">
                  <c:v>1.6748000000000001</c:v>
                </c:pt>
                <c:pt idx="15804">
                  <c:v>1.6512</c:v>
                </c:pt>
                <c:pt idx="15805">
                  <c:v>1.6721999999999999</c:v>
                </c:pt>
                <c:pt idx="15806">
                  <c:v>1.6812</c:v>
                </c:pt>
                <c:pt idx="15807">
                  <c:v>1.6501999999999999</c:v>
                </c:pt>
                <c:pt idx="15808">
                  <c:v>1.6526000000000001</c:v>
                </c:pt>
                <c:pt idx="15809">
                  <c:v>1.6832</c:v>
                </c:pt>
                <c:pt idx="15810">
                  <c:v>1.6788000000000001</c:v>
                </c:pt>
                <c:pt idx="15811">
                  <c:v>1.6577999999999999</c:v>
                </c:pt>
                <c:pt idx="15812">
                  <c:v>1.6792</c:v>
                </c:pt>
                <c:pt idx="15813">
                  <c:v>1.6773</c:v>
                </c:pt>
                <c:pt idx="15814">
                  <c:v>1.6813</c:v>
                </c:pt>
                <c:pt idx="15815">
                  <c:v>1.6849000000000001</c:v>
                </c:pt>
                <c:pt idx="15816">
                  <c:v>1.6573</c:v>
                </c:pt>
                <c:pt idx="15817">
                  <c:v>1.6617</c:v>
                </c:pt>
                <c:pt idx="15818">
                  <c:v>1.6783999999999999</c:v>
                </c:pt>
                <c:pt idx="15819">
                  <c:v>1.6833</c:v>
                </c:pt>
                <c:pt idx="15820">
                  <c:v>1.6821999999999999</c:v>
                </c:pt>
                <c:pt idx="15821">
                  <c:v>1.6801999999999999</c:v>
                </c:pt>
                <c:pt idx="15822">
                  <c:v>1.6858</c:v>
                </c:pt>
                <c:pt idx="15823">
                  <c:v>1.6860999999999999</c:v>
                </c:pt>
                <c:pt idx="15824">
                  <c:v>1.6566000000000001</c:v>
                </c:pt>
                <c:pt idx="15825">
                  <c:v>1.6767000000000001</c:v>
                </c:pt>
                <c:pt idx="15826">
                  <c:v>1.6775</c:v>
                </c:pt>
                <c:pt idx="15827">
                  <c:v>1.6620999999999999</c:v>
                </c:pt>
                <c:pt idx="15828">
                  <c:v>1.6789000000000001</c:v>
                </c:pt>
                <c:pt idx="15829">
                  <c:v>1.6803999999999999</c:v>
                </c:pt>
                <c:pt idx="15830">
                  <c:v>1.6829000000000001</c:v>
                </c:pt>
                <c:pt idx="15831">
                  <c:v>1.6777</c:v>
                </c:pt>
                <c:pt idx="15832">
                  <c:v>1.6795</c:v>
                </c:pt>
                <c:pt idx="15833">
                  <c:v>1.6556999999999999</c:v>
                </c:pt>
                <c:pt idx="15834">
                  <c:v>1.6825000000000001</c:v>
                </c:pt>
                <c:pt idx="15835">
                  <c:v>1.6516</c:v>
                </c:pt>
                <c:pt idx="15836">
                  <c:v>1.6812</c:v>
                </c:pt>
                <c:pt idx="15837">
                  <c:v>1.6553</c:v>
                </c:pt>
                <c:pt idx="15838">
                  <c:v>1.6787000000000001</c:v>
                </c:pt>
                <c:pt idx="15839">
                  <c:v>1.6831</c:v>
                </c:pt>
                <c:pt idx="15840">
                  <c:v>1.6760999999999999</c:v>
                </c:pt>
                <c:pt idx="15841">
                  <c:v>1.6592</c:v>
                </c:pt>
                <c:pt idx="15842">
                  <c:v>1.6813</c:v>
                </c:pt>
                <c:pt idx="15843">
                  <c:v>1.6773</c:v>
                </c:pt>
                <c:pt idx="15844">
                  <c:v>1.6779999999999999</c:v>
                </c:pt>
                <c:pt idx="15845">
                  <c:v>1.6609</c:v>
                </c:pt>
                <c:pt idx="15846">
                  <c:v>1.65</c:v>
                </c:pt>
                <c:pt idx="15847">
                  <c:v>1.6534</c:v>
                </c:pt>
                <c:pt idx="15848">
                  <c:v>1.6794</c:v>
                </c:pt>
                <c:pt idx="15849">
                  <c:v>1.6816</c:v>
                </c:pt>
                <c:pt idx="15850">
                  <c:v>1.6828000000000001</c:v>
                </c:pt>
                <c:pt idx="15851">
                  <c:v>1.6646000000000001</c:v>
                </c:pt>
                <c:pt idx="15852">
                  <c:v>1.6845000000000001</c:v>
                </c:pt>
                <c:pt idx="15853">
                  <c:v>1.6700999999999999</c:v>
                </c:pt>
                <c:pt idx="15854">
                  <c:v>1.6808000000000001</c:v>
                </c:pt>
                <c:pt idx="15855">
                  <c:v>1.6838</c:v>
                </c:pt>
                <c:pt idx="15856">
                  <c:v>1.6581999999999999</c:v>
                </c:pt>
                <c:pt idx="15857">
                  <c:v>1.6785000000000001</c:v>
                </c:pt>
                <c:pt idx="15858">
                  <c:v>1.6833</c:v>
                </c:pt>
                <c:pt idx="15859">
                  <c:v>1.6847000000000001</c:v>
                </c:pt>
                <c:pt idx="15860">
                  <c:v>1.6809000000000001</c:v>
                </c:pt>
                <c:pt idx="15861">
                  <c:v>1.6857</c:v>
                </c:pt>
                <c:pt idx="15862">
                  <c:v>1.665</c:v>
                </c:pt>
                <c:pt idx="15863">
                  <c:v>1.6866000000000001</c:v>
                </c:pt>
                <c:pt idx="15864">
                  <c:v>1.6833</c:v>
                </c:pt>
                <c:pt idx="15865">
                  <c:v>1.6829000000000001</c:v>
                </c:pt>
                <c:pt idx="15866">
                  <c:v>1.7010000000000001</c:v>
                </c:pt>
                <c:pt idx="15867">
                  <c:v>1.6862999999999999</c:v>
                </c:pt>
                <c:pt idx="15868">
                  <c:v>1.6640999999999999</c:v>
                </c:pt>
                <c:pt idx="15869">
                  <c:v>1.6873</c:v>
                </c:pt>
                <c:pt idx="15870">
                  <c:v>1.6893</c:v>
                </c:pt>
                <c:pt idx="15871">
                  <c:v>1.6887000000000001</c:v>
                </c:pt>
                <c:pt idx="15872">
                  <c:v>1.6926000000000001</c:v>
                </c:pt>
                <c:pt idx="15873">
                  <c:v>1.6863999999999999</c:v>
                </c:pt>
                <c:pt idx="15874">
                  <c:v>1.6919999999999999</c:v>
                </c:pt>
                <c:pt idx="15875">
                  <c:v>1.6585000000000001</c:v>
                </c:pt>
                <c:pt idx="15876">
                  <c:v>1.6884999999999999</c:v>
                </c:pt>
                <c:pt idx="15877">
                  <c:v>1.6845000000000001</c:v>
                </c:pt>
                <c:pt idx="15878">
                  <c:v>1.6672</c:v>
                </c:pt>
                <c:pt idx="15879">
                  <c:v>1.6659999999999999</c:v>
                </c:pt>
                <c:pt idx="15880">
                  <c:v>1.6835</c:v>
                </c:pt>
                <c:pt idx="15881">
                  <c:v>1.6611</c:v>
                </c:pt>
                <c:pt idx="15882">
                  <c:v>1.6869000000000001</c:v>
                </c:pt>
                <c:pt idx="15883">
                  <c:v>1.6931</c:v>
                </c:pt>
                <c:pt idx="15884">
                  <c:v>1.69</c:v>
                </c:pt>
                <c:pt idx="15885">
                  <c:v>1.6883999999999999</c:v>
                </c:pt>
                <c:pt idx="15886">
                  <c:v>1.6968000000000001</c:v>
                </c:pt>
                <c:pt idx="15887">
                  <c:v>1.6839999999999999</c:v>
                </c:pt>
                <c:pt idx="15888">
                  <c:v>1.69</c:v>
                </c:pt>
                <c:pt idx="15889">
                  <c:v>1.6841999999999999</c:v>
                </c:pt>
                <c:pt idx="15890">
                  <c:v>1.6939</c:v>
                </c:pt>
                <c:pt idx="15891">
                  <c:v>1.6667000000000001</c:v>
                </c:pt>
                <c:pt idx="15892">
                  <c:v>1.6774</c:v>
                </c:pt>
                <c:pt idx="15893">
                  <c:v>1.6877</c:v>
                </c:pt>
                <c:pt idx="15894">
                  <c:v>1.6832</c:v>
                </c:pt>
                <c:pt idx="15895">
                  <c:v>1.6901999999999999</c:v>
                </c:pt>
                <c:pt idx="15896">
                  <c:v>1.6919999999999999</c:v>
                </c:pt>
                <c:pt idx="15897">
                  <c:v>1.6857</c:v>
                </c:pt>
                <c:pt idx="15898">
                  <c:v>1.6652</c:v>
                </c:pt>
                <c:pt idx="15899">
                  <c:v>1.6835</c:v>
                </c:pt>
                <c:pt idx="15900">
                  <c:v>1.6892</c:v>
                </c:pt>
                <c:pt idx="15901">
                  <c:v>1.6816</c:v>
                </c:pt>
                <c:pt idx="15902">
                  <c:v>1.6577999999999999</c:v>
                </c:pt>
                <c:pt idx="15903">
                  <c:v>1.6558999999999999</c:v>
                </c:pt>
                <c:pt idx="15904">
                  <c:v>1.6860999999999999</c:v>
                </c:pt>
                <c:pt idx="15905">
                  <c:v>1.6665000000000001</c:v>
                </c:pt>
                <c:pt idx="15906">
                  <c:v>1.6884999999999999</c:v>
                </c:pt>
                <c:pt idx="15907">
                  <c:v>1.6900999999999999</c:v>
                </c:pt>
                <c:pt idx="15908">
                  <c:v>1.6937</c:v>
                </c:pt>
                <c:pt idx="15909">
                  <c:v>1.6900999999999999</c:v>
                </c:pt>
                <c:pt idx="15910">
                  <c:v>1.6682999999999999</c:v>
                </c:pt>
                <c:pt idx="15911">
                  <c:v>1.6909000000000001</c:v>
                </c:pt>
                <c:pt idx="15912">
                  <c:v>1.6900999999999999</c:v>
                </c:pt>
                <c:pt idx="15913">
                  <c:v>1.6876</c:v>
                </c:pt>
                <c:pt idx="15914">
                  <c:v>1.6904999999999999</c:v>
                </c:pt>
                <c:pt idx="15915">
                  <c:v>1.6737</c:v>
                </c:pt>
                <c:pt idx="15916">
                  <c:v>1.6655</c:v>
                </c:pt>
                <c:pt idx="15917">
                  <c:v>1.6959</c:v>
                </c:pt>
                <c:pt idx="15918">
                  <c:v>1.6997</c:v>
                </c:pt>
                <c:pt idx="15919">
                  <c:v>1.6949000000000001</c:v>
                </c:pt>
                <c:pt idx="15920">
                  <c:v>1.6973</c:v>
                </c:pt>
                <c:pt idx="15921">
                  <c:v>1.6774</c:v>
                </c:pt>
                <c:pt idx="15922">
                  <c:v>1.6875</c:v>
                </c:pt>
                <c:pt idx="15923">
                  <c:v>1.6646000000000001</c:v>
                </c:pt>
                <c:pt idx="15924">
                  <c:v>1.6941999999999999</c:v>
                </c:pt>
                <c:pt idx="15925">
                  <c:v>1.6976</c:v>
                </c:pt>
                <c:pt idx="15926">
                  <c:v>1.6894</c:v>
                </c:pt>
                <c:pt idx="15927">
                  <c:v>1.6887000000000001</c:v>
                </c:pt>
                <c:pt idx="15928">
                  <c:v>1.6921999999999999</c:v>
                </c:pt>
                <c:pt idx="15929">
                  <c:v>1.6902999999999999</c:v>
                </c:pt>
                <c:pt idx="15930">
                  <c:v>1.6957</c:v>
                </c:pt>
                <c:pt idx="15931">
                  <c:v>1.6955</c:v>
                </c:pt>
                <c:pt idx="15932">
                  <c:v>1.6920999999999999</c:v>
                </c:pt>
                <c:pt idx="15933">
                  <c:v>1.6974</c:v>
                </c:pt>
                <c:pt idx="15934">
                  <c:v>1.6591</c:v>
                </c:pt>
                <c:pt idx="15935">
                  <c:v>1.6734</c:v>
                </c:pt>
                <c:pt idx="15936">
                  <c:v>1.6960999999999999</c:v>
                </c:pt>
                <c:pt idx="15937">
                  <c:v>1.6909000000000001</c:v>
                </c:pt>
                <c:pt idx="15938">
                  <c:v>1.6676</c:v>
                </c:pt>
                <c:pt idx="15939">
                  <c:v>1.6964999999999999</c:v>
                </c:pt>
                <c:pt idx="15940">
                  <c:v>1.6720999999999999</c:v>
                </c:pt>
                <c:pt idx="15941">
                  <c:v>1.6961999999999999</c:v>
                </c:pt>
                <c:pt idx="15942">
                  <c:v>1.6888000000000001</c:v>
                </c:pt>
                <c:pt idx="15943">
                  <c:v>1.6968000000000001</c:v>
                </c:pt>
                <c:pt idx="15944">
                  <c:v>1.6879</c:v>
                </c:pt>
                <c:pt idx="15945">
                  <c:v>1.6677</c:v>
                </c:pt>
                <c:pt idx="15946">
                  <c:v>1.6959</c:v>
                </c:pt>
                <c:pt idx="15947">
                  <c:v>1.69</c:v>
                </c:pt>
                <c:pt idx="15948">
                  <c:v>1.6752</c:v>
                </c:pt>
                <c:pt idx="15949">
                  <c:v>1.6698999999999999</c:v>
                </c:pt>
                <c:pt idx="15950">
                  <c:v>1.6919</c:v>
                </c:pt>
                <c:pt idx="15951">
                  <c:v>1.6688000000000001</c:v>
                </c:pt>
                <c:pt idx="15952">
                  <c:v>1.6972</c:v>
                </c:pt>
                <c:pt idx="15953">
                  <c:v>1.6918</c:v>
                </c:pt>
                <c:pt idx="15954">
                  <c:v>1.6655</c:v>
                </c:pt>
                <c:pt idx="15955">
                  <c:v>1.6986000000000001</c:v>
                </c:pt>
                <c:pt idx="15956">
                  <c:v>1.6686000000000001</c:v>
                </c:pt>
                <c:pt idx="15957">
                  <c:v>1.6691</c:v>
                </c:pt>
                <c:pt idx="15958">
                  <c:v>1.6861999999999999</c:v>
                </c:pt>
                <c:pt idx="15959">
                  <c:v>1.6917</c:v>
                </c:pt>
                <c:pt idx="15960">
                  <c:v>1.6956</c:v>
                </c:pt>
                <c:pt idx="15961">
                  <c:v>1.667</c:v>
                </c:pt>
                <c:pt idx="15962">
                  <c:v>1.6866000000000001</c:v>
                </c:pt>
                <c:pt idx="15963">
                  <c:v>1.6979</c:v>
                </c:pt>
                <c:pt idx="15964">
                  <c:v>1.6978</c:v>
                </c:pt>
                <c:pt idx="15965">
                  <c:v>1.6861999999999999</c:v>
                </c:pt>
                <c:pt idx="15966">
                  <c:v>1.6942999999999999</c:v>
                </c:pt>
                <c:pt idx="15967">
                  <c:v>1.6967000000000001</c:v>
                </c:pt>
                <c:pt idx="15968">
                  <c:v>1.6655</c:v>
                </c:pt>
                <c:pt idx="15969">
                  <c:v>1.6958</c:v>
                </c:pt>
                <c:pt idx="15970">
                  <c:v>1.6954</c:v>
                </c:pt>
                <c:pt idx="15971">
                  <c:v>1.6908000000000001</c:v>
                </c:pt>
                <c:pt idx="15972">
                  <c:v>1.6735</c:v>
                </c:pt>
                <c:pt idx="15973">
                  <c:v>1.6695</c:v>
                </c:pt>
                <c:pt idx="15974">
                  <c:v>1.6681999999999999</c:v>
                </c:pt>
                <c:pt idx="15975">
                  <c:v>1.6906000000000001</c:v>
                </c:pt>
                <c:pt idx="15976">
                  <c:v>1.6923999999999999</c:v>
                </c:pt>
                <c:pt idx="15977">
                  <c:v>1.6974</c:v>
                </c:pt>
                <c:pt idx="15978">
                  <c:v>1.671</c:v>
                </c:pt>
                <c:pt idx="15979">
                  <c:v>1.6951000000000001</c:v>
                </c:pt>
                <c:pt idx="15980">
                  <c:v>1.6664000000000001</c:v>
                </c:pt>
                <c:pt idx="15981">
                  <c:v>1.6918</c:v>
                </c:pt>
                <c:pt idx="15982">
                  <c:v>1.6955</c:v>
                </c:pt>
                <c:pt idx="15983">
                  <c:v>1.6700999999999999</c:v>
                </c:pt>
                <c:pt idx="15984">
                  <c:v>1.6954</c:v>
                </c:pt>
                <c:pt idx="15985">
                  <c:v>1.6871</c:v>
                </c:pt>
                <c:pt idx="15986">
                  <c:v>1.6693</c:v>
                </c:pt>
                <c:pt idx="15987">
                  <c:v>1.7013</c:v>
                </c:pt>
                <c:pt idx="15988">
                  <c:v>1.6719999999999999</c:v>
                </c:pt>
                <c:pt idx="15989">
                  <c:v>1.6973</c:v>
                </c:pt>
                <c:pt idx="15990">
                  <c:v>1.6966000000000001</c:v>
                </c:pt>
                <c:pt idx="15991">
                  <c:v>1.6895</c:v>
                </c:pt>
                <c:pt idx="15992">
                  <c:v>1.6948000000000001</c:v>
                </c:pt>
                <c:pt idx="15993">
                  <c:v>1.6961999999999999</c:v>
                </c:pt>
                <c:pt idx="15994">
                  <c:v>1.6934</c:v>
                </c:pt>
                <c:pt idx="15995">
                  <c:v>1.6953</c:v>
                </c:pt>
                <c:pt idx="15996">
                  <c:v>1.6971000000000001</c:v>
                </c:pt>
                <c:pt idx="15997">
                  <c:v>1.7018</c:v>
                </c:pt>
                <c:pt idx="15998">
                  <c:v>1.6943999999999999</c:v>
                </c:pt>
                <c:pt idx="15999">
                  <c:v>1.6825000000000001</c:v>
                </c:pt>
                <c:pt idx="16000">
                  <c:v>1.6853</c:v>
                </c:pt>
                <c:pt idx="16001">
                  <c:v>1.6927000000000001</c:v>
                </c:pt>
                <c:pt idx="16002">
                  <c:v>1.6886000000000001</c:v>
                </c:pt>
                <c:pt idx="16003">
                  <c:v>1.6907000000000001</c:v>
                </c:pt>
                <c:pt idx="16004">
                  <c:v>1.6832</c:v>
                </c:pt>
                <c:pt idx="16005">
                  <c:v>1.6793</c:v>
                </c:pt>
                <c:pt idx="16006">
                  <c:v>1.6870000000000001</c:v>
                </c:pt>
                <c:pt idx="16007">
                  <c:v>1.6842999999999999</c:v>
                </c:pt>
                <c:pt idx="16008">
                  <c:v>1.6895</c:v>
                </c:pt>
                <c:pt idx="16009">
                  <c:v>1.6908000000000001</c:v>
                </c:pt>
                <c:pt idx="16010">
                  <c:v>1.6813</c:v>
                </c:pt>
                <c:pt idx="16011">
                  <c:v>1.6894</c:v>
                </c:pt>
                <c:pt idx="16012">
                  <c:v>1.6563000000000001</c:v>
                </c:pt>
                <c:pt idx="16013">
                  <c:v>1.6904999999999999</c:v>
                </c:pt>
                <c:pt idx="16014">
                  <c:v>1.6787000000000001</c:v>
                </c:pt>
                <c:pt idx="16015">
                  <c:v>1.679</c:v>
                </c:pt>
                <c:pt idx="16016">
                  <c:v>1.6823999999999999</c:v>
                </c:pt>
                <c:pt idx="16017">
                  <c:v>1.659</c:v>
                </c:pt>
                <c:pt idx="16018">
                  <c:v>1.6832</c:v>
                </c:pt>
                <c:pt idx="16019">
                  <c:v>1.6857</c:v>
                </c:pt>
                <c:pt idx="16020">
                  <c:v>1.6881999999999999</c:v>
                </c:pt>
                <c:pt idx="16021">
                  <c:v>1.6897</c:v>
                </c:pt>
                <c:pt idx="16022">
                  <c:v>1.6839999999999999</c:v>
                </c:pt>
                <c:pt idx="16023">
                  <c:v>1.6934</c:v>
                </c:pt>
                <c:pt idx="16024">
                  <c:v>1.6870000000000001</c:v>
                </c:pt>
                <c:pt idx="16025">
                  <c:v>1.6821999999999999</c:v>
                </c:pt>
                <c:pt idx="16026">
                  <c:v>1.6882999999999999</c:v>
                </c:pt>
                <c:pt idx="16027">
                  <c:v>1.6887000000000001</c:v>
                </c:pt>
                <c:pt idx="16028">
                  <c:v>1.6886000000000001</c:v>
                </c:pt>
                <c:pt idx="16029">
                  <c:v>1.6640999999999999</c:v>
                </c:pt>
                <c:pt idx="16030">
                  <c:v>1.6641999999999999</c:v>
                </c:pt>
                <c:pt idx="16031">
                  <c:v>1.7008000000000001</c:v>
                </c:pt>
                <c:pt idx="16032">
                  <c:v>1.6902999999999999</c:v>
                </c:pt>
                <c:pt idx="16033">
                  <c:v>1.6926000000000001</c:v>
                </c:pt>
                <c:pt idx="16034">
                  <c:v>1.6634</c:v>
                </c:pt>
                <c:pt idx="16035">
                  <c:v>1.6871</c:v>
                </c:pt>
                <c:pt idx="16036">
                  <c:v>1.6910000000000001</c:v>
                </c:pt>
                <c:pt idx="16037">
                  <c:v>1.6909000000000001</c:v>
                </c:pt>
                <c:pt idx="16038">
                  <c:v>1.6716</c:v>
                </c:pt>
                <c:pt idx="16039">
                  <c:v>1.6908000000000001</c:v>
                </c:pt>
                <c:pt idx="16040">
                  <c:v>1.694</c:v>
                </c:pt>
                <c:pt idx="16041">
                  <c:v>1.6973</c:v>
                </c:pt>
                <c:pt idx="16042">
                  <c:v>1.6739999999999999</c:v>
                </c:pt>
                <c:pt idx="16043">
                  <c:v>1.6758999999999999</c:v>
                </c:pt>
                <c:pt idx="16044">
                  <c:v>1.6897</c:v>
                </c:pt>
                <c:pt idx="16045">
                  <c:v>1.6911</c:v>
                </c:pt>
                <c:pt idx="16046">
                  <c:v>1.6738999999999999</c:v>
                </c:pt>
                <c:pt idx="16047">
                  <c:v>1.6627000000000001</c:v>
                </c:pt>
                <c:pt idx="16048">
                  <c:v>1.6741999999999999</c:v>
                </c:pt>
                <c:pt idx="16049">
                  <c:v>1.6872</c:v>
                </c:pt>
                <c:pt idx="16050">
                  <c:v>1.6889000000000001</c:v>
                </c:pt>
                <c:pt idx="16051">
                  <c:v>1.6958</c:v>
                </c:pt>
                <c:pt idx="16052">
                  <c:v>1.6927000000000001</c:v>
                </c:pt>
                <c:pt idx="16053">
                  <c:v>1.7014</c:v>
                </c:pt>
                <c:pt idx="16054">
                  <c:v>1.6924999999999999</c:v>
                </c:pt>
                <c:pt idx="16055">
                  <c:v>1.6876</c:v>
                </c:pt>
                <c:pt idx="16056">
                  <c:v>1.6686000000000001</c:v>
                </c:pt>
                <c:pt idx="16057">
                  <c:v>1.6930000000000001</c:v>
                </c:pt>
                <c:pt idx="16058">
                  <c:v>1.6939</c:v>
                </c:pt>
                <c:pt idx="16059">
                  <c:v>1.6903999999999999</c:v>
                </c:pt>
                <c:pt idx="16060">
                  <c:v>1.6681999999999999</c:v>
                </c:pt>
                <c:pt idx="16061">
                  <c:v>1.6959</c:v>
                </c:pt>
                <c:pt idx="16062">
                  <c:v>1.6811</c:v>
                </c:pt>
                <c:pt idx="16063">
                  <c:v>1.6883999999999999</c:v>
                </c:pt>
                <c:pt idx="16064">
                  <c:v>1.6526000000000001</c:v>
                </c:pt>
                <c:pt idx="16065">
                  <c:v>1.6758</c:v>
                </c:pt>
                <c:pt idx="16066">
                  <c:v>1.6823999999999999</c:v>
                </c:pt>
                <c:pt idx="16067">
                  <c:v>1.6792</c:v>
                </c:pt>
                <c:pt idx="16068">
                  <c:v>1.6754</c:v>
                </c:pt>
                <c:pt idx="16069">
                  <c:v>1.6514</c:v>
                </c:pt>
                <c:pt idx="16070">
                  <c:v>1.6937</c:v>
                </c:pt>
                <c:pt idx="16071">
                  <c:v>1.6903999999999999</c:v>
                </c:pt>
                <c:pt idx="16072">
                  <c:v>1.6912</c:v>
                </c:pt>
                <c:pt idx="16073">
                  <c:v>1.6724000000000001</c:v>
                </c:pt>
                <c:pt idx="16074">
                  <c:v>1.6972</c:v>
                </c:pt>
                <c:pt idx="16075">
                  <c:v>1.6887000000000001</c:v>
                </c:pt>
                <c:pt idx="16076">
                  <c:v>1.6958</c:v>
                </c:pt>
                <c:pt idx="16077">
                  <c:v>1.6766000000000001</c:v>
                </c:pt>
                <c:pt idx="16078">
                  <c:v>1.7017</c:v>
                </c:pt>
                <c:pt idx="16079">
                  <c:v>1.6802999999999999</c:v>
                </c:pt>
                <c:pt idx="16080">
                  <c:v>1.6777</c:v>
                </c:pt>
                <c:pt idx="16081">
                  <c:v>1.6978</c:v>
                </c:pt>
                <c:pt idx="16082">
                  <c:v>1.6955</c:v>
                </c:pt>
                <c:pt idx="16083">
                  <c:v>1.7023999999999999</c:v>
                </c:pt>
                <c:pt idx="16084">
                  <c:v>1.6991000000000001</c:v>
                </c:pt>
                <c:pt idx="16085">
                  <c:v>1.6975</c:v>
                </c:pt>
                <c:pt idx="16086">
                  <c:v>1.6970000000000001</c:v>
                </c:pt>
                <c:pt idx="16087">
                  <c:v>1.6731</c:v>
                </c:pt>
                <c:pt idx="16088">
                  <c:v>1.7019</c:v>
                </c:pt>
                <c:pt idx="16089">
                  <c:v>1.6993</c:v>
                </c:pt>
                <c:pt idx="16090">
                  <c:v>1.6957</c:v>
                </c:pt>
                <c:pt idx="16091">
                  <c:v>1.6740999999999999</c:v>
                </c:pt>
                <c:pt idx="16092">
                  <c:v>1.6969000000000001</c:v>
                </c:pt>
                <c:pt idx="16093">
                  <c:v>1.7002999999999999</c:v>
                </c:pt>
                <c:pt idx="16094">
                  <c:v>1.6972</c:v>
                </c:pt>
                <c:pt idx="16095">
                  <c:v>1.7071000000000001</c:v>
                </c:pt>
                <c:pt idx="16096">
                  <c:v>1.6989000000000001</c:v>
                </c:pt>
                <c:pt idx="16097">
                  <c:v>1.7032</c:v>
                </c:pt>
                <c:pt idx="16098">
                  <c:v>1.6772</c:v>
                </c:pt>
                <c:pt idx="16099">
                  <c:v>1.6898</c:v>
                </c:pt>
                <c:pt idx="16100">
                  <c:v>1.6734</c:v>
                </c:pt>
                <c:pt idx="16101">
                  <c:v>1.6975</c:v>
                </c:pt>
                <c:pt idx="16102">
                  <c:v>1.6977</c:v>
                </c:pt>
                <c:pt idx="16103">
                  <c:v>1.708</c:v>
                </c:pt>
                <c:pt idx="16104">
                  <c:v>1.6832</c:v>
                </c:pt>
                <c:pt idx="16105">
                  <c:v>1.6875</c:v>
                </c:pt>
                <c:pt idx="16106">
                  <c:v>1.6859</c:v>
                </c:pt>
                <c:pt idx="16107">
                  <c:v>1.7071000000000001</c:v>
                </c:pt>
                <c:pt idx="16108">
                  <c:v>1.7056</c:v>
                </c:pt>
                <c:pt idx="16109">
                  <c:v>1.6838</c:v>
                </c:pt>
                <c:pt idx="16110">
                  <c:v>1.6843999999999999</c:v>
                </c:pt>
                <c:pt idx="16111">
                  <c:v>1.7081</c:v>
                </c:pt>
                <c:pt idx="16112">
                  <c:v>1.7076</c:v>
                </c:pt>
                <c:pt idx="16113">
                  <c:v>1.7126999999999999</c:v>
                </c:pt>
                <c:pt idx="16114">
                  <c:v>1.6813</c:v>
                </c:pt>
                <c:pt idx="16115">
                  <c:v>1.6793</c:v>
                </c:pt>
                <c:pt idx="16116">
                  <c:v>1.7020999999999999</c:v>
                </c:pt>
                <c:pt idx="16117">
                  <c:v>1.6981999999999999</c:v>
                </c:pt>
                <c:pt idx="16118">
                  <c:v>1.6993</c:v>
                </c:pt>
                <c:pt idx="16119">
                  <c:v>1.6995</c:v>
                </c:pt>
                <c:pt idx="16120">
                  <c:v>1.6955</c:v>
                </c:pt>
                <c:pt idx="16121">
                  <c:v>1.706</c:v>
                </c:pt>
                <c:pt idx="16122">
                  <c:v>1.6863999999999999</c:v>
                </c:pt>
                <c:pt idx="16123">
                  <c:v>1.7038</c:v>
                </c:pt>
                <c:pt idx="16124">
                  <c:v>1.681</c:v>
                </c:pt>
                <c:pt idx="16125">
                  <c:v>1.7008000000000001</c:v>
                </c:pt>
                <c:pt idx="16126">
                  <c:v>1.7163999999999999</c:v>
                </c:pt>
                <c:pt idx="16127">
                  <c:v>1.6870000000000001</c:v>
                </c:pt>
                <c:pt idx="16128">
                  <c:v>1.6865000000000001</c:v>
                </c:pt>
                <c:pt idx="16129">
                  <c:v>1.7075</c:v>
                </c:pt>
                <c:pt idx="16130">
                  <c:v>1.6796</c:v>
                </c:pt>
                <c:pt idx="16131">
                  <c:v>1.7150000000000001</c:v>
                </c:pt>
                <c:pt idx="16132">
                  <c:v>1.7078</c:v>
                </c:pt>
                <c:pt idx="16133">
                  <c:v>1.7043999999999999</c:v>
                </c:pt>
                <c:pt idx="16134">
                  <c:v>1.7102999999999999</c:v>
                </c:pt>
                <c:pt idx="16135">
                  <c:v>1.7015</c:v>
                </c:pt>
                <c:pt idx="16136">
                  <c:v>1.7048000000000001</c:v>
                </c:pt>
                <c:pt idx="16137">
                  <c:v>1.712</c:v>
                </c:pt>
                <c:pt idx="16138">
                  <c:v>1.7032</c:v>
                </c:pt>
                <c:pt idx="16139">
                  <c:v>1.702</c:v>
                </c:pt>
                <c:pt idx="16140">
                  <c:v>1.6916</c:v>
                </c:pt>
                <c:pt idx="16141">
                  <c:v>1.6812</c:v>
                </c:pt>
                <c:pt idx="16142">
                  <c:v>1.7021999999999999</c:v>
                </c:pt>
                <c:pt idx="16143">
                  <c:v>1.6783999999999999</c:v>
                </c:pt>
                <c:pt idx="16144">
                  <c:v>1.6758</c:v>
                </c:pt>
                <c:pt idx="16145">
                  <c:v>1.7101999999999999</c:v>
                </c:pt>
                <c:pt idx="16146">
                  <c:v>1.7114</c:v>
                </c:pt>
                <c:pt idx="16147">
                  <c:v>1.7251000000000001</c:v>
                </c:pt>
                <c:pt idx="16148">
                  <c:v>1.6828000000000001</c:v>
                </c:pt>
                <c:pt idx="16149">
                  <c:v>1.7110000000000001</c:v>
                </c:pt>
                <c:pt idx="16150">
                  <c:v>1.7089000000000001</c:v>
                </c:pt>
                <c:pt idx="16151">
                  <c:v>1.7054</c:v>
                </c:pt>
                <c:pt idx="16152">
                  <c:v>1.6825000000000001</c:v>
                </c:pt>
                <c:pt idx="16153">
                  <c:v>1.7129000000000001</c:v>
                </c:pt>
                <c:pt idx="16154">
                  <c:v>1.712</c:v>
                </c:pt>
                <c:pt idx="16155">
                  <c:v>1.6867000000000001</c:v>
                </c:pt>
                <c:pt idx="16156">
                  <c:v>1.6852</c:v>
                </c:pt>
                <c:pt idx="16157">
                  <c:v>1.6826000000000001</c:v>
                </c:pt>
                <c:pt idx="16158">
                  <c:v>1.6850000000000001</c:v>
                </c:pt>
                <c:pt idx="16159">
                  <c:v>1.7105999999999999</c:v>
                </c:pt>
                <c:pt idx="16160">
                  <c:v>1.7049000000000001</c:v>
                </c:pt>
                <c:pt idx="16161">
                  <c:v>1.7083999999999999</c:v>
                </c:pt>
                <c:pt idx="16162">
                  <c:v>1.6848000000000001</c:v>
                </c:pt>
                <c:pt idx="16163">
                  <c:v>1.7056</c:v>
                </c:pt>
                <c:pt idx="16164">
                  <c:v>1.7085999999999999</c:v>
                </c:pt>
                <c:pt idx="16165">
                  <c:v>1.7051000000000001</c:v>
                </c:pt>
                <c:pt idx="16166">
                  <c:v>1.7049000000000001</c:v>
                </c:pt>
                <c:pt idx="16167">
                  <c:v>1.7081999999999999</c:v>
                </c:pt>
                <c:pt idx="16168">
                  <c:v>1.7063999999999999</c:v>
                </c:pt>
                <c:pt idx="16169">
                  <c:v>1.7104999999999999</c:v>
                </c:pt>
                <c:pt idx="16170">
                  <c:v>1.7005999999999999</c:v>
                </c:pt>
                <c:pt idx="16171">
                  <c:v>1.7063999999999999</c:v>
                </c:pt>
                <c:pt idx="16172">
                  <c:v>1.6982999999999999</c:v>
                </c:pt>
                <c:pt idx="16173">
                  <c:v>1.7030000000000001</c:v>
                </c:pt>
                <c:pt idx="16174">
                  <c:v>1.6822999999999999</c:v>
                </c:pt>
                <c:pt idx="16175">
                  <c:v>1.6806000000000001</c:v>
                </c:pt>
                <c:pt idx="16176">
                  <c:v>1.6779999999999999</c:v>
                </c:pt>
                <c:pt idx="16177">
                  <c:v>1.6801999999999999</c:v>
                </c:pt>
                <c:pt idx="16178">
                  <c:v>1.7137</c:v>
                </c:pt>
                <c:pt idx="16179">
                  <c:v>1.7124999999999999</c:v>
                </c:pt>
                <c:pt idx="16180">
                  <c:v>1.7042999999999999</c:v>
                </c:pt>
                <c:pt idx="16181">
                  <c:v>1.7083999999999999</c:v>
                </c:pt>
                <c:pt idx="16182">
                  <c:v>1.7041999999999999</c:v>
                </c:pt>
                <c:pt idx="16183">
                  <c:v>1.7068000000000001</c:v>
                </c:pt>
                <c:pt idx="16184">
                  <c:v>1.7005999999999999</c:v>
                </c:pt>
                <c:pt idx="16185">
                  <c:v>1.7005999999999999</c:v>
                </c:pt>
                <c:pt idx="16186">
                  <c:v>1.7035</c:v>
                </c:pt>
                <c:pt idx="16187">
                  <c:v>1.6998</c:v>
                </c:pt>
                <c:pt idx="16188">
                  <c:v>1.6814</c:v>
                </c:pt>
                <c:pt idx="16189">
                  <c:v>1.6855</c:v>
                </c:pt>
                <c:pt idx="16190">
                  <c:v>1.6880999999999999</c:v>
                </c:pt>
                <c:pt idx="16191">
                  <c:v>1.7153</c:v>
                </c:pt>
                <c:pt idx="16192">
                  <c:v>1.6808000000000001</c:v>
                </c:pt>
                <c:pt idx="16193">
                  <c:v>1.712</c:v>
                </c:pt>
                <c:pt idx="16194">
                  <c:v>1.7122999999999999</c:v>
                </c:pt>
                <c:pt idx="16195">
                  <c:v>1.6809000000000001</c:v>
                </c:pt>
                <c:pt idx="16196">
                  <c:v>1.7119</c:v>
                </c:pt>
                <c:pt idx="16197">
                  <c:v>1.6765000000000001</c:v>
                </c:pt>
                <c:pt idx="16198">
                  <c:v>1.7128000000000001</c:v>
                </c:pt>
                <c:pt idx="16199">
                  <c:v>1.6937</c:v>
                </c:pt>
                <c:pt idx="16200">
                  <c:v>1.6999</c:v>
                </c:pt>
                <c:pt idx="16201">
                  <c:v>1.7191000000000001</c:v>
                </c:pt>
                <c:pt idx="16202">
                  <c:v>1.7056</c:v>
                </c:pt>
                <c:pt idx="16203">
                  <c:v>1.6857</c:v>
                </c:pt>
                <c:pt idx="16204">
                  <c:v>1.6939</c:v>
                </c:pt>
                <c:pt idx="16205">
                  <c:v>1.7023999999999999</c:v>
                </c:pt>
                <c:pt idx="16206">
                  <c:v>1.7039</c:v>
                </c:pt>
                <c:pt idx="16207">
                  <c:v>1.7067000000000001</c:v>
                </c:pt>
                <c:pt idx="16208">
                  <c:v>1.7028000000000001</c:v>
                </c:pt>
                <c:pt idx="16209">
                  <c:v>1.7109000000000001</c:v>
                </c:pt>
                <c:pt idx="16210">
                  <c:v>1.7074</c:v>
                </c:pt>
                <c:pt idx="16211">
                  <c:v>1.7037</c:v>
                </c:pt>
                <c:pt idx="16212">
                  <c:v>1.7032</c:v>
                </c:pt>
                <c:pt idx="16213">
                  <c:v>1.7050000000000001</c:v>
                </c:pt>
                <c:pt idx="16214">
                  <c:v>1.7071000000000001</c:v>
                </c:pt>
                <c:pt idx="16215">
                  <c:v>1.6785000000000001</c:v>
                </c:pt>
                <c:pt idx="16216">
                  <c:v>1.7145999999999999</c:v>
                </c:pt>
                <c:pt idx="16217">
                  <c:v>1.7077</c:v>
                </c:pt>
                <c:pt idx="16218">
                  <c:v>1.7068000000000001</c:v>
                </c:pt>
                <c:pt idx="16219">
                  <c:v>1.7138</c:v>
                </c:pt>
                <c:pt idx="16220">
                  <c:v>1.7044999999999999</c:v>
                </c:pt>
                <c:pt idx="16221">
                  <c:v>1.6866000000000001</c:v>
                </c:pt>
                <c:pt idx="16222">
                  <c:v>1.7073</c:v>
                </c:pt>
                <c:pt idx="16223">
                  <c:v>1.7193000000000001</c:v>
                </c:pt>
                <c:pt idx="16224">
                  <c:v>1.7186999999999999</c:v>
                </c:pt>
                <c:pt idx="16225">
                  <c:v>1.7051000000000001</c:v>
                </c:pt>
                <c:pt idx="16226">
                  <c:v>1.7057</c:v>
                </c:pt>
                <c:pt idx="16227">
                  <c:v>1.7121999999999999</c:v>
                </c:pt>
                <c:pt idx="16228">
                  <c:v>1.7090000000000001</c:v>
                </c:pt>
                <c:pt idx="16229">
                  <c:v>1.7089000000000001</c:v>
                </c:pt>
                <c:pt idx="16230">
                  <c:v>1.6866000000000001</c:v>
                </c:pt>
                <c:pt idx="16231">
                  <c:v>1.7153</c:v>
                </c:pt>
                <c:pt idx="16232">
                  <c:v>1.7134</c:v>
                </c:pt>
                <c:pt idx="16233">
                  <c:v>1.7118</c:v>
                </c:pt>
                <c:pt idx="16234">
                  <c:v>1.7053</c:v>
                </c:pt>
                <c:pt idx="16235">
                  <c:v>1.7041999999999999</c:v>
                </c:pt>
                <c:pt idx="16236">
                  <c:v>1.7067000000000001</c:v>
                </c:pt>
                <c:pt idx="16237">
                  <c:v>1.6853</c:v>
                </c:pt>
                <c:pt idx="16238">
                  <c:v>1.6936</c:v>
                </c:pt>
                <c:pt idx="16239">
                  <c:v>1.6828000000000001</c:v>
                </c:pt>
                <c:pt idx="16240">
                  <c:v>1.7098</c:v>
                </c:pt>
                <c:pt idx="16241">
                  <c:v>1.6895</c:v>
                </c:pt>
                <c:pt idx="16242">
                  <c:v>1.6852</c:v>
                </c:pt>
                <c:pt idx="16243">
                  <c:v>1.6827000000000001</c:v>
                </c:pt>
                <c:pt idx="16244">
                  <c:v>1.7094</c:v>
                </c:pt>
                <c:pt idx="16245">
                  <c:v>1.7055</c:v>
                </c:pt>
                <c:pt idx="16246">
                  <c:v>1.7077</c:v>
                </c:pt>
                <c:pt idx="16247">
                  <c:v>1.6976</c:v>
                </c:pt>
                <c:pt idx="16248">
                  <c:v>1.7081999999999999</c:v>
                </c:pt>
                <c:pt idx="16249">
                  <c:v>1.7143999999999999</c:v>
                </c:pt>
                <c:pt idx="16250">
                  <c:v>1.7159</c:v>
                </c:pt>
                <c:pt idx="16251">
                  <c:v>1.6889000000000001</c:v>
                </c:pt>
                <c:pt idx="16252">
                  <c:v>1.7072000000000001</c:v>
                </c:pt>
                <c:pt idx="16253">
                  <c:v>1.7104999999999999</c:v>
                </c:pt>
                <c:pt idx="16254">
                  <c:v>1.7065999999999999</c:v>
                </c:pt>
                <c:pt idx="16255">
                  <c:v>1.7085999999999999</c:v>
                </c:pt>
                <c:pt idx="16256">
                  <c:v>1.7129000000000001</c:v>
                </c:pt>
                <c:pt idx="16257">
                  <c:v>1.6846000000000001</c:v>
                </c:pt>
                <c:pt idx="16258">
                  <c:v>1.7111000000000001</c:v>
                </c:pt>
                <c:pt idx="16259">
                  <c:v>1.7068000000000001</c:v>
                </c:pt>
                <c:pt idx="16260">
                  <c:v>1.7136</c:v>
                </c:pt>
                <c:pt idx="16261">
                  <c:v>1.7138</c:v>
                </c:pt>
                <c:pt idx="16262">
                  <c:v>1.7178</c:v>
                </c:pt>
                <c:pt idx="16263">
                  <c:v>1.7125999999999999</c:v>
                </c:pt>
                <c:pt idx="16264">
                  <c:v>1.7181999999999999</c:v>
                </c:pt>
                <c:pt idx="16265">
                  <c:v>1.7111000000000001</c:v>
                </c:pt>
                <c:pt idx="16266">
                  <c:v>1.7164999999999999</c:v>
                </c:pt>
                <c:pt idx="16267">
                  <c:v>1.7166999999999999</c:v>
                </c:pt>
                <c:pt idx="16268">
                  <c:v>1.6888000000000001</c:v>
                </c:pt>
                <c:pt idx="16269">
                  <c:v>1.6866000000000001</c:v>
                </c:pt>
                <c:pt idx="16270">
                  <c:v>1.6938</c:v>
                </c:pt>
                <c:pt idx="16271">
                  <c:v>1.6865000000000001</c:v>
                </c:pt>
                <c:pt idx="16272">
                  <c:v>1.69</c:v>
                </c:pt>
                <c:pt idx="16273">
                  <c:v>1.7170000000000001</c:v>
                </c:pt>
                <c:pt idx="16274">
                  <c:v>1.7119</c:v>
                </c:pt>
                <c:pt idx="16275">
                  <c:v>1.7142999999999999</c:v>
                </c:pt>
                <c:pt idx="16276">
                  <c:v>1.7249000000000001</c:v>
                </c:pt>
                <c:pt idx="16277">
                  <c:v>1.7194</c:v>
                </c:pt>
                <c:pt idx="16278">
                  <c:v>1.7163999999999999</c:v>
                </c:pt>
                <c:pt idx="16279">
                  <c:v>1.7199</c:v>
                </c:pt>
                <c:pt idx="16280">
                  <c:v>1.7197</c:v>
                </c:pt>
                <c:pt idx="16281">
                  <c:v>1.7248000000000001</c:v>
                </c:pt>
                <c:pt idx="16282">
                  <c:v>1.7234</c:v>
                </c:pt>
                <c:pt idx="16283">
                  <c:v>1.7169000000000001</c:v>
                </c:pt>
                <c:pt idx="16284">
                  <c:v>1.7191000000000001</c:v>
                </c:pt>
                <c:pt idx="16285">
                  <c:v>1.7141</c:v>
                </c:pt>
                <c:pt idx="16286">
                  <c:v>1.6966000000000001</c:v>
                </c:pt>
                <c:pt idx="16287">
                  <c:v>1.7222999999999999</c:v>
                </c:pt>
                <c:pt idx="16288">
                  <c:v>1.6941999999999999</c:v>
                </c:pt>
                <c:pt idx="16289">
                  <c:v>1.6952</c:v>
                </c:pt>
                <c:pt idx="16290">
                  <c:v>1.7139</c:v>
                </c:pt>
                <c:pt idx="16291">
                  <c:v>1.694</c:v>
                </c:pt>
                <c:pt idx="16292">
                  <c:v>1.6952</c:v>
                </c:pt>
                <c:pt idx="16293">
                  <c:v>1.7097</c:v>
                </c:pt>
                <c:pt idx="16294">
                  <c:v>1.7197</c:v>
                </c:pt>
                <c:pt idx="16295">
                  <c:v>1.6929000000000001</c:v>
                </c:pt>
                <c:pt idx="16296">
                  <c:v>1.7231000000000001</c:v>
                </c:pt>
                <c:pt idx="16297">
                  <c:v>1.7196</c:v>
                </c:pt>
                <c:pt idx="16298">
                  <c:v>1.7210000000000001</c:v>
                </c:pt>
                <c:pt idx="16299">
                  <c:v>1.7242999999999999</c:v>
                </c:pt>
                <c:pt idx="16300">
                  <c:v>1.7214</c:v>
                </c:pt>
                <c:pt idx="16301">
                  <c:v>1.7152000000000001</c:v>
                </c:pt>
                <c:pt idx="16302">
                  <c:v>1.6962999999999999</c:v>
                </c:pt>
                <c:pt idx="16303">
                  <c:v>1.7139</c:v>
                </c:pt>
                <c:pt idx="16304">
                  <c:v>1.7276</c:v>
                </c:pt>
                <c:pt idx="16305">
                  <c:v>1.6957</c:v>
                </c:pt>
                <c:pt idx="16306">
                  <c:v>1.7266999999999999</c:v>
                </c:pt>
                <c:pt idx="16307">
                  <c:v>1.7253000000000001</c:v>
                </c:pt>
                <c:pt idx="16308">
                  <c:v>1.6986000000000001</c:v>
                </c:pt>
                <c:pt idx="16309">
                  <c:v>1.696</c:v>
                </c:pt>
                <c:pt idx="16310">
                  <c:v>1.7232000000000001</c:v>
                </c:pt>
                <c:pt idx="16311">
                  <c:v>1.6983999999999999</c:v>
                </c:pt>
                <c:pt idx="16312">
                  <c:v>1.7022999999999999</c:v>
                </c:pt>
                <c:pt idx="16313">
                  <c:v>1.7139</c:v>
                </c:pt>
                <c:pt idx="16314">
                  <c:v>1.72</c:v>
                </c:pt>
                <c:pt idx="16315">
                  <c:v>1.6976</c:v>
                </c:pt>
                <c:pt idx="16316">
                  <c:v>1.7270000000000001</c:v>
                </c:pt>
                <c:pt idx="16317">
                  <c:v>1.7296</c:v>
                </c:pt>
                <c:pt idx="16318">
                  <c:v>1.7201</c:v>
                </c:pt>
                <c:pt idx="16319">
                  <c:v>1.7296</c:v>
                </c:pt>
                <c:pt idx="16320">
                  <c:v>1.7206999999999999</c:v>
                </c:pt>
                <c:pt idx="16321">
                  <c:v>1.7114</c:v>
                </c:pt>
                <c:pt idx="16322">
                  <c:v>1.7136</c:v>
                </c:pt>
                <c:pt idx="16323">
                  <c:v>1.6862999999999999</c:v>
                </c:pt>
                <c:pt idx="16324">
                  <c:v>1.7204999999999999</c:v>
                </c:pt>
                <c:pt idx="16325">
                  <c:v>1.7128000000000001</c:v>
                </c:pt>
                <c:pt idx="16326">
                  <c:v>1.6976</c:v>
                </c:pt>
                <c:pt idx="16327">
                  <c:v>1.7109000000000001</c:v>
                </c:pt>
                <c:pt idx="16328">
                  <c:v>1.7045999999999999</c:v>
                </c:pt>
                <c:pt idx="16329">
                  <c:v>1.7133</c:v>
                </c:pt>
                <c:pt idx="16330">
                  <c:v>1.7082999999999999</c:v>
                </c:pt>
                <c:pt idx="16331">
                  <c:v>1.6850000000000001</c:v>
                </c:pt>
                <c:pt idx="16332">
                  <c:v>1.6875</c:v>
                </c:pt>
                <c:pt idx="16333">
                  <c:v>1.6857</c:v>
                </c:pt>
                <c:pt idx="16334">
                  <c:v>1.7135</c:v>
                </c:pt>
                <c:pt idx="16335">
                  <c:v>1.7148000000000001</c:v>
                </c:pt>
                <c:pt idx="16336">
                  <c:v>1.7116</c:v>
                </c:pt>
                <c:pt idx="16337">
                  <c:v>1.7003999999999999</c:v>
                </c:pt>
                <c:pt idx="16338">
                  <c:v>1.7062999999999999</c:v>
                </c:pt>
                <c:pt idx="16339">
                  <c:v>1.7141999999999999</c:v>
                </c:pt>
                <c:pt idx="16340">
                  <c:v>1.7192000000000001</c:v>
                </c:pt>
                <c:pt idx="16341">
                  <c:v>1.7192000000000001</c:v>
                </c:pt>
                <c:pt idx="16342">
                  <c:v>1.7141999999999999</c:v>
                </c:pt>
                <c:pt idx="16343">
                  <c:v>1.7115</c:v>
                </c:pt>
                <c:pt idx="16344">
                  <c:v>1.6906000000000001</c:v>
                </c:pt>
                <c:pt idx="16345">
                  <c:v>1.7111000000000001</c:v>
                </c:pt>
                <c:pt idx="16346">
                  <c:v>1.7131000000000001</c:v>
                </c:pt>
                <c:pt idx="16347">
                  <c:v>1.7158</c:v>
                </c:pt>
                <c:pt idx="16348">
                  <c:v>1.7159</c:v>
                </c:pt>
                <c:pt idx="16349">
                  <c:v>1.7131000000000001</c:v>
                </c:pt>
                <c:pt idx="16350">
                  <c:v>1.72</c:v>
                </c:pt>
                <c:pt idx="16351">
                  <c:v>1.7149000000000001</c:v>
                </c:pt>
                <c:pt idx="16352">
                  <c:v>1.7161999999999999</c:v>
                </c:pt>
                <c:pt idx="16353">
                  <c:v>1.7156</c:v>
                </c:pt>
                <c:pt idx="16354">
                  <c:v>1.6977</c:v>
                </c:pt>
                <c:pt idx="16355">
                  <c:v>1.7170000000000001</c:v>
                </c:pt>
                <c:pt idx="16356">
                  <c:v>1.71</c:v>
                </c:pt>
                <c:pt idx="16357">
                  <c:v>1.7156</c:v>
                </c:pt>
                <c:pt idx="16358">
                  <c:v>1.6875</c:v>
                </c:pt>
                <c:pt idx="16359">
                  <c:v>1.7154</c:v>
                </c:pt>
                <c:pt idx="16360">
                  <c:v>1.7103999999999999</c:v>
                </c:pt>
                <c:pt idx="16361">
                  <c:v>1.6890000000000001</c:v>
                </c:pt>
                <c:pt idx="16362">
                  <c:v>1.7181999999999999</c:v>
                </c:pt>
                <c:pt idx="16363">
                  <c:v>1.7104999999999999</c:v>
                </c:pt>
                <c:pt idx="16364">
                  <c:v>1.7191000000000001</c:v>
                </c:pt>
                <c:pt idx="16365">
                  <c:v>1.7166999999999999</c:v>
                </c:pt>
                <c:pt idx="16366">
                  <c:v>1.6854</c:v>
                </c:pt>
                <c:pt idx="16367">
                  <c:v>1.6935</c:v>
                </c:pt>
                <c:pt idx="16368">
                  <c:v>1.7119</c:v>
                </c:pt>
                <c:pt idx="16369">
                  <c:v>1.7163999999999999</c:v>
                </c:pt>
                <c:pt idx="16370">
                  <c:v>1.696</c:v>
                </c:pt>
                <c:pt idx="16371">
                  <c:v>1.7143999999999999</c:v>
                </c:pt>
                <c:pt idx="16372">
                  <c:v>1.6926000000000001</c:v>
                </c:pt>
                <c:pt idx="16373">
                  <c:v>1.7159</c:v>
                </c:pt>
                <c:pt idx="16374">
                  <c:v>1.7105999999999999</c:v>
                </c:pt>
                <c:pt idx="16375">
                  <c:v>1.7151000000000001</c:v>
                </c:pt>
                <c:pt idx="16376">
                  <c:v>1.7145999999999999</c:v>
                </c:pt>
                <c:pt idx="16377">
                  <c:v>1.7202</c:v>
                </c:pt>
                <c:pt idx="16378">
                  <c:v>1.6900999999999999</c:v>
                </c:pt>
                <c:pt idx="16379">
                  <c:v>1.6835</c:v>
                </c:pt>
                <c:pt idx="16380">
                  <c:v>1.7152000000000001</c:v>
                </c:pt>
                <c:pt idx="16381">
                  <c:v>1.7121999999999999</c:v>
                </c:pt>
                <c:pt idx="16382">
                  <c:v>1.7131000000000001</c:v>
                </c:pt>
                <c:pt idx="16383">
                  <c:v>1.7109000000000001</c:v>
                </c:pt>
                <c:pt idx="16384">
                  <c:v>1.6914</c:v>
                </c:pt>
                <c:pt idx="16385">
                  <c:v>1.7155</c:v>
                </c:pt>
                <c:pt idx="16386">
                  <c:v>1.7150000000000001</c:v>
                </c:pt>
                <c:pt idx="16387">
                  <c:v>1.7067000000000001</c:v>
                </c:pt>
                <c:pt idx="16388">
                  <c:v>1.6939</c:v>
                </c:pt>
                <c:pt idx="16389">
                  <c:v>1.6975</c:v>
                </c:pt>
                <c:pt idx="16390">
                  <c:v>1.7216</c:v>
                </c:pt>
                <c:pt idx="16391">
                  <c:v>1.7202999999999999</c:v>
                </c:pt>
                <c:pt idx="16392">
                  <c:v>1.6947000000000001</c:v>
                </c:pt>
                <c:pt idx="16393">
                  <c:v>1.6920999999999999</c:v>
                </c:pt>
                <c:pt idx="16394">
                  <c:v>1.7213000000000001</c:v>
                </c:pt>
                <c:pt idx="16395">
                  <c:v>1.6995</c:v>
                </c:pt>
                <c:pt idx="16396">
                  <c:v>1.6983999999999999</c:v>
                </c:pt>
                <c:pt idx="16397">
                  <c:v>1.7173</c:v>
                </c:pt>
                <c:pt idx="16398">
                  <c:v>1.7043999999999999</c:v>
                </c:pt>
                <c:pt idx="16399">
                  <c:v>1.6972</c:v>
                </c:pt>
                <c:pt idx="16400">
                  <c:v>1.7228000000000001</c:v>
                </c:pt>
                <c:pt idx="16401">
                  <c:v>1.6942999999999999</c:v>
                </c:pt>
                <c:pt idx="16402">
                  <c:v>1.7238</c:v>
                </c:pt>
                <c:pt idx="16403">
                  <c:v>1.7171000000000001</c:v>
                </c:pt>
                <c:pt idx="16404">
                  <c:v>1.7269000000000001</c:v>
                </c:pt>
                <c:pt idx="16405">
                  <c:v>1.7161999999999999</c:v>
                </c:pt>
                <c:pt idx="16406">
                  <c:v>1.7183999999999999</c:v>
                </c:pt>
                <c:pt idx="16407">
                  <c:v>1.7161999999999999</c:v>
                </c:pt>
                <c:pt idx="16408">
                  <c:v>1.7242999999999999</c:v>
                </c:pt>
                <c:pt idx="16409">
                  <c:v>1.7115</c:v>
                </c:pt>
                <c:pt idx="16410">
                  <c:v>1.6921999999999999</c:v>
                </c:pt>
                <c:pt idx="16411">
                  <c:v>1.7181</c:v>
                </c:pt>
                <c:pt idx="16412">
                  <c:v>1.6932</c:v>
                </c:pt>
                <c:pt idx="16413">
                  <c:v>1.6856</c:v>
                </c:pt>
                <c:pt idx="16414">
                  <c:v>1.6946000000000001</c:v>
                </c:pt>
                <c:pt idx="16415">
                  <c:v>1.6922999999999999</c:v>
                </c:pt>
                <c:pt idx="16416">
                  <c:v>1.6883999999999999</c:v>
                </c:pt>
                <c:pt idx="16417">
                  <c:v>1.7198</c:v>
                </c:pt>
                <c:pt idx="16418">
                  <c:v>1.7159</c:v>
                </c:pt>
                <c:pt idx="16419">
                  <c:v>1.7158</c:v>
                </c:pt>
                <c:pt idx="16420">
                  <c:v>1.6917</c:v>
                </c:pt>
                <c:pt idx="16421">
                  <c:v>1.7137</c:v>
                </c:pt>
                <c:pt idx="16422">
                  <c:v>1.7068000000000001</c:v>
                </c:pt>
                <c:pt idx="16423">
                  <c:v>1.7143999999999999</c:v>
                </c:pt>
                <c:pt idx="16424">
                  <c:v>1.7181999999999999</c:v>
                </c:pt>
                <c:pt idx="16425">
                  <c:v>1.7190000000000001</c:v>
                </c:pt>
                <c:pt idx="16426">
                  <c:v>1.7181</c:v>
                </c:pt>
                <c:pt idx="16427">
                  <c:v>1.6920999999999999</c:v>
                </c:pt>
                <c:pt idx="16428">
                  <c:v>1.6889000000000001</c:v>
                </c:pt>
                <c:pt idx="16429">
                  <c:v>1.7215</c:v>
                </c:pt>
                <c:pt idx="16430">
                  <c:v>1.7195</c:v>
                </c:pt>
                <c:pt idx="16431">
                  <c:v>1.7198</c:v>
                </c:pt>
                <c:pt idx="16432">
                  <c:v>1.7214</c:v>
                </c:pt>
                <c:pt idx="16433">
                  <c:v>1.6926000000000001</c:v>
                </c:pt>
                <c:pt idx="16434">
                  <c:v>1.6935</c:v>
                </c:pt>
                <c:pt idx="16435">
                  <c:v>1.7191000000000001</c:v>
                </c:pt>
                <c:pt idx="16436">
                  <c:v>1.6900999999999999</c:v>
                </c:pt>
                <c:pt idx="16437">
                  <c:v>1.6933</c:v>
                </c:pt>
                <c:pt idx="16438">
                  <c:v>1.6891</c:v>
                </c:pt>
                <c:pt idx="16439">
                  <c:v>1.7182999999999999</c:v>
                </c:pt>
                <c:pt idx="16440">
                  <c:v>1.7195</c:v>
                </c:pt>
                <c:pt idx="16441">
                  <c:v>1.7121999999999999</c:v>
                </c:pt>
                <c:pt idx="16442">
                  <c:v>1.6978</c:v>
                </c:pt>
                <c:pt idx="16443">
                  <c:v>1.7093</c:v>
                </c:pt>
                <c:pt idx="16444">
                  <c:v>1.7171000000000001</c:v>
                </c:pt>
                <c:pt idx="16445">
                  <c:v>1.7174</c:v>
                </c:pt>
                <c:pt idx="16446">
                  <c:v>1.6932</c:v>
                </c:pt>
                <c:pt idx="16447">
                  <c:v>1.7203999999999999</c:v>
                </c:pt>
                <c:pt idx="16448">
                  <c:v>1.7231000000000001</c:v>
                </c:pt>
                <c:pt idx="16449">
                  <c:v>1.716</c:v>
                </c:pt>
                <c:pt idx="16450">
                  <c:v>1.7201</c:v>
                </c:pt>
                <c:pt idx="16451">
                  <c:v>1.7169000000000001</c:v>
                </c:pt>
                <c:pt idx="16452">
                  <c:v>1.7229000000000001</c:v>
                </c:pt>
                <c:pt idx="16453">
                  <c:v>1.6902999999999999</c:v>
                </c:pt>
                <c:pt idx="16454">
                  <c:v>1.6968000000000001</c:v>
                </c:pt>
                <c:pt idx="16455">
                  <c:v>1.6944999999999999</c:v>
                </c:pt>
                <c:pt idx="16456">
                  <c:v>1.7201</c:v>
                </c:pt>
                <c:pt idx="16457">
                  <c:v>1.6896</c:v>
                </c:pt>
                <c:pt idx="16458">
                  <c:v>1.6916</c:v>
                </c:pt>
                <c:pt idx="16459">
                  <c:v>1.7014</c:v>
                </c:pt>
                <c:pt idx="16460">
                  <c:v>1.7265999999999999</c:v>
                </c:pt>
                <c:pt idx="16461">
                  <c:v>1.7244999999999999</c:v>
                </c:pt>
                <c:pt idx="16462">
                  <c:v>1.7214</c:v>
                </c:pt>
                <c:pt idx="16463">
                  <c:v>1.7</c:v>
                </c:pt>
                <c:pt idx="16464">
                  <c:v>1.7126999999999999</c:v>
                </c:pt>
                <c:pt idx="16465">
                  <c:v>1.7196</c:v>
                </c:pt>
                <c:pt idx="16466">
                  <c:v>1.7176</c:v>
                </c:pt>
                <c:pt idx="16467">
                  <c:v>1.7212000000000001</c:v>
                </c:pt>
                <c:pt idx="16468">
                  <c:v>1.6894</c:v>
                </c:pt>
                <c:pt idx="16469">
                  <c:v>1.7192000000000001</c:v>
                </c:pt>
                <c:pt idx="16470">
                  <c:v>1.7020999999999999</c:v>
                </c:pt>
                <c:pt idx="16471">
                  <c:v>1.7186999999999999</c:v>
                </c:pt>
                <c:pt idx="16472">
                  <c:v>1.7203999999999999</c:v>
                </c:pt>
                <c:pt idx="16473">
                  <c:v>1.6887000000000001</c:v>
                </c:pt>
                <c:pt idx="16474">
                  <c:v>1.7144999999999999</c:v>
                </c:pt>
                <c:pt idx="16475">
                  <c:v>1.7173</c:v>
                </c:pt>
                <c:pt idx="16476">
                  <c:v>1.7150000000000001</c:v>
                </c:pt>
                <c:pt idx="16477">
                  <c:v>1.7224999999999999</c:v>
                </c:pt>
                <c:pt idx="16478">
                  <c:v>1.7142999999999999</c:v>
                </c:pt>
                <c:pt idx="16479">
                  <c:v>1.7202999999999999</c:v>
                </c:pt>
                <c:pt idx="16480">
                  <c:v>1.7221</c:v>
                </c:pt>
                <c:pt idx="16481">
                  <c:v>1.6906000000000001</c:v>
                </c:pt>
                <c:pt idx="16482">
                  <c:v>1.7234</c:v>
                </c:pt>
                <c:pt idx="16483">
                  <c:v>1.7169000000000001</c:v>
                </c:pt>
                <c:pt idx="16484">
                  <c:v>1.7174</c:v>
                </c:pt>
                <c:pt idx="16485">
                  <c:v>1.7192000000000001</c:v>
                </c:pt>
                <c:pt idx="16486">
                  <c:v>1.7146999999999999</c:v>
                </c:pt>
                <c:pt idx="16487">
                  <c:v>1.7218</c:v>
                </c:pt>
                <c:pt idx="16488">
                  <c:v>1.7218</c:v>
                </c:pt>
                <c:pt idx="16489">
                  <c:v>1.7179</c:v>
                </c:pt>
                <c:pt idx="16490">
                  <c:v>1.6971000000000001</c:v>
                </c:pt>
                <c:pt idx="16491">
                  <c:v>1.6921999999999999</c:v>
                </c:pt>
                <c:pt idx="16492">
                  <c:v>1.7176</c:v>
                </c:pt>
                <c:pt idx="16493">
                  <c:v>1.7251000000000001</c:v>
                </c:pt>
                <c:pt idx="16494">
                  <c:v>1.7190000000000001</c:v>
                </c:pt>
                <c:pt idx="16495">
                  <c:v>1.7248000000000001</c:v>
                </c:pt>
                <c:pt idx="16496">
                  <c:v>1.6975</c:v>
                </c:pt>
                <c:pt idx="16497">
                  <c:v>1.732</c:v>
                </c:pt>
                <c:pt idx="16498">
                  <c:v>1.7011000000000001</c:v>
                </c:pt>
                <c:pt idx="16499">
                  <c:v>1.7025999999999999</c:v>
                </c:pt>
                <c:pt idx="16500">
                  <c:v>1.7242999999999999</c:v>
                </c:pt>
                <c:pt idx="16501">
                  <c:v>1.7194</c:v>
                </c:pt>
                <c:pt idx="16502">
                  <c:v>1.7201</c:v>
                </c:pt>
                <c:pt idx="16503">
                  <c:v>1.7223999999999999</c:v>
                </c:pt>
                <c:pt idx="16504">
                  <c:v>1.7181999999999999</c:v>
                </c:pt>
                <c:pt idx="16505">
                  <c:v>1.7045999999999999</c:v>
                </c:pt>
                <c:pt idx="16506">
                  <c:v>1.7208000000000001</c:v>
                </c:pt>
                <c:pt idx="16507">
                  <c:v>1.7215</c:v>
                </c:pt>
                <c:pt idx="16508">
                  <c:v>1.6995</c:v>
                </c:pt>
                <c:pt idx="16509">
                  <c:v>1.7223999999999999</c:v>
                </c:pt>
                <c:pt idx="16510">
                  <c:v>1.7235</c:v>
                </c:pt>
                <c:pt idx="16511">
                  <c:v>1.7237</c:v>
                </c:pt>
                <c:pt idx="16512">
                  <c:v>1.7258</c:v>
                </c:pt>
                <c:pt idx="16513">
                  <c:v>1.7317</c:v>
                </c:pt>
                <c:pt idx="16514">
                  <c:v>1.704</c:v>
                </c:pt>
                <c:pt idx="16515">
                  <c:v>1.6983999999999999</c:v>
                </c:pt>
                <c:pt idx="16516">
                  <c:v>1.72</c:v>
                </c:pt>
                <c:pt idx="16517">
                  <c:v>1.7204999999999999</c:v>
                </c:pt>
                <c:pt idx="16518">
                  <c:v>1.7270000000000001</c:v>
                </c:pt>
                <c:pt idx="16519">
                  <c:v>1.7228000000000001</c:v>
                </c:pt>
                <c:pt idx="16520">
                  <c:v>1.6980999999999999</c:v>
                </c:pt>
                <c:pt idx="16521">
                  <c:v>1.7218</c:v>
                </c:pt>
                <c:pt idx="16522">
                  <c:v>1.7292000000000001</c:v>
                </c:pt>
                <c:pt idx="16523">
                  <c:v>1.7318</c:v>
                </c:pt>
                <c:pt idx="16524">
                  <c:v>1.6986000000000001</c:v>
                </c:pt>
                <c:pt idx="16525">
                  <c:v>1.7316</c:v>
                </c:pt>
                <c:pt idx="16526">
                  <c:v>1.7272000000000001</c:v>
                </c:pt>
                <c:pt idx="16527">
                  <c:v>1.6987000000000001</c:v>
                </c:pt>
                <c:pt idx="16528">
                  <c:v>1.7224999999999999</c:v>
                </c:pt>
                <c:pt idx="16529">
                  <c:v>1.6937</c:v>
                </c:pt>
                <c:pt idx="16530">
                  <c:v>1.7035</c:v>
                </c:pt>
                <c:pt idx="16531">
                  <c:v>1.7155</c:v>
                </c:pt>
                <c:pt idx="16532">
                  <c:v>1.6874</c:v>
                </c:pt>
                <c:pt idx="16533">
                  <c:v>1.7201</c:v>
                </c:pt>
                <c:pt idx="16534">
                  <c:v>1.7206999999999999</c:v>
                </c:pt>
                <c:pt idx="16535">
                  <c:v>1.7213000000000001</c:v>
                </c:pt>
                <c:pt idx="16536">
                  <c:v>1.718</c:v>
                </c:pt>
                <c:pt idx="16537">
                  <c:v>1.6993</c:v>
                </c:pt>
                <c:pt idx="16538">
                  <c:v>1.6992</c:v>
                </c:pt>
                <c:pt idx="16539">
                  <c:v>1.7198</c:v>
                </c:pt>
                <c:pt idx="16540">
                  <c:v>1.6940999999999999</c:v>
                </c:pt>
                <c:pt idx="16541">
                  <c:v>1.714</c:v>
                </c:pt>
                <c:pt idx="16542">
                  <c:v>1.7244999999999999</c:v>
                </c:pt>
                <c:pt idx="16543">
                  <c:v>1.7051000000000001</c:v>
                </c:pt>
                <c:pt idx="16544">
                  <c:v>1.7141999999999999</c:v>
                </c:pt>
                <c:pt idx="16545">
                  <c:v>1.6962999999999999</c:v>
                </c:pt>
                <c:pt idx="16546">
                  <c:v>1.7173</c:v>
                </c:pt>
                <c:pt idx="16547">
                  <c:v>1.7171000000000001</c:v>
                </c:pt>
                <c:pt idx="16548">
                  <c:v>1.7215</c:v>
                </c:pt>
                <c:pt idx="16549">
                  <c:v>1.7190000000000001</c:v>
                </c:pt>
                <c:pt idx="16550">
                  <c:v>1.7202999999999999</c:v>
                </c:pt>
                <c:pt idx="16551">
                  <c:v>1.7166999999999999</c:v>
                </c:pt>
                <c:pt idx="16552">
                  <c:v>1.7168000000000001</c:v>
                </c:pt>
                <c:pt idx="16553">
                  <c:v>1.7233000000000001</c:v>
                </c:pt>
                <c:pt idx="16554">
                  <c:v>1.7174</c:v>
                </c:pt>
                <c:pt idx="16555">
                  <c:v>1.6897</c:v>
                </c:pt>
                <c:pt idx="16556">
                  <c:v>1.7233000000000001</c:v>
                </c:pt>
                <c:pt idx="16557">
                  <c:v>1.6978</c:v>
                </c:pt>
                <c:pt idx="16558">
                  <c:v>1.7265999999999999</c:v>
                </c:pt>
                <c:pt idx="16559">
                  <c:v>1.7178</c:v>
                </c:pt>
                <c:pt idx="16560">
                  <c:v>1.6937</c:v>
                </c:pt>
                <c:pt idx="16561">
                  <c:v>1.7186999999999999</c:v>
                </c:pt>
                <c:pt idx="16562">
                  <c:v>1.6917</c:v>
                </c:pt>
                <c:pt idx="16563">
                  <c:v>1.6963999999999999</c:v>
                </c:pt>
                <c:pt idx="16564">
                  <c:v>1.7088000000000001</c:v>
                </c:pt>
                <c:pt idx="16565">
                  <c:v>1.7223999999999999</c:v>
                </c:pt>
                <c:pt idx="16566">
                  <c:v>1.7182999999999999</c:v>
                </c:pt>
                <c:pt idx="16567">
                  <c:v>1.7138</c:v>
                </c:pt>
                <c:pt idx="16568">
                  <c:v>1.6990000000000001</c:v>
                </c:pt>
                <c:pt idx="16569">
                  <c:v>1.7135</c:v>
                </c:pt>
                <c:pt idx="16570">
                  <c:v>1.7036</c:v>
                </c:pt>
                <c:pt idx="16571">
                  <c:v>1.6956</c:v>
                </c:pt>
                <c:pt idx="16572">
                  <c:v>1.7209000000000001</c:v>
                </c:pt>
                <c:pt idx="16573">
                  <c:v>1.7135</c:v>
                </c:pt>
                <c:pt idx="16574">
                  <c:v>1.7170000000000001</c:v>
                </c:pt>
                <c:pt idx="16575">
                  <c:v>1.7174</c:v>
                </c:pt>
                <c:pt idx="16576">
                  <c:v>1.7188000000000001</c:v>
                </c:pt>
                <c:pt idx="16577">
                  <c:v>1.7236</c:v>
                </c:pt>
                <c:pt idx="16578">
                  <c:v>1.6938</c:v>
                </c:pt>
                <c:pt idx="16579">
                  <c:v>1.7166999999999999</c:v>
                </c:pt>
                <c:pt idx="16580">
                  <c:v>1.7144999999999999</c:v>
                </c:pt>
                <c:pt idx="16581">
                  <c:v>1.6877</c:v>
                </c:pt>
                <c:pt idx="16582">
                  <c:v>1.7169000000000001</c:v>
                </c:pt>
                <c:pt idx="16583">
                  <c:v>1.72</c:v>
                </c:pt>
                <c:pt idx="16584">
                  <c:v>1.7182999999999999</c:v>
                </c:pt>
                <c:pt idx="16585">
                  <c:v>1.7177</c:v>
                </c:pt>
                <c:pt idx="16586">
                  <c:v>1.6919999999999999</c:v>
                </c:pt>
                <c:pt idx="16587">
                  <c:v>1.7091000000000001</c:v>
                </c:pt>
                <c:pt idx="16588">
                  <c:v>1.6898</c:v>
                </c:pt>
                <c:pt idx="16589">
                  <c:v>1.6918</c:v>
                </c:pt>
                <c:pt idx="16590">
                  <c:v>1.7153</c:v>
                </c:pt>
                <c:pt idx="16591">
                  <c:v>1.7135</c:v>
                </c:pt>
                <c:pt idx="16592">
                  <c:v>1.7204999999999999</c:v>
                </c:pt>
                <c:pt idx="16593">
                  <c:v>1.716</c:v>
                </c:pt>
                <c:pt idx="16594">
                  <c:v>1.7206999999999999</c:v>
                </c:pt>
                <c:pt idx="16595">
                  <c:v>1.714</c:v>
                </c:pt>
                <c:pt idx="16596">
                  <c:v>1.6859</c:v>
                </c:pt>
                <c:pt idx="16597">
                  <c:v>1.7150000000000001</c:v>
                </c:pt>
                <c:pt idx="16598">
                  <c:v>1.7235</c:v>
                </c:pt>
                <c:pt idx="16599">
                  <c:v>1.6890000000000001</c:v>
                </c:pt>
                <c:pt idx="16600">
                  <c:v>1.6917</c:v>
                </c:pt>
                <c:pt idx="16601">
                  <c:v>1.7166999999999999</c:v>
                </c:pt>
                <c:pt idx="16602">
                  <c:v>1.7125999999999999</c:v>
                </c:pt>
                <c:pt idx="16603">
                  <c:v>1.7148000000000001</c:v>
                </c:pt>
                <c:pt idx="16604">
                  <c:v>1.7159</c:v>
                </c:pt>
                <c:pt idx="16605">
                  <c:v>1.7208000000000001</c:v>
                </c:pt>
                <c:pt idx="16606">
                  <c:v>1.7176</c:v>
                </c:pt>
                <c:pt idx="16607">
                  <c:v>1.7148000000000001</c:v>
                </c:pt>
                <c:pt idx="16608">
                  <c:v>1.7224999999999999</c:v>
                </c:pt>
                <c:pt idx="16609">
                  <c:v>1.6834</c:v>
                </c:pt>
                <c:pt idx="16610">
                  <c:v>1.7174</c:v>
                </c:pt>
                <c:pt idx="16611">
                  <c:v>1.6899</c:v>
                </c:pt>
                <c:pt idx="16612">
                  <c:v>1.7118</c:v>
                </c:pt>
                <c:pt idx="16613">
                  <c:v>1.6923999999999999</c:v>
                </c:pt>
                <c:pt idx="16614">
                  <c:v>1.6912</c:v>
                </c:pt>
                <c:pt idx="16615">
                  <c:v>1.6927000000000001</c:v>
                </c:pt>
                <c:pt idx="16616">
                  <c:v>1.6932</c:v>
                </c:pt>
                <c:pt idx="16617">
                  <c:v>1.6971000000000001</c:v>
                </c:pt>
                <c:pt idx="16618">
                  <c:v>1.7198</c:v>
                </c:pt>
                <c:pt idx="16619">
                  <c:v>1.7124999999999999</c:v>
                </c:pt>
                <c:pt idx="16620">
                  <c:v>1.6886000000000001</c:v>
                </c:pt>
                <c:pt idx="16621">
                  <c:v>1.7170000000000001</c:v>
                </c:pt>
                <c:pt idx="16622">
                  <c:v>1.7123999999999999</c:v>
                </c:pt>
                <c:pt idx="16623">
                  <c:v>1.6992</c:v>
                </c:pt>
                <c:pt idx="16624">
                  <c:v>1.7139</c:v>
                </c:pt>
                <c:pt idx="16625">
                  <c:v>1.6950000000000001</c:v>
                </c:pt>
                <c:pt idx="16626">
                  <c:v>1.7171000000000001</c:v>
                </c:pt>
                <c:pt idx="16627">
                  <c:v>1.7243999999999999</c:v>
                </c:pt>
                <c:pt idx="16628">
                  <c:v>1.6959</c:v>
                </c:pt>
                <c:pt idx="16629">
                  <c:v>1.7159</c:v>
                </c:pt>
                <c:pt idx="16630">
                  <c:v>1.6964999999999999</c:v>
                </c:pt>
                <c:pt idx="16631">
                  <c:v>1.7190000000000001</c:v>
                </c:pt>
                <c:pt idx="16632">
                  <c:v>1.7142999999999999</c:v>
                </c:pt>
                <c:pt idx="16633">
                  <c:v>1.7219</c:v>
                </c:pt>
                <c:pt idx="16634">
                  <c:v>1.7152000000000001</c:v>
                </c:pt>
                <c:pt idx="16635">
                  <c:v>1.7279</c:v>
                </c:pt>
                <c:pt idx="16636">
                  <c:v>1.7248000000000001</c:v>
                </c:pt>
                <c:pt idx="16637">
                  <c:v>1.6902999999999999</c:v>
                </c:pt>
                <c:pt idx="16638">
                  <c:v>1.7023999999999999</c:v>
                </c:pt>
                <c:pt idx="16639">
                  <c:v>1.7194</c:v>
                </c:pt>
                <c:pt idx="16640">
                  <c:v>1.7211000000000001</c:v>
                </c:pt>
                <c:pt idx="16641">
                  <c:v>1.7051000000000001</c:v>
                </c:pt>
                <c:pt idx="16642">
                  <c:v>1.7183999999999999</c:v>
                </c:pt>
                <c:pt idx="16643">
                  <c:v>1.7022999999999999</c:v>
                </c:pt>
                <c:pt idx="16644">
                  <c:v>1.7222</c:v>
                </c:pt>
                <c:pt idx="16645">
                  <c:v>1.7278</c:v>
                </c:pt>
                <c:pt idx="16646">
                  <c:v>1.7001999999999999</c:v>
                </c:pt>
                <c:pt idx="16647">
                  <c:v>1.7055</c:v>
                </c:pt>
                <c:pt idx="16648">
                  <c:v>1.72</c:v>
                </c:pt>
                <c:pt idx="16649">
                  <c:v>1.7211000000000001</c:v>
                </c:pt>
                <c:pt idx="16650">
                  <c:v>1.6969000000000001</c:v>
                </c:pt>
                <c:pt idx="16651">
                  <c:v>1.7289000000000001</c:v>
                </c:pt>
                <c:pt idx="16652">
                  <c:v>1.6946000000000001</c:v>
                </c:pt>
                <c:pt idx="16653">
                  <c:v>1.7004999999999999</c:v>
                </c:pt>
                <c:pt idx="16654">
                  <c:v>1.7211000000000001</c:v>
                </c:pt>
                <c:pt idx="16655">
                  <c:v>1.7213000000000001</c:v>
                </c:pt>
                <c:pt idx="16656">
                  <c:v>1.7229000000000001</c:v>
                </c:pt>
                <c:pt idx="16657">
                  <c:v>1.7221</c:v>
                </c:pt>
                <c:pt idx="16658">
                  <c:v>1.7076</c:v>
                </c:pt>
                <c:pt idx="16659">
                  <c:v>1.7290000000000001</c:v>
                </c:pt>
                <c:pt idx="16660">
                  <c:v>1.7202</c:v>
                </c:pt>
                <c:pt idx="16661">
                  <c:v>1.7181</c:v>
                </c:pt>
                <c:pt idx="16662">
                  <c:v>1.7238</c:v>
                </c:pt>
                <c:pt idx="16663">
                  <c:v>1.7239</c:v>
                </c:pt>
                <c:pt idx="16664">
                  <c:v>1.7216</c:v>
                </c:pt>
                <c:pt idx="16665">
                  <c:v>1.7235</c:v>
                </c:pt>
                <c:pt idx="16666">
                  <c:v>1.7190000000000001</c:v>
                </c:pt>
                <c:pt idx="16667">
                  <c:v>1.7225999999999999</c:v>
                </c:pt>
                <c:pt idx="16668">
                  <c:v>1.6938</c:v>
                </c:pt>
                <c:pt idx="16669">
                  <c:v>1.6906000000000001</c:v>
                </c:pt>
                <c:pt idx="16670">
                  <c:v>1.7159</c:v>
                </c:pt>
                <c:pt idx="16671">
                  <c:v>1.6912</c:v>
                </c:pt>
                <c:pt idx="16672">
                  <c:v>1.6935</c:v>
                </c:pt>
                <c:pt idx="16673">
                  <c:v>1.7251000000000001</c:v>
                </c:pt>
                <c:pt idx="16674">
                  <c:v>1.6950000000000001</c:v>
                </c:pt>
                <c:pt idx="16675">
                  <c:v>1.7146999999999999</c:v>
                </c:pt>
                <c:pt idx="16676">
                  <c:v>1.7230000000000001</c:v>
                </c:pt>
                <c:pt idx="16677">
                  <c:v>1.7201</c:v>
                </c:pt>
                <c:pt idx="16678">
                  <c:v>1.7199</c:v>
                </c:pt>
                <c:pt idx="16679">
                  <c:v>1.7177</c:v>
                </c:pt>
                <c:pt idx="16680">
                  <c:v>1.7204999999999999</c:v>
                </c:pt>
                <c:pt idx="16681">
                  <c:v>1.7141</c:v>
                </c:pt>
                <c:pt idx="16682">
                  <c:v>1.7152000000000001</c:v>
                </c:pt>
                <c:pt idx="16683">
                  <c:v>1.6968000000000001</c:v>
                </c:pt>
                <c:pt idx="16684">
                  <c:v>1.7110000000000001</c:v>
                </c:pt>
                <c:pt idx="16685">
                  <c:v>1.7196</c:v>
                </c:pt>
                <c:pt idx="16686">
                  <c:v>1.6852</c:v>
                </c:pt>
                <c:pt idx="16687">
                  <c:v>1.7251000000000001</c:v>
                </c:pt>
                <c:pt idx="16688">
                  <c:v>1.7192000000000001</c:v>
                </c:pt>
                <c:pt idx="16689">
                  <c:v>1.7090000000000001</c:v>
                </c:pt>
                <c:pt idx="16690">
                  <c:v>1.7184999999999999</c:v>
                </c:pt>
                <c:pt idx="16691">
                  <c:v>1.714</c:v>
                </c:pt>
                <c:pt idx="16692">
                  <c:v>1.7193000000000001</c:v>
                </c:pt>
                <c:pt idx="16693">
                  <c:v>1.7155</c:v>
                </c:pt>
                <c:pt idx="16694">
                  <c:v>1.7115</c:v>
                </c:pt>
                <c:pt idx="16695">
                  <c:v>1.7162999999999999</c:v>
                </c:pt>
                <c:pt idx="16696">
                  <c:v>1.7256</c:v>
                </c:pt>
                <c:pt idx="16697">
                  <c:v>1.7021999999999999</c:v>
                </c:pt>
                <c:pt idx="16698">
                  <c:v>1.7228000000000001</c:v>
                </c:pt>
                <c:pt idx="16699">
                  <c:v>1.6969000000000001</c:v>
                </c:pt>
                <c:pt idx="16700">
                  <c:v>1.7237</c:v>
                </c:pt>
                <c:pt idx="16701">
                  <c:v>1.7329000000000001</c:v>
                </c:pt>
                <c:pt idx="16702">
                  <c:v>1.7278</c:v>
                </c:pt>
                <c:pt idx="16703">
                  <c:v>1.7020999999999999</c:v>
                </c:pt>
                <c:pt idx="16704">
                  <c:v>1.7243999999999999</c:v>
                </c:pt>
                <c:pt idx="16705">
                  <c:v>1.7350000000000001</c:v>
                </c:pt>
                <c:pt idx="16706">
                  <c:v>1.7249000000000001</c:v>
                </c:pt>
                <c:pt idx="16707">
                  <c:v>1.7324999999999999</c:v>
                </c:pt>
                <c:pt idx="16708">
                  <c:v>1.7084999999999999</c:v>
                </c:pt>
                <c:pt idx="16709">
                  <c:v>1.6977</c:v>
                </c:pt>
                <c:pt idx="16710">
                  <c:v>1.7261</c:v>
                </c:pt>
                <c:pt idx="16711">
                  <c:v>1.7265999999999999</c:v>
                </c:pt>
                <c:pt idx="16712">
                  <c:v>1.7295</c:v>
                </c:pt>
                <c:pt idx="16713">
                  <c:v>1.7312000000000001</c:v>
                </c:pt>
                <c:pt idx="16714">
                  <c:v>1.7242999999999999</c:v>
                </c:pt>
                <c:pt idx="16715">
                  <c:v>1.7315</c:v>
                </c:pt>
                <c:pt idx="16716">
                  <c:v>1.7155</c:v>
                </c:pt>
                <c:pt idx="16717">
                  <c:v>1.7307999999999999</c:v>
                </c:pt>
                <c:pt idx="16718">
                  <c:v>1.6954</c:v>
                </c:pt>
                <c:pt idx="16719">
                  <c:v>1.7145999999999999</c:v>
                </c:pt>
                <c:pt idx="16720">
                  <c:v>1.7226999999999999</c:v>
                </c:pt>
                <c:pt idx="16721">
                  <c:v>1.6919</c:v>
                </c:pt>
                <c:pt idx="16722">
                  <c:v>1.7191000000000001</c:v>
                </c:pt>
                <c:pt idx="16723">
                  <c:v>1.6986000000000001</c:v>
                </c:pt>
                <c:pt idx="16724">
                  <c:v>1.7193000000000001</c:v>
                </c:pt>
                <c:pt idx="16725">
                  <c:v>1.7275</c:v>
                </c:pt>
                <c:pt idx="16726">
                  <c:v>1.7298</c:v>
                </c:pt>
                <c:pt idx="16727">
                  <c:v>1.6977</c:v>
                </c:pt>
                <c:pt idx="16728">
                  <c:v>1.7278</c:v>
                </c:pt>
                <c:pt idx="16729">
                  <c:v>1.6975</c:v>
                </c:pt>
                <c:pt idx="16730">
                  <c:v>1.724</c:v>
                </c:pt>
                <c:pt idx="16731">
                  <c:v>1.7248000000000001</c:v>
                </c:pt>
                <c:pt idx="16732">
                  <c:v>1.7201</c:v>
                </c:pt>
                <c:pt idx="16733">
                  <c:v>1.7228000000000001</c:v>
                </c:pt>
                <c:pt idx="16734">
                  <c:v>1.7209000000000001</c:v>
                </c:pt>
                <c:pt idx="16735">
                  <c:v>1.7219</c:v>
                </c:pt>
                <c:pt idx="16736">
                  <c:v>1.7225999999999999</c:v>
                </c:pt>
                <c:pt idx="16737">
                  <c:v>1.7256</c:v>
                </c:pt>
                <c:pt idx="16738">
                  <c:v>1.7234</c:v>
                </c:pt>
                <c:pt idx="16739">
                  <c:v>1.7038</c:v>
                </c:pt>
                <c:pt idx="16740">
                  <c:v>1.7235</c:v>
                </c:pt>
                <c:pt idx="16741">
                  <c:v>1.7203999999999999</c:v>
                </c:pt>
                <c:pt idx="16742">
                  <c:v>1.7235</c:v>
                </c:pt>
                <c:pt idx="16743">
                  <c:v>1.7336</c:v>
                </c:pt>
                <c:pt idx="16744">
                  <c:v>1.7183999999999999</c:v>
                </c:pt>
                <c:pt idx="16745">
                  <c:v>1.7017</c:v>
                </c:pt>
                <c:pt idx="16746">
                  <c:v>1.7238</c:v>
                </c:pt>
                <c:pt idx="16747">
                  <c:v>1.7044999999999999</c:v>
                </c:pt>
                <c:pt idx="16748">
                  <c:v>1.7012</c:v>
                </c:pt>
                <c:pt idx="16749">
                  <c:v>1.7283999999999999</c:v>
                </c:pt>
                <c:pt idx="16750">
                  <c:v>1.7316</c:v>
                </c:pt>
                <c:pt idx="16751">
                  <c:v>1.7232000000000001</c:v>
                </c:pt>
                <c:pt idx="16752">
                  <c:v>1.7252000000000001</c:v>
                </c:pt>
                <c:pt idx="16753">
                  <c:v>1.7031000000000001</c:v>
                </c:pt>
                <c:pt idx="16754">
                  <c:v>1.7253000000000001</c:v>
                </c:pt>
                <c:pt idx="16755">
                  <c:v>1.728</c:v>
                </c:pt>
                <c:pt idx="16756">
                  <c:v>1.7024999999999999</c:v>
                </c:pt>
                <c:pt idx="16757">
                  <c:v>1.7310000000000001</c:v>
                </c:pt>
                <c:pt idx="16758">
                  <c:v>1.7266999999999999</c:v>
                </c:pt>
                <c:pt idx="16759">
                  <c:v>1.7117</c:v>
                </c:pt>
                <c:pt idx="16760">
                  <c:v>1.7217</c:v>
                </c:pt>
                <c:pt idx="16761">
                  <c:v>1.6946000000000001</c:v>
                </c:pt>
                <c:pt idx="16762">
                  <c:v>1.7202</c:v>
                </c:pt>
                <c:pt idx="16763">
                  <c:v>1.7235</c:v>
                </c:pt>
                <c:pt idx="16764">
                  <c:v>1.7151000000000001</c:v>
                </c:pt>
                <c:pt idx="16765">
                  <c:v>1.7109000000000001</c:v>
                </c:pt>
                <c:pt idx="16766">
                  <c:v>1.7202999999999999</c:v>
                </c:pt>
                <c:pt idx="16767">
                  <c:v>1.6961999999999999</c:v>
                </c:pt>
                <c:pt idx="16768">
                  <c:v>1.7276</c:v>
                </c:pt>
                <c:pt idx="16769">
                  <c:v>1.7254</c:v>
                </c:pt>
                <c:pt idx="16770">
                  <c:v>1.7004999999999999</c:v>
                </c:pt>
                <c:pt idx="16771">
                  <c:v>1.7244999999999999</c:v>
                </c:pt>
                <c:pt idx="16772">
                  <c:v>1.7233000000000001</c:v>
                </c:pt>
                <c:pt idx="16773">
                  <c:v>1.7014</c:v>
                </c:pt>
                <c:pt idx="16774">
                  <c:v>1.7202</c:v>
                </c:pt>
                <c:pt idx="16775">
                  <c:v>1.7246999999999999</c:v>
                </c:pt>
                <c:pt idx="16776">
                  <c:v>1.6959</c:v>
                </c:pt>
                <c:pt idx="16777">
                  <c:v>1.7000999999999999</c:v>
                </c:pt>
                <c:pt idx="16778">
                  <c:v>1.7301</c:v>
                </c:pt>
                <c:pt idx="16779">
                  <c:v>1.7296</c:v>
                </c:pt>
                <c:pt idx="16780">
                  <c:v>1.726</c:v>
                </c:pt>
                <c:pt idx="16781">
                  <c:v>1.722</c:v>
                </c:pt>
                <c:pt idx="16782">
                  <c:v>1.7275</c:v>
                </c:pt>
                <c:pt idx="16783">
                  <c:v>1.7330000000000001</c:v>
                </c:pt>
                <c:pt idx="16784">
                  <c:v>1.7208000000000001</c:v>
                </c:pt>
                <c:pt idx="16785">
                  <c:v>1.7256</c:v>
                </c:pt>
                <c:pt idx="16786">
                  <c:v>1.7259</c:v>
                </c:pt>
                <c:pt idx="16787">
                  <c:v>1.7255</c:v>
                </c:pt>
                <c:pt idx="16788">
                  <c:v>1.7226999999999999</c:v>
                </c:pt>
                <c:pt idx="16789">
                  <c:v>1.6995</c:v>
                </c:pt>
                <c:pt idx="16790">
                  <c:v>1.724</c:v>
                </c:pt>
                <c:pt idx="16791">
                  <c:v>1.6906000000000001</c:v>
                </c:pt>
                <c:pt idx="16792">
                  <c:v>1.7332000000000001</c:v>
                </c:pt>
                <c:pt idx="16793">
                  <c:v>1.7213000000000001</c:v>
                </c:pt>
                <c:pt idx="16794">
                  <c:v>1.7275</c:v>
                </c:pt>
                <c:pt idx="16795">
                  <c:v>1.7027000000000001</c:v>
                </c:pt>
                <c:pt idx="16796">
                  <c:v>1.7228000000000001</c:v>
                </c:pt>
                <c:pt idx="16797">
                  <c:v>1.7073</c:v>
                </c:pt>
                <c:pt idx="16798">
                  <c:v>1.7209000000000001</c:v>
                </c:pt>
                <c:pt idx="16799">
                  <c:v>1.7041999999999999</c:v>
                </c:pt>
                <c:pt idx="16800">
                  <c:v>1.7250000000000001</c:v>
                </c:pt>
                <c:pt idx="16801">
                  <c:v>1.6919999999999999</c:v>
                </c:pt>
                <c:pt idx="16802">
                  <c:v>1.7242</c:v>
                </c:pt>
                <c:pt idx="16803">
                  <c:v>1.7249000000000001</c:v>
                </c:pt>
                <c:pt idx="16804">
                  <c:v>1.7078</c:v>
                </c:pt>
                <c:pt idx="16805">
                  <c:v>1.7202</c:v>
                </c:pt>
                <c:pt idx="16806">
                  <c:v>1.7184999999999999</c:v>
                </c:pt>
                <c:pt idx="16807">
                  <c:v>1.7230000000000001</c:v>
                </c:pt>
                <c:pt idx="16808">
                  <c:v>1.7203999999999999</c:v>
                </c:pt>
                <c:pt idx="16809">
                  <c:v>1.7209000000000001</c:v>
                </c:pt>
                <c:pt idx="16810">
                  <c:v>1.7252000000000001</c:v>
                </c:pt>
                <c:pt idx="16811">
                  <c:v>1.7129000000000001</c:v>
                </c:pt>
                <c:pt idx="16812">
                  <c:v>1.7245999999999999</c:v>
                </c:pt>
                <c:pt idx="16813">
                  <c:v>1.6959</c:v>
                </c:pt>
                <c:pt idx="16814">
                  <c:v>1.7239</c:v>
                </c:pt>
                <c:pt idx="16815">
                  <c:v>1.6992</c:v>
                </c:pt>
                <c:pt idx="16816">
                  <c:v>1.69</c:v>
                </c:pt>
                <c:pt idx="16817">
                  <c:v>1.7011000000000001</c:v>
                </c:pt>
                <c:pt idx="16818">
                  <c:v>1.6891</c:v>
                </c:pt>
                <c:pt idx="16819">
                  <c:v>1.7162999999999999</c:v>
                </c:pt>
                <c:pt idx="16820">
                  <c:v>1.7202</c:v>
                </c:pt>
                <c:pt idx="16821">
                  <c:v>1.7141999999999999</c:v>
                </c:pt>
                <c:pt idx="16822">
                  <c:v>1.7246999999999999</c:v>
                </c:pt>
                <c:pt idx="16823">
                  <c:v>1.7217</c:v>
                </c:pt>
                <c:pt idx="16824">
                  <c:v>1.7153</c:v>
                </c:pt>
                <c:pt idx="16825">
                  <c:v>1.7272000000000001</c:v>
                </c:pt>
                <c:pt idx="16826">
                  <c:v>1.6921999999999999</c:v>
                </c:pt>
                <c:pt idx="16827">
                  <c:v>1.7214</c:v>
                </c:pt>
                <c:pt idx="16828">
                  <c:v>1.7119</c:v>
                </c:pt>
                <c:pt idx="16829">
                  <c:v>1.724</c:v>
                </c:pt>
                <c:pt idx="16830">
                  <c:v>1.7264999999999999</c:v>
                </c:pt>
                <c:pt idx="16831">
                  <c:v>1.726</c:v>
                </c:pt>
                <c:pt idx="16832">
                  <c:v>1.7035</c:v>
                </c:pt>
                <c:pt idx="16833">
                  <c:v>1.7249000000000001</c:v>
                </c:pt>
                <c:pt idx="16834">
                  <c:v>1.7275</c:v>
                </c:pt>
                <c:pt idx="16835">
                  <c:v>1.6970000000000001</c:v>
                </c:pt>
                <c:pt idx="16836">
                  <c:v>1.6961999999999999</c:v>
                </c:pt>
                <c:pt idx="16837">
                  <c:v>1.7021999999999999</c:v>
                </c:pt>
                <c:pt idx="16838">
                  <c:v>1.7224999999999999</c:v>
                </c:pt>
                <c:pt idx="16839">
                  <c:v>1.7238</c:v>
                </c:pt>
                <c:pt idx="16840">
                  <c:v>1.7322</c:v>
                </c:pt>
                <c:pt idx="16841">
                  <c:v>1.7202999999999999</c:v>
                </c:pt>
                <c:pt idx="16842">
                  <c:v>1.7256</c:v>
                </c:pt>
                <c:pt idx="16843">
                  <c:v>1.6881999999999999</c:v>
                </c:pt>
                <c:pt idx="16844">
                  <c:v>1.6982999999999999</c:v>
                </c:pt>
                <c:pt idx="16845">
                  <c:v>1.7287999999999999</c:v>
                </c:pt>
                <c:pt idx="16846">
                  <c:v>1.7267999999999999</c:v>
                </c:pt>
                <c:pt idx="16847">
                  <c:v>1.7271000000000001</c:v>
                </c:pt>
                <c:pt idx="16848">
                  <c:v>1.7241</c:v>
                </c:pt>
                <c:pt idx="16849">
                  <c:v>1.7283999999999999</c:v>
                </c:pt>
                <c:pt idx="16850">
                  <c:v>1.7064999999999999</c:v>
                </c:pt>
                <c:pt idx="16851">
                  <c:v>1.7190000000000001</c:v>
                </c:pt>
                <c:pt idx="16852">
                  <c:v>1.7275</c:v>
                </c:pt>
                <c:pt idx="16853">
                  <c:v>1.7293000000000001</c:v>
                </c:pt>
                <c:pt idx="16854">
                  <c:v>1.7213000000000001</c:v>
                </c:pt>
                <c:pt idx="16855">
                  <c:v>1.698</c:v>
                </c:pt>
                <c:pt idx="16856">
                  <c:v>1.7045999999999999</c:v>
                </c:pt>
                <c:pt idx="16857">
                  <c:v>1.708</c:v>
                </c:pt>
                <c:pt idx="16858">
                  <c:v>1.7093</c:v>
                </c:pt>
                <c:pt idx="16859">
                  <c:v>1.6811</c:v>
                </c:pt>
                <c:pt idx="16860">
                  <c:v>1.7040999999999999</c:v>
                </c:pt>
                <c:pt idx="16861">
                  <c:v>1.7025999999999999</c:v>
                </c:pt>
                <c:pt idx="16862">
                  <c:v>1.7004999999999999</c:v>
                </c:pt>
                <c:pt idx="16863">
                  <c:v>1.712</c:v>
                </c:pt>
                <c:pt idx="16864">
                  <c:v>1.6839</c:v>
                </c:pt>
                <c:pt idx="16865">
                  <c:v>1.7085999999999999</c:v>
                </c:pt>
                <c:pt idx="16866">
                  <c:v>1.7067000000000001</c:v>
                </c:pt>
                <c:pt idx="16867">
                  <c:v>1.7144999999999999</c:v>
                </c:pt>
                <c:pt idx="16868">
                  <c:v>1.7123999999999999</c:v>
                </c:pt>
                <c:pt idx="16869">
                  <c:v>1.7163999999999999</c:v>
                </c:pt>
                <c:pt idx="16870">
                  <c:v>1.7051000000000001</c:v>
                </c:pt>
                <c:pt idx="16871">
                  <c:v>1.7158</c:v>
                </c:pt>
                <c:pt idx="16872">
                  <c:v>1.7201</c:v>
                </c:pt>
                <c:pt idx="16873">
                  <c:v>1.7099</c:v>
                </c:pt>
                <c:pt idx="16874">
                  <c:v>1.6919999999999999</c:v>
                </c:pt>
                <c:pt idx="16875">
                  <c:v>1.6879</c:v>
                </c:pt>
                <c:pt idx="16876">
                  <c:v>1.71</c:v>
                </c:pt>
                <c:pt idx="16877">
                  <c:v>1.7118</c:v>
                </c:pt>
                <c:pt idx="16878">
                  <c:v>1.708</c:v>
                </c:pt>
                <c:pt idx="16879">
                  <c:v>1.7159</c:v>
                </c:pt>
                <c:pt idx="16880">
                  <c:v>1.7114</c:v>
                </c:pt>
                <c:pt idx="16881">
                  <c:v>1.7045999999999999</c:v>
                </c:pt>
                <c:pt idx="16882">
                  <c:v>1.7181999999999999</c:v>
                </c:pt>
                <c:pt idx="16883">
                  <c:v>1.7099</c:v>
                </c:pt>
                <c:pt idx="16884">
                  <c:v>1.7164999999999999</c:v>
                </c:pt>
                <c:pt idx="16885">
                  <c:v>1.7112000000000001</c:v>
                </c:pt>
                <c:pt idx="16886">
                  <c:v>1.7191000000000001</c:v>
                </c:pt>
                <c:pt idx="16887">
                  <c:v>1.6881999999999999</c:v>
                </c:pt>
                <c:pt idx="16888">
                  <c:v>1.7084999999999999</c:v>
                </c:pt>
                <c:pt idx="16889">
                  <c:v>1.7183999999999999</c:v>
                </c:pt>
                <c:pt idx="16890">
                  <c:v>1.7135</c:v>
                </c:pt>
                <c:pt idx="16891">
                  <c:v>1.7034</c:v>
                </c:pt>
                <c:pt idx="16892">
                  <c:v>1.7141</c:v>
                </c:pt>
                <c:pt idx="16893">
                  <c:v>1.718</c:v>
                </c:pt>
                <c:pt idx="16894">
                  <c:v>1.716</c:v>
                </c:pt>
                <c:pt idx="16895">
                  <c:v>1.7135</c:v>
                </c:pt>
                <c:pt idx="16896">
                  <c:v>1.6924999999999999</c:v>
                </c:pt>
                <c:pt idx="16897">
                  <c:v>1.7141</c:v>
                </c:pt>
                <c:pt idx="16898">
                  <c:v>1.6871</c:v>
                </c:pt>
                <c:pt idx="16899">
                  <c:v>1.7161</c:v>
                </c:pt>
                <c:pt idx="16900">
                  <c:v>1.7130000000000001</c:v>
                </c:pt>
                <c:pt idx="16901">
                  <c:v>1.6969000000000001</c:v>
                </c:pt>
                <c:pt idx="16902">
                  <c:v>1.6871</c:v>
                </c:pt>
                <c:pt idx="16903">
                  <c:v>1.6872</c:v>
                </c:pt>
                <c:pt idx="16904">
                  <c:v>1.7150000000000001</c:v>
                </c:pt>
                <c:pt idx="16905">
                  <c:v>1.6881999999999999</c:v>
                </c:pt>
                <c:pt idx="16906">
                  <c:v>1.7121</c:v>
                </c:pt>
                <c:pt idx="16907">
                  <c:v>1.72</c:v>
                </c:pt>
                <c:pt idx="16908">
                  <c:v>1.7239</c:v>
                </c:pt>
                <c:pt idx="16909">
                  <c:v>1.7219</c:v>
                </c:pt>
                <c:pt idx="16910">
                  <c:v>1.6988000000000001</c:v>
                </c:pt>
                <c:pt idx="16911">
                  <c:v>1.6988000000000001</c:v>
                </c:pt>
                <c:pt idx="16912">
                  <c:v>1.7181999999999999</c:v>
                </c:pt>
                <c:pt idx="16913">
                  <c:v>1.7231000000000001</c:v>
                </c:pt>
                <c:pt idx="16914">
                  <c:v>1.7211000000000001</c:v>
                </c:pt>
                <c:pt idx="16915">
                  <c:v>1.7228000000000001</c:v>
                </c:pt>
                <c:pt idx="16916">
                  <c:v>1.7303999999999999</c:v>
                </c:pt>
                <c:pt idx="16917">
                  <c:v>1.7145999999999999</c:v>
                </c:pt>
                <c:pt idx="16918">
                  <c:v>1.7185999999999999</c:v>
                </c:pt>
                <c:pt idx="16919">
                  <c:v>1.7195</c:v>
                </c:pt>
                <c:pt idx="16920">
                  <c:v>1.6861999999999999</c:v>
                </c:pt>
                <c:pt idx="16921">
                  <c:v>1.6938</c:v>
                </c:pt>
                <c:pt idx="16922">
                  <c:v>1.7090000000000001</c:v>
                </c:pt>
                <c:pt idx="16923">
                  <c:v>1.7176</c:v>
                </c:pt>
                <c:pt idx="16924">
                  <c:v>1.7138</c:v>
                </c:pt>
                <c:pt idx="16925">
                  <c:v>1.7139</c:v>
                </c:pt>
                <c:pt idx="16926">
                  <c:v>1.6884999999999999</c:v>
                </c:pt>
                <c:pt idx="16927">
                  <c:v>1.7144999999999999</c:v>
                </c:pt>
                <c:pt idx="16928">
                  <c:v>1.7194</c:v>
                </c:pt>
                <c:pt idx="16929">
                  <c:v>1.6882999999999999</c:v>
                </c:pt>
                <c:pt idx="16930">
                  <c:v>1.7183999999999999</c:v>
                </c:pt>
                <c:pt idx="16931">
                  <c:v>1.6946000000000001</c:v>
                </c:pt>
                <c:pt idx="16932">
                  <c:v>1.7164999999999999</c:v>
                </c:pt>
                <c:pt idx="16933">
                  <c:v>1.6976</c:v>
                </c:pt>
                <c:pt idx="16934">
                  <c:v>1.7149000000000001</c:v>
                </c:pt>
                <c:pt idx="16935">
                  <c:v>1.7235</c:v>
                </c:pt>
                <c:pt idx="16936">
                  <c:v>1.7278</c:v>
                </c:pt>
                <c:pt idx="16937">
                  <c:v>1.6964999999999999</c:v>
                </c:pt>
                <c:pt idx="16938">
                  <c:v>1.7206999999999999</c:v>
                </c:pt>
                <c:pt idx="16939">
                  <c:v>1.7161999999999999</c:v>
                </c:pt>
                <c:pt idx="16940">
                  <c:v>1.7261</c:v>
                </c:pt>
                <c:pt idx="16941">
                  <c:v>1.7181</c:v>
                </c:pt>
                <c:pt idx="16942">
                  <c:v>1.7135</c:v>
                </c:pt>
                <c:pt idx="16943">
                  <c:v>1.7217</c:v>
                </c:pt>
                <c:pt idx="16944">
                  <c:v>1.6834</c:v>
                </c:pt>
                <c:pt idx="16945">
                  <c:v>1.7208000000000001</c:v>
                </c:pt>
                <c:pt idx="16946">
                  <c:v>1.718</c:v>
                </c:pt>
                <c:pt idx="16947">
                  <c:v>1.6859999999999999</c:v>
                </c:pt>
                <c:pt idx="16948">
                  <c:v>1.7198</c:v>
                </c:pt>
                <c:pt idx="16949">
                  <c:v>1.7181</c:v>
                </c:pt>
                <c:pt idx="16950">
                  <c:v>1.6992</c:v>
                </c:pt>
                <c:pt idx="16951">
                  <c:v>1.7197</c:v>
                </c:pt>
                <c:pt idx="16952">
                  <c:v>1.7242</c:v>
                </c:pt>
                <c:pt idx="16953">
                  <c:v>1.6991000000000001</c:v>
                </c:pt>
                <c:pt idx="16954">
                  <c:v>1.72</c:v>
                </c:pt>
                <c:pt idx="16955">
                  <c:v>1.7206999999999999</c:v>
                </c:pt>
                <c:pt idx="16956">
                  <c:v>1.712</c:v>
                </c:pt>
                <c:pt idx="16957">
                  <c:v>1.7176</c:v>
                </c:pt>
                <c:pt idx="16958">
                  <c:v>1.7199</c:v>
                </c:pt>
                <c:pt idx="16959">
                  <c:v>1.7082999999999999</c:v>
                </c:pt>
                <c:pt idx="16960">
                  <c:v>1.7217</c:v>
                </c:pt>
                <c:pt idx="16961">
                  <c:v>1.7172000000000001</c:v>
                </c:pt>
                <c:pt idx="16962">
                  <c:v>1.724</c:v>
                </c:pt>
                <c:pt idx="16963">
                  <c:v>1.7182999999999999</c:v>
                </c:pt>
                <c:pt idx="16964">
                  <c:v>1.7193000000000001</c:v>
                </c:pt>
                <c:pt idx="16965">
                  <c:v>1.728</c:v>
                </c:pt>
                <c:pt idx="16966">
                  <c:v>1.6966000000000001</c:v>
                </c:pt>
                <c:pt idx="16967">
                  <c:v>1.6983999999999999</c:v>
                </c:pt>
                <c:pt idx="16968">
                  <c:v>1.6946000000000001</c:v>
                </c:pt>
                <c:pt idx="16969">
                  <c:v>1.6962999999999999</c:v>
                </c:pt>
                <c:pt idx="16970">
                  <c:v>1.7211000000000001</c:v>
                </c:pt>
                <c:pt idx="16971">
                  <c:v>1.6962999999999999</c:v>
                </c:pt>
                <c:pt idx="16972">
                  <c:v>1.6961999999999999</c:v>
                </c:pt>
                <c:pt idx="16973">
                  <c:v>1.7237</c:v>
                </c:pt>
                <c:pt idx="16974">
                  <c:v>1.7175</c:v>
                </c:pt>
                <c:pt idx="16975">
                  <c:v>1.7224999999999999</c:v>
                </c:pt>
                <c:pt idx="16976">
                  <c:v>1.7225999999999999</c:v>
                </c:pt>
                <c:pt idx="16977">
                  <c:v>1.6972</c:v>
                </c:pt>
                <c:pt idx="16978">
                  <c:v>1.7210000000000001</c:v>
                </c:pt>
                <c:pt idx="16979">
                  <c:v>1.7213000000000001</c:v>
                </c:pt>
                <c:pt idx="16980">
                  <c:v>1.7275</c:v>
                </c:pt>
                <c:pt idx="16981">
                  <c:v>1.7282999999999999</c:v>
                </c:pt>
                <c:pt idx="16982">
                  <c:v>1.7318</c:v>
                </c:pt>
                <c:pt idx="16983">
                  <c:v>1.7236</c:v>
                </c:pt>
                <c:pt idx="16984">
                  <c:v>1.7032</c:v>
                </c:pt>
                <c:pt idx="16985">
                  <c:v>1.7327999999999999</c:v>
                </c:pt>
                <c:pt idx="16986">
                  <c:v>1.6983999999999999</c:v>
                </c:pt>
                <c:pt idx="16987">
                  <c:v>1.73</c:v>
                </c:pt>
                <c:pt idx="16988">
                  <c:v>1.7277</c:v>
                </c:pt>
                <c:pt idx="16989">
                  <c:v>1.7336</c:v>
                </c:pt>
                <c:pt idx="16990">
                  <c:v>1.6982999999999999</c:v>
                </c:pt>
                <c:pt idx="16991">
                  <c:v>1.7090000000000001</c:v>
                </c:pt>
                <c:pt idx="16992">
                  <c:v>1.7290000000000001</c:v>
                </c:pt>
                <c:pt idx="16993">
                  <c:v>1.7214</c:v>
                </c:pt>
                <c:pt idx="16994">
                  <c:v>1.7588999999999999</c:v>
                </c:pt>
                <c:pt idx="16995">
                  <c:v>1.734</c:v>
                </c:pt>
                <c:pt idx="16996">
                  <c:v>1.7269000000000001</c:v>
                </c:pt>
                <c:pt idx="16997">
                  <c:v>1.7338</c:v>
                </c:pt>
                <c:pt idx="16998">
                  <c:v>1.708</c:v>
                </c:pt>
                <c:pt idx="16999">
                  <c:v>1.7354000000000001</c:v>
                </c:pt>
                <c:pt idx="17000">
                  <c:v>1.7291000000000001</c:v>
                </c:pt>
                <c:pt idx="17001">
                  <c:v>1.7293000000000001</c:v>
                </c:pt>
                <c:pt idx="17002">
                  <c:v>1.7128000000000001</c:v>
                </c:pt>
                <c:pt idx="17003">
                  <c:v>1.6968000000000001</c:v>
                </c:pt>
                <c:pt idx="17004">
                  <c:v>1.7061999999999999</c:v>
                </c:pt>
                <c:pt idx="17005">
                  <c:v>1.7275</c:v>
                </c:pt>
                <c:pt idx="17006">
                  <c:v>1.7242</c:v>
                </c:pt>
                <c:pt idx="17007">
                  <c:v>1.7244999999999999</c:v>
                </c:pt>
                <c:pt idx="17008">
                  <c:v>1.7012</c:v>
                </c:pt>
                <c:pt idx="17009">
                  <c:v>1.7290000000000001</c:v>
                </c:pt>
                <c:pt idx="17010">
                  <c:v>1.7209000000000001</c:v>
                </c:pt>
                <c:pt idx="17011">
                  <c:v>1.7279</c:v>
                </c:pt>
                <c:pt idx="17012">
                  <c:v>1.7245999999999999</c:v>
                </c:pt>
                <c:pt idx="17013">
                  <c:v>1.7255</c:v>
                </c:pt>
                <c:pt idx="17014">
                  <c:v>1.7282</c:v>
                </c:pt>
                <c:pt idx="17015">
                  <c:v>1.7284999999999999</c:v>
                </c:pt>
                <c:pt idx="17016">
                  <c:v>1.7058</c:v>
                </c:pt>
                <c:pt idx="17017">
                  <c:v>1.7253000000000001</c:v>
                </c:pt>
                <c:pt idx="17018">
                  <c:v>1.7228000000000001</c:v>
                </c:pt>
                <c:pt idx="17019">
                  <c:v>1.7301</c:v>
                </c:pt>
                <c:pt idx="17020">
                  <c:v>1.7238</c:v>
                </c:pt>
                <c:pt idx="17021">
                  <c:v>1.7262999999999999</c:v>
                </c:pt>
                <c:pt idx="17022">
                  <c:v>1.6913</c:v>
                </c:pt>
                <c:pt idx="17023">
                  <c:v>1.7263999999999999</c:v>
                </c:pt>
                <c:pt idx="17024">
                  <c:v>1.7219</c:v>
                </c:pt>
                <c:pt idx="17025">
                  <c:v>1.7174</c:v>
                </c:pt>
                <c:pt idx="17026">
                  <c:v>1.7181</c:v>
                </c:pt>
                <c:pt idx="17027">
                  <c:v>1.7263999999999999</c:v>
                </c:pt>
                <c:pt idx="17028">
                  <c:v>1.7301</c:v>
                </c:pt>
                <c:pt idx="17029">
                  <c:v>1.7271000000000001</c:v>
                </c:pt>
                <c:pt idx="17030">
                  <c:v>1.7223999999999999</c:v>
                </c:pt>
                <c:pt idx="17031">
                  <c:v>1.7245999999999999</c:v>
                </c:pt>
                <c:pt idx="17032">
                  <c:v>1.6932</c:v>
                </c:pt>
                <c:pt idx="17033">
                  <c:v>1.7233000000000001</c:v>
                </c:pt>
                <c:pt idx="17034">
                  <c:v>1.7182999999999999</c:v>
                </c:pt>
                <c:pt idx="17035">
                  <c:v>1.7304999999999999</c:v>
                </c:pt>
                <c:pt idx="17036">
                  <c:v>1.7277</c:v>
                </c:pt>
                <c:pt idx="17037">
                  <c:v>1.7182999999999999</c:v>
                </c:pt>
                <c:pt idx="17038">
                  <c:v>1.6964999999999999</c:v>
                </c:pt>
                <c:pt idx="17039">
                  <c:v>1.7194</c:v>
                </c:pt>
                <c:pt idx="17040">
                  <c:v>1.7130000000000001</c:v>
                </c:pt>
                <c:pt idx="17041">
                  <c:v>1.7253000000000001</c:v>
                </c:pt>
                <c:pt idx="17042">
                  <c:v>1.7201</c:v>
                </c:pt>
                <c:pt idx="17043">
                  <c:v>1.6992</c:v>
                </c:pt>
                <c:pt idx="17044">
                  <c:v>1.7206999999999999</c:v>
                </c:pt>
                <c:pt idx="17045">
                  <c:v>1.7233000000000001</c:v>
                </c:pt>
                <c:pt idx="17046">
                  <c:v>1.7221</c:v>
                </c:pt>
                <c:pt idx="17047">
                  <c:v>1.7171000000000001</c:v>
                </c:pt>
                <c:pt idx="17048">
                  <c:v>1.7228000000000001</c:v>
                </c:pt>
                <c:pt idx="17049">
                  <c:v>1.7203999999999999</c:v>
                </c:pt>
                <c:pt idx="17050">
                  <c:v>1.6921999999999999</c:v>
                </c:pt>
                <c:pt idx="17051">
                  <c:v>1.7282</c:v>
                </c:pt>
                <c:pt idx="17052">
                  <c:v>1.7210000000000001</c:v>
                </c:pt>
                <c:pt idx="17053">
                  <c:v>1.7219</c:v>
                </c:pt>
                <c:pt idx="17054">
                  <c:v>1.7225999999999999</c:v>
                </c:pt>
                <c:pt idx="17055">
                  <c:v>1.7242</c:v>
                </c:pt>
                <c:pt idx="17056">
                  <c:v>1.7228000000000001</c:v>
                </c:pt>
                <c:pt idx="17057">
                  <c:v>1.7245999999999999</c:v>
                </c:pt>
                <c:pt idx="17058">
                  <c:v>1.6979</c:v>
                </c:pt>
                <c:pt idx="17059">
                  <c:v>1.7181999999999999</c:v>
                </c:pt>
                <c:pt idx="17060">
                  <c:v>1.7297</c:v>
                </c:pt>
                <c:pt idx="17061">
                  <c:v>1.7224999999999999</c:v>
                </c:pt>
                <c:pt idx="17062">
                  <c:v>1.7202</c:v>
                </c:pt>
                <c:pt idx="17063">
                  <c:v>1.724</c:v>
                </c:pt>
                <c:pt idx="17064">
                  <c:v>1.6952</c:v>
                </c:pt>
                <c:pt idx="17065">
                  <c:v>1.7254</c:v>
                </c:pt>
                <c:pt idx="17066">
                  <c:v>1.6900999999999999</c:v>
                </c:pt>
                <c:pt idx="17067">
                  <c:v>1.7195</c:v>
                </c:pt>
                <c:pt idx="17068">
                  <c:v>1.728</c:v>
                </c:pt>
                <c:pt idx="17069">
                  <c:v>1.7218</c:v>
                </c:pt>
                <c:pt idx="17070">
                  <c:v>1.6928000000000001</c:v>
                </c:pt>
                <c:pt idx="17071">
                  <c:v>1.7178</c:v>
                </c:pt>
                <c:pt idx="17072">
                  <c:v>1.7186999999999999</c:v>
                </c:pt>
                <c:pt idx="17073">
                  <c:v>1.7289000000000001</c:v>
                </c:pt>
                <c:pt idx="17074">
                  <c:v>1.7022999999999999</c:v>
                </c:pt>
                <c:pt idx="17075">
                  <c:v>1.7053</c:v>
                </c:pt>
                <c:pt idx="17076">
                  <c:v>1.73</c:v>
                </c:pt>
                <c:pt idx="17077">
                  <c:v>1.7266999999999999</c:v>
                </c:pt>
                <c:pt idx="17078">
                  <c:v>1.7018</c:v>
                </c:pt>
                <c:pt idx="17079">
                  <c:v>1.7234</c:v>
                </c:pt>
                <c:pt idx="17080">
                  <c:v>1.7286999999999999</c:v>
                </c:pt>
                <c:pt idx="17081">
                  <c:v>1.7265999999999999</c:v>
                </c:pt>
                <c:pt idx="17082">
                  <c:v>1.7225999999999999</c:v>
                </c:pt>
                <c:pt idx="17083">
                  <c:v>1.7242999999999999</c:v>
                </c:pt>
                <c:pt idx="17084">
                  <c:v>1.7238</c:v>
                </c:pt>
                <c:pt idx="17085">
                  <c:v>1.7263999999999999</c:v>
                </c:pt>
                <c:pt idx="17086">
                  <c:v>1.726</c:v>
                </c:pt>
                <c:pt idx="17087">
                  <c:v>1.7313000000000001</c:v>
                </c:pt>
                <c:pt idx="17088">
                  <c:v>1.7145999999999999</c:v>
                </c:pt>
                <c:pt idx="17089">
                  <c:v>1.7239</c:v>
                </c:pt>
                <c:pt idx="17090">
                  <c:v>1.728</c:v>
                </c:pt>
                <c:pt idx="17091">
                  <c:v>1.722</c:v>
                </c:pt>
                <c:pt idx="17092">
                  <c:v>1.7282</c:v>
                </c:pt>
                <c:pt idx="17093">
                  <c:v>1.6891</c:v>
                </c:pt>
                <c:pt idx="17094">
                  <c:v>1.7234</c:v>
                </c:pt>
                <c:pt idx="17095">
                  <c:v>1.7293000000000001</c:v>
                </c:pt>
                <c:pt idx="17096">
                  <c:v>1.7286999999999999</c:v>
                </c:pt>
                <c:pt idx="17097">
                  <c:v>1.7070000000000001</c:v>
                </c:pt>
                <c:pt idx="17098">
                  <c:v>1.7316</c:v>
                </c:pt>
                <c:pt idx="17099">
                  <c:v>1.7278</c:v>
                </c:pt>
                <c:pt idx="17100">
                  <c:v>1.7011000000000001</c:v>
                </c:pt>
                <c:pt idx="17101">
                  <c:v>1.726</c:v>
                </c:pt>
                <c:pt idx="17102">
                  <c:v>1.7241</c:v>
                </c:pt>
                <c:pt idx="17103">
                  <c:v>1.724</c:v>
                </c:pt>
                <c:pt idx="17104">
                  <c:v>1.7262999999999999</c:v>
                </c:pt>
                <c:pt idx="17105">
                  <c:v>1.7273000000000001</c:v>
                </c:pt>
                <c:pt idx="17106">
                  <c:v>1.7164999999999999</c:v>
                </c:pt>
                <c:pt idx="17107">
                  <c:v>1.7018</c:v>
                </c:pt>
                <c:pt idx="17108">
                  <c:v>1.702</c:v>
                </c:pt>
                <c:pt idx="17109">
                  <c:v>1.6901999999999999</c:v>
                </c:pt>
                <c:pt idx="17110">
                  <c:v>1.6940999999999999</c:v>
                </c:pt>
                <c:pt idx="17111">
                  <c:v>1.7081999999999999</c:v>
                </c:pt>
                <c:pt idx="17112">
                  <c:v>1.7213000000000001</c:v>
                </c:pt>
                <c:pt idx="17113">
                  <c:v>1.7134</c:v>
                </c:pt>
                <c:pt idx="17114">
                  <c:v>1.7196</c:v>
                </c:pt>
                <c:pt idx="17115">
                  <c:v>1.7253000000000001</c:v>
                </c:pt>
                <c:pt idx="17116">
                  <c:v>1.6845000000000001</c:v>
                </c:pt>
                <c:pt idx="17117">
                  <c:v>1.7042999999999999</c:v>
                </c:pt>
                <c:pt idx="17118">
                  <c:v>1.7265999999999999</c:v>
                </c:pt>
                <c:pt idx="17119">
                  <c:v>1.7276</c:v>
                </c:pt>
                <c:pt idx="17120">
                  <c:v>1.7007000000000001</c:v>
                </c:pt>
                <c:pt idx="17121">
                  <c:v>1.7212000000000001</c:v>
                </c:pt>
                <c:pt idx="17122">
                  <c:v>1.7282</c:v>
                </c:pt>
                <c:pt idx="17123">
                  <c:v>1.6913</c:v>
                </c:pt>
                <c:pt idx="17124">
                  <c:v>1.7257</c:v>
                </c:pt>
                <c:pt idx="17125">
                  <c:v>1.7205999999999999</c:v>
                </c:pt>
                <c:pt idx="17126">
                  <c:v>1.7198</c:v>
                </c:pt>
                <c:pt idx="17127">
                  <c:v>1.7028000000000001</c:v>
                </c:pt>
                <c:pt idx="17128">
                  <c:v>1.7170000000000001</c:v>
                </c:pt>
                <c:pt idx="17129">
                  <c:v>1.7275</c:v>
                </c:pt>
                <c:pt idx="17130">
                  <c:v>1.7266999999999999</c:v>
                </c:pt>
                <c:pt idx="17131">
                  <c:v>1.7202</c:v>
                </c:pt>
                <c:pt idx="17132">
                  <c:v>1.7210000000000001</c:v>
                </c:pt>
                <c:pt idx="17133">
                  <c:v>1.6931</c:v>
                </c:pt>
                <c:pt idx="17134">
                  <c:v>1.726</c:v>
                </c:pt>
                <c:pt idx="17135">
                  <c:v>1.7218</c:v>
                </c:pt>
                <c:pt idx="17136">
                  <c:v>1.7040999999999999</c:v>
                </c:pt>
                <c:pt idx="17137">
                  <c:v>1.7334000000000001</c:v>
                </c:pt>
                <c:pt idx="17138">
                  <c:v>1.7286999999999999</c:v>
                </c:pt>
                <c:pt idx="17139">
                  <c:v>1.7278</c:v>
                </c:pt>
                <c:pt idx="17140">
                  <c:v>1.6778999999999999</c:v>
                </c:pt>
                <c:pt idx="17141">
                  <c:v>1.716</c:v>
                </c:pt>
                <c:pt idx="17142">
                  <c:v>1.6881999999999999</c:v>
                </c:pt>
                <c:pt idx="17143">
                  <c:v>1.6876</c:v>
                </c:pt>
                <c:pt idx="17144">
                  <c:v>1.716</c:v>
                </c:pt>
                <c:pt idx="17145">
                  <c:v>1.694</c:v>
                </c:pt>
                <c:pt idx="17146">
                  <c:v>1.7129000000000001</c:v>
                </c:pt>
                <c:pt idx="17147">
                  <c:v>1.6910000000000001</c:v>
                </c:pt>
                <c:pt idx="17148">
                  <c:v>1.7192000000000001</c:v>
                </c:pt>
                <c:pt idx="17149">
                  <c:v>1.7176</c:v>
                </c:pt>
                <c:pt idx="17150">
                  <c:v>1.69</c:v>
                </c:pt>
                <c:pt idx="17151">
                  <c:v>1.6958</c:v>
                </c:pt>
                <c:pt idx="17152">
                  <c:v>1.7184999999999999</c:v>
                </c:pt>
                <c:pt idx="17153">
                  <c:v>1.7206999999999999</c:v>
                </c:pt>
                <c:pt idx="17154">
                  <c:v>1.7175</c:v>
                </c:pt>
                <c:pt idx="17155">
                  <c:v>1.7155</c:v>
                </c:pt>
                <c:pt idx="17156">
                  <c:v>1.7192000000000001</c:v>
                </c:pt>
                <c:pt idx="17157">
                  <c:v>1.7126999999999999</c:v>
                </c:pt>
                <c:pt idx="17158">
                  <c:v>1.6927000000000001</c:v>
                </c:pt>
                <c:pt idx="17159">
                  <c:v>1.718</c:v>
                </c:pt>
                <c:pt idx="17160">
                  <c:v>1.7229000000000001</c:v>
                </c:pt>
                <c:pt idx="17161">
                  <c:v>1.6951000000000001</c:v>
                </c:pt>
                <c:pt idx="17162">
                  <c:v>1.7165999999999999</c:v>
                </c:pt>
                <c:pt idx="17163">
                  <c:v>1.7249000000000001</c:v>
                </c:pt>
                <c:pt idx="17164">
                  <c:v>1.7243999999999999</c:v>
                </c:pt>
                <c:pt idx="17165">
                  <c:v>1.7159</c:v>
                </c:pt>
                <c:pt idx="17166">
                  <c:v>1.7</c:v>
                </c:pt>
                <c:pt idx="17167">
                  <c:v>1.7261</c:v>
                </c:pt>
                <c:pt idx="17168">
                  <c:v>1.7303999999999999</c:v>
                </c:pt>
                <c:pt idx="17169">
                  <c:v>1.7265999999999999</c:v>
                </c:pt>
                <c:pt idx="17170">
                  <c:v>1.7212000000000001</c:v>
                </c:pt>
                <c:pt idx="17171">
                  <c:v>1.6975</c:v>
                </c:pt>
                <c:pt idx="17172">
                  <c:v>1.7218</c:v>
                </c:pt>
                <c:pt idx="17173">
                  <c:v>1.7261</c:v>
                </c:pt>
                <c:pt idx="17174">
                  <c:v>1.7228000000000001</c:v>
                </c:pt>
                <c:pt idx="17175">
                  <c:v>1.7185999999999999</c:v>
                </c:pt>
                <c:pt idx="17176">
                  <c:v>1.7264999999999999</c:v>
                </c:pt>
                <c:pt idx="17177">
                  <c:v>1.7212000000000001</c:v>
                </c:pt>
                <c:pt idx="17178">
                  <c:v>1.6966000000000001</c:v>
                </c:pt>
                <c:pt idx="17179">
                  <c:v>1.7222</c:v>
                </c:pt>
                <c:pt idx="17180">
                  <c:v>1.7170000000000001</c:v>
                </c:pt>
                <c:pt idx="17181">
                  <c:v>1.7242999999999999</c:v>
                </c:pt>
                <c:pt idx="17182">
                  <c:v>1.7222</c:v>
                </c:pt>
                <c:pt idx="17183">
                  <c:v>1.7177</c:v>
                </c:pt>
                <c:pt idx="17184">
                  <c:v>1.7222</c:v>
                </c:pt>
                <c:pt idx="17185">
                  <c:v>1.7225999999999999</c:v>
                </c:pt>
                <c:pt idx="17186">
                  <c:v>1.6982999999999999</c:v>
                </c:pt>
                <c:pt idx="17187">
                  <c:v>1.7208000000000001</c:v>
                </c:pt>
                <c:pt idx="17188">
                  <c:v>1.698</c:v>
                </c:pt>
                <c:pt idx="17189">
                  <c:v>1.6934</c:v>
                </c:pt>
                <c:pt idx="17190">
                  <c:v>1.7014</c:v>
                </c:pt>
                <c:pt idx="17191">
                  <c:v>1.7067000000000001</c:v>
                </c:pt>
                <c:pt idx="17192">
                  <c:v>1.7263999999999999</c:v>
                </c:pt>
                <c:pt idx="17193">
                  <c:v>1.7258</c:v>
                </c:pt>
                <c:pt idx="17194">
                  <c:v>1.7116</c:v>
                </c:pt>
                <c:pt idx="17195">
                  <c:v>1.6990000000000001</c:v>
                </c:pt>
                <c:pt idx="17196">
                  <c:v>1.7231000000000001</c:v>
                </c:pt>
                <c:pt idx="17197">
                  <c:v>1.7214</c:v>
                </c:pt>
                <c:pt idx="17198">
                  <c:v>1.7222</c:v>
                </c:pt>
                <c:pt idx="17199">
                  <c:v>1.6891</c:v>
                </c:pt>
                <c:pt idx="17200">
                  <c:v>1.7208000000000001</c:v>
                </c:pt>
                <c:pt idx="17201">
                  <c:v>1.7155</c:v>
                </c:pt>
                <c:pt idx="17202">
                  <c:v>1.6972</c:v>
                </c:pt>
                <c:pt idx="17203">
                  <c:v>1.7257</c:v>
                </c:pt>
                <c:pt idx="17204">
                  <c:v>1.7217</c:v>
                </c:pt>
                <c:pt idx="17205">
                  <c:v>1.7222</c:v>
                </c:pt>
                <c:pt idx="17206">
                  <c:v>1.7168000000000001</c:v>
                </c:pt>
                <c:pt idx="17207">
                  <c:v>1.7222999999999999</c:v>
                </c:pt>
                <c:pt idx="17208">
                  <c:v>1.7254</c:v>
                </c:pt>
                <c:pt idx="17209">
                  <c:v>1.7195</c:v>
                </c:pt>
                <c:pt idx="17210">
                  <c:v>1.7298</c:v>
                </c:pt>
                <c:pt idx="17211">
                  <c:v>1.7249000000000001</c:v>
                </c:pt>
                <c:pt idx="17212">
                  <c:v>1.7275</c:v>
                </c:pt>
                <c:pt idx="17213">
                  <c:v>1.7358</c:v>
                </c:pt>
                <c:pt idx="17214">
                  <c:v>1.7299</c:v>
                </c:pt>
                <c:pt idx="17215">
                  <c:v>1.7305999999999999</c:v>
                </c:pt>
                <c:pt idx="17216">
                  <c:v>1.7283999999999999</c:v>
                </c:pt>
                <c:pt idx="17217">
                  <c:v>1.7218</c:v>
                </c:pt>
                <c:pt idx="17218">
                  <c:v>1.7261</c:v>
                </c:pt>
                <c:pt idx="17219">
                  <c:v>1.6997</c:v>
                </c:pt>
                <c:pt idx="17220">
                  <c:v>1.728</c:v>
                </c:pt>
                <c:pt idx="17221">
                  <c:v>1.6978</c:v>
                </c:pt>
                <c:pt idx="17222">
                  <c:v>1.7205999999999999</c:v>
                </c:pt>
                <c:pt idx="17223">
                  <c:v>1.6930000000000001</c:v>
                </c:pt>
                <c:pt idx="17224">
                  <c:v>1.7238</c:v>
                </c:pt>
                <c:pt idx="17225">
                  <c:v>1.6989000000000001</c:v>
                </c:pt>
                <c:pt idx="17226">
                  <c:v>1.7222999999999999</c:v>
                </c:pt>
                <c:pt idx="17227">
                  <c:v>1.7252000000000001</c:v>
                </c:pt>
                <c:pt idx="17228">
                  <c:v>1.7166999999999999</c:v>
                </c:pt>
                <c:pt idx="17229">
                  <c:v>1.6892</c:v>
                </c:pt>
                <c:pt idx="17230">
                  <c:v>1.6926000000000001</c:v>
                </c:pt>
                <c:pt idx="17231">
                  <c:v>1.6888000000000001</c:v>
                </c:pt>
                <c:pt idx="17232">
                  <c:v>1.6981999999999999</c:v>
                </c:pt>
                <c:pt idx="17233">
                  <c:v>1.6899</c:v>
                </c:pt>
                <c:pt idx="17234">
                  <c:v>1.6897</c:v>
                </c:pt>
                <c:pt idx="17235">
                  <c:v>1.6878</c:v>
                </c:pt>
                <c:pt idx="17236">
                  <c:v>1.7098</c:v>
                </c:pt>
                <c:pt idx="17237">
                  <c:v>1.6918</c:v>
                </c:pt>
                <c:pt idx="17238">
                  <c:v>1.7145999999999999</c:v>
                </c:pt>
                <c:pt idx="17239">
                  <c:v>1.6917</c:v>
                </c:pt>
                <c:pt idx="17240">
                  <c:v>1.6912</c:v>
                </c:pt>
                <c:pt idx="17241">
                  <c:v>1.7161</c:v>
                </c:pt>
                <c:pt idx="17242">
                  <c:v>1.6895</c:v>
                </c:pt>
                <c:pt idx="17243">
                  <c:v>1.6859999999999999</c:v>
                </c:pt>
                <c:pt idx="17244">
                  <c:v>1.6964999999999999</c:v>
                </c:pt>
                <c:pt idx="17245">
                  <c:v>1.73</c:v>
                </c:pt>
                <c:pt idx="17246">
                  <c:v>1.7021999999999999</c:v>
                </c:pt>
                <c:pt idx="17247">
                  <c:v>1.7304999999999999</c:v>
                </c:pt>
                <c:pt idx="17248">
                  <c:v>1.7294</c:v>
                </c:pt>
                <c:pt idx="17249">
                  <c:v>1.7292000000000001</c:v>
                </c:pt>
                <c:pt idx="17250">
                  <c:v>1.7281</c:v>
                </c:pt>
                <c:pt idx="17251">
                  <c:v>1.7254</c:v>
                </c:pt>
                <c:pt idx="17252">
                  <c:v>1.7101999999999999</c:v>
                </c:pt>
                <c:pt idx="17253">
                  <c:v>1.7037</c:v>
                </c:pt>
                <c:pt idx="17254">
                  <c:v>1.6982999999999999</c:v>
                </c:pt>
                <c:pt idx="17255">
                  <c:v>1.7290000000000001</c:v>
                </c:pt>
                <c:pt idx="17256">
                  <c:v>1.7005999999999999</c:v>
                </c:pt>
                <c:pt idx="17257">
                  <c:v>1.7101999999999999</c:v>
                </c:pt>
                <c:pt idx="17258">
                  <c:v>1.6823999999999999</c:v>
                </c:pt>
                <c:pt idx="17259">
                  <c:v>1.7307999999999999</c:v>
                </c:pt>
                <c:pt idx="17260">
                  <c:v>1.7430000000000001</c:v>
                </c:pt>
                <c:pt idx="17261">
                  <c:v>1.7104999999999999</c:v>
                </c:pt>
                <c:pt idx="17262">
                  <c:v>1.7352000000000001</c:v>
                </c:pt>
                <c:pt idx="17263">
                  <c:v>1.7321</c:v>
                </c:pt>
                <c:pt idx="17264">
                  <c:v>1.7090000000000001</c:v>
                </c:pt>
                <c:pt idx="17265">
                  <c:v>1.7345999999999999</c:v>
                </c:pt>
                <c:pt idx="17266">
                  <c:v>1.7067000000000001</c:v>
                </c:pt>
                <c:pt idx="17267">
                  <c:v>1.7115</c:v>
                </c:pt>
                <c:pt idx="17268">
                  <c:v>1.7339</c:v>
                </c:pt>
                <c:pt idx="17269">
                  <c:v>1.7073</c:v>
                </c:pt>
                <c:pt idx="17270">
                  <c:v>1.7333000000000001</c:v>
                </c:pt>
                <c:pt idx="17271">
                  <c:v>1.7155</c:v>
                </c:pt>
                <c:pt idx="17272">
                  <c:v>1.7121</c:v>
                </c:pt>
                <c:pt idx="17273">
                  <c:v>1.6949000000000001</c:v>
                </c:pt>
                <c:pt idx="17274">
                  <c:v>1.712</c:v>
                </c:pt>
                <c:pt idx="17275">
                  <c:v>1.7331000000000001</c:v>
                </c:pt>
                <c:pt idx="17276">
                  <c:v>1.7055</c:v>
                </c:pt>
                <c:pt idx="17277">
                  <c:v>1.7060999999999999</c:v>
                </c:pt>
                <c:pt idx="17278">
                  <c:v>1.7265999999999999</c:v>
                </c:pt>
                <c:pt idx="17279">
                  <c:v>1.7013</c:v>
                </c:pt>
                <c:pt idx="17280">
                  <c:v>1.6977</c:v>
                </c:pt>
                <c:pt idx="17281">
                  <c:v>1.7218</c:v>
                </c:pt>
                <c:pt idx="17282">
                  <c:v>1.6992</c:v>
                </c:pt>
                <c:pt idx="17283">
                  <c:v>1.7214</c:v>
                </c:pt>
                <c:pt idx="17284">
                  <c:v>1.7323999999999999</c:v>
                </c:pt>
                <c:pt idx="17285">
                  <c:v>1.7040999999999999</c:v>
                </c:pt>
                <c:pt idx="17286">
                  <c:v>1.7245999999999999</c:v>
                </c:pt>
                <c:pt idx="17287">
                  <c:v>1.7040999999999999</c:v>
                </c:pt>
                <c:pt idx="17288">
                  <c:v>1.7001999999999999</c:v>
                </c:pt>
                <c:pt idx="17289">
                  <c:v>1.7130000000000001</c:v>
                </c:pt>
                <c:pt idx="17290">
                  <c:v>1.7319</c:v>
                </c:pt>
                <c:pt idx="17291">
                  <c:v>1.7344999999999999</c:v>
                </c:pt>
                <c:pt idx="17292">
                  <c:v>1.7089000000000001</c:v>
                </c:pt>
                <c:pt idx="17293">
                  <c:v>1.7302</c:v>
                </c:pt>
                <c:pt idx="17294">
                  <c:v>1.7073</c:v>
                </c:pt>
                <c:pt idx="17295">
                  <c:v>1.7015</c:v>
                </c:pt>
                <c:pt idx="17296">
                  <c:v>1.7293000000000001</c:v>
                </c:pt>
                <c:pt idx="17297">
                  <c:v>1.7113</c:v>
                </c:pt>
                <c:pt idx="17298">
                  <c:v>1.6992</c:v>
                </c:pt>
                <c:pt idx="17299">
                  <c:v>1.7028000000000001</c:v>
                </c:pt>
                <c:pt idx="17300">
                  <c:v>1.7301</c:v>
                </c:pt>
                <c:pt idx="17301">
                  <c:v>1.7284999999999999</c:v>
                </c:pt>
                <c:pt idx="17302">
                  <c:v>1.7311000000000001</c:v>
                </c:pt>
                <c:pt idx="17303">
                  <c:v>1.7255</c:v>
                </c:pt>
                <c:pt idx="17304">
                  <c:v>1.7038</c:v>
                </c:pt>
                <c:pt idx="17305">
                  <c:v>1.7282999999999999</c:v>
                </c:pt>
                <c:pt idx="17306">
                  <c:v>1.7221</c:v>
                </c:pt>
                <c:pt idx="17307">
                  <c:v>1.6967000000000001</c:v>
                </c:pt>
                <c:pt idx="17308">
                  <c:v>1.7286999999999999</c:v>
                </c:pt>
                <c:pt idx="17309">
                  <c:v>1.7213000000000001</c:v>
                </c:pt>
                <c:pt idx="17310">
                  <c:v>1.7379</c:v>
                </c:pt>
                <c:pt idx="17311">
                  <c:v>1.7112000000000001</c:v>
                </c:pt>
                <c:pt idx="17312">
                  <c:v>1.7102999999999999</c:v>
                </c:pt>
                <c:pt idx="17313">
                  <c:v>1.6756</c:v>
                </c:pt>
                <c:pt idx="17314">
                  <c:v>1.7070000000000001</c:v>
                </c:pt>
                <c:pt idx="17315">
                  <c:v>1.7298</c:v>
                </c:pt>
                <c:pt idx="17316">
                  <c:v>1.7075</c:v>
                </c:pt>
                <c:pt idx="17317">
                  <c:v>1.7329000000000001</c:v>
                </c:pt>
                <c:pt idx="17318">
                  <c:v>1.7114</c:v>
                </c:pt>
                <c:pt idx="17319">
                  <c:v>1.7115</c:v>
                </c:pt>
                <c:pt idx="17320">
                  <c:v>1.7047000000000001</c:v>
                </c:pt>
                <c:pt idx="17321">
                  <c:v>1.7372000000000001</c:v>
                </c:pt>
                <c:pt idx="17322">
                  <c:v>1.7323</c:v>
                </c:pt>
                <c:pt idx="17323">
                  <c:v>1.7338</c:v>
                </c:pt>
                <c:pt idx="17324">
                  <c:v>1.7372000000000001</c:v>
                </c:pt>
                <c:pt idx="17325">
                  <c:v>1.7307999999999999</c:v>
                </c:pt>
                <c:pt idx="17326">
                  <c:v>1.7068000000000001</c:v>
                </c:pt>
                <c:pt idx="17327">
                  <c:v>1.74</c:v>
                </c:pt>
                <c:pt idx="17328">
                  <c:v>1.7125999999999999</c:v>
                </c:pt>
                <c:pt idx="17329">
                  <c:v>1.7383</c:v>
                </c:pt>
                <c:pt idx="17330">
                  <c:v>1.7125999999999999</c:v>
                </c:pt>
                <c:pt idx="17331">
                  <c:v>1.7369000000000001</c:v>
                </c:pt>
                <c:pt idx="17332">
                  <c:v>1.7344999999999999</c:v>
                </c:pt>
                <c:pt idx="17333">
                  <c:v>1.7035</c:v>
                </c:pt>
                <c:pt idx="17334">
                  <c:v>1.6947000000000001</c:v>
                </c:pt>
                <c:pt idx="17335">
                  <c:v>1.7415</c:v>
                </c:pt>
                <c:pt idx="17336">
                  <c:v>1.7051000000000001</c:v>
                </c:pt>
                <c:pt idx="17337">
                  <c:v>1.7386999999999999</c:v>
                </c:pt>
                <c:pt idx="17338">
                  <c:v>1.7126999999999999</c:v>
                </c:pt>
                <c:pt idx="17339">
                  <c:v>1.7038</c:v>
                </c:pt>
                <c:pt idx="17340">
                  <c:v>1.708</c:v>
                </c:pt>
                <c:pt idx="17341">
                  <c:v>1.7336</c:v>
                </c:pt>
                <c:pt idx="17342">
                  <c:v>1.7132000000000001</c:v>
                </c:pt>
                <c:pt idx="17343">
                  <c:v>1.7070000000000001</c:v>
                </c:pt>
                <c:pt idx="17344">
                  <c:v>1.7058</c:v>
                </c:pt>
                <c:pt idx="17345">
                  <c:v>1.7161999999999999</c:v>
                </c:pt>
                <c:pt idx="17346">
                  <c:v>1.7312000000000001</c:v>
                </c:pt>
                <c:pt idx="17347">
                  <c:v>1.7384999999999999</c:v>
                </c:pt>
                <c:pt idx="17348">
                  <c:v>1.7406999999999999</c:v>
                </c:pt>
                <c:pt idx="17349">
                  <c:v>1.7099</c:v>
                </c:pt>
                <c:pt idx="17350">
                  <c:v>1.7151000000000001</c:v>
                </c:pt>
                <c:pt idx="17351">
                  <c:v>1.7376</c:v>
                </c:pt>
                <c:pt idx="17352">
                  <c:v>1.7135</c:v>
                </c:pt>
                <c:pt idx="17353">
                  <c:v>1.7359</c:v>
                </c:pt>
                <c:pt idx="17354">
                  <c:v>1.7351000000000001</c:v>
                </c:pt>
                <c:pt idx="17355">
                  <c:v>1.7146999999999999</c:v>
                </c:pt>
                <c:pt idx="17356">
                  <c:v>1.7108000000000001</c:v>
                </c:pt>
                <c:pt idx="17357">
                  <c:v>1.7190000000000001</c:v>
                </c:pt>
                <c:pt idx="17358">
                  <c:v>1.7084999999999999</c:v>
                </c:pt>
                <c:pt idx="17359">
                  <c:v>1.7099</c:v>
                </c:pt>
                <c:pt idx="17360">
                  <c:v>1.7099</c:v>
                </c:pt>
                <c:pt idx="17361">
                  <c:v>1.7119</c:v>
                </c:pt>
                <c:pt idx="17362">
                  <c:v>1.7162999999999999</c:v>
                </c:pt>
                <c:pt idx="17363">
                  <c:v>1.7377</c:v>
                </c:pt>
                <c:pt idx="17364">
                  <c:v>1.7042999999999999</c:v>
                </c:pt>
                <c:pt idx="17365">
                  <c:v>1.7098</c:v>
                </c:pt>
                <c:pt idx="17366">
                  <c:v>1.7372000000000001</c:v>
                </c:pt>
                <c:pt idx="17367">
                  <c:v>1.7159</c:v>
                </c:pt>
                <c:pt idx="17368">
                  <c:v>1.7403</c:v>
                </c:pt>
                <c:pt idx="17369">
                  <c:v>1.7362</c:v>
                </c:pt>
                <c:pt idx="17370">
                  <c:v>1.7172000000000001</c:v>
                </c:pt>
                <c:pt idx="17371">
                  <c:v>1.75</c:v>
                </c:pt>
                <c:pt idx="17372">
                  <c:v>1.712</c:v>
                </c:pt>
                <c:pt idx="17373">
                  <c:v>1.7417</c:v>
                </c:pt>
                <c:pt idx="17374">
                  <c:v>1.7314000000000001</c:v>
                </c:pt>
                <c:pt idx="17375">
                  <c:v>1.7013</c:v>
                </c:pt>
                <c:pt idx="17376">
                  <c:v>1.7032</c:v>
                </c:pt>
                <c:pt idx="17377">
                  <c:v>1.6949000000000001</c:v>
                </c:pt>
                <c:pt idx="17378">
                  <c:v>1.6968000000000001</c:v>
                </c:pt>
                <c:pt idx="17379">
                  <c:v>1.6926000000000001</c:v>
                </c:pt>
                <c:pt idx="17380">
                  <c:v>1.6970000000000001</c:v>
                </c:pt>
                <c:pt idx="17381">
                  <c:v>1.7176</c:v>
                </c:pt>
                <c:pt idx="17382">
                  <c:v>1.6915</c:v>
                </c:pt>
                <c:pt idx="17383">
                  <c:v>1.702</c:v>
                </c:pt>
                <c:pt idx="17384">
                  <c:v>1.7224999999999999</c:v>
                </c:pt>
                <c:pt idx="17385">
                  <c:v>1.7001999999999999</c:v>
                </c:pt>
                <c:pt idx="17386">
                  <c:v>1.6934</c:v>
                </c:pt>
                <c:pt idx="17387">
                  <c:v>1.6956</c:v>
                </c:pt>
                <c:pt idx="17388">
                  <c:v>1.7065999999999999</c:v>
                </c:pt>
                <c:pt idx="17389">
                  <c:v>1.7219</c:v>
                </c:pt>
                <c:pt idx="17390">
                  <c:v>1.7009000000000001</c:v>
                </c:pt>
                <c:pt idx="17391">
                  <c:v>1.7236</c:v>
                </c:pt>
                <c:pt idx="17392">
                  <c:v>1.7054</c:v>
                </c:pt>
                <c:pt idx="17393">
                  <c:v>1.7287999999999999</c:v>
                </c:pt>
                <c:pt idx="17394">
                  <c:v>1.7035</c:v>
                </c:pt>
                <c:pt idx="17395">
                  <c:v>1.7246999999999999</c:v>
                </c:pt>
                <c:pt idx="17396">
                  <c:v>1.6964999999999999</c:v>
                </c:pt>
                <c:pt idx="17397">
                  <c:v>1.6978</c:v>
                </c:pt>
                <c:pt idx="17398">
                  <c:v>1.7045999999999999</c:v>
                </c:pt>
                <c:pt idx="17399">
                  <c:v>1.6879</c:v>
                </c:pt>
                <c:pt idx="17400">
                  <c:v>1.7214</c:v>
                </c:pt>
                <c:pt idx="17401">
                  <c:v>1.6934</c:v>
                </c:pt>
                <c:pt idx="17402">
                  <c:v>1.7282</c:v>
                </c:pt>
                <c:pt idx="17403">
                  <c:v>1.6963999999999999</c:v>
                </c:pt>
                <c:pt idx="17404">
                  <c:v>1.6933</c:v>
                </c:pt>
                <c:pt idx="17405">
                  <c:v>1.7020999999999999</c:v>
                </c:pt>
                <c:pt idx="17406">
                  <c:v>1.7235</c:v>
                </c:pt>
                <c:pt idx="17407">
                  <c:v>1.6931</c:v>
                </c:pt>
                <c:pt idx="17408">
                  <c:v>1.698</c:v>
                </c:pt>
                <c:pt idx="17409">
                  <c:v>1.7177</c:v>
                </c:pt>
                <c:pt idx="17410">
                  <c:v>1.7001999999999999</c:v>
                </c:pt>
                <c:pt idx="17411">
                  <c:v>1.7132000000000001</c:v>
                </c:pt>
                <c:pt idx="17412">
                  <c:v>1.6993</c:v>
                </c:pt>
                <c:pt idx="17413">
                  <c:v>1.7303999999999999</c:v>
                </c:pt>
                <c:pt idx="17414">
                  <c:v>1.7020999999999999</c:v>
                </c:pt>
                <c:pt idx="17415">
                  <c:v>1.7035</c:v>
                </c:pt>
                <c:pt idx="17416">
                  <c:v>1.7204999999999999</c:v>
                </c:pt>
                <c:pt idx="17417">
                  <c:v>1.6914</c:v>
                </c:pt>
                <c:pt idx="17418">
                  <c:v>1.7278</c:v>
                </c:pt>
                <c:pt idx="17419">
                  <c:v>1.7150000000000001</c:v>
                </c:pt>
                <c:pt idx="17420">
                  <c:v>1.7237</c:v>
                </c:pt>
                <c:pt idx="17421">
                  <c:v>1.7249000000000001</c:v>
                </c:pt>
                <c:pt idx="17422">
                  <c:v>1.7301</c:v>
                </c:pt>
                <c:pt idx="17423">
                  <c:v>1.7071000000000001</c:v>
                </c:pt>
                <c:pt idx="17424">
                  <c:v>1.702</c:v>
                </c:pt>
                <c:pt idx="17425">
                  <c:v>1.7059</c:v>
                </c:pt>
                <c:pt idx="17426">
                  <c:v>1.7271000000000001</c:v>
                </c:pt>
                <c:pt idx="17427">
                  <c:v>1.7017</c:v>
                </c:pt>
                <c:pt idx="17428">
                  <c:v>1.7018</c:v>
                </c:pt>
                <c:pt idx="17429">
                  <c:v>1.7222</c:v>
                </c:pt>
                <c:pt idx="17430">
                  <c:v>1.7194</c:v>
                </c:pt>
                <c:pt idx="17431">
                  <c:v>1.6886000000000001</c:v>
                </c:pt>
                <c:pt idx="17432">
                  <c:v>1.6938</c:v>
                </c:pt>
                <c:pt idx="17433">
                  <c:v>1.7212000000000001</c:v>
                </c:pt>
                <c:pt idx="17434">
                  <c:v>1.7208000000000001</c:v>
                </c:pt>
                <c:pt idx="17435">
                  <c:v>1.7036</c:v>
                </c:pt>
                <c:pt idx="17436">
                  <c:v>1.6959</c:v>
                </c:pt>
                <c:pt idx="17437">
                  <c:v>1.716</c:v>
                </c:pt>
                <c:pt idx="17438">
                  <c:v>1.7044999999999999</c:v>
                </c:pt>
                <c:pt idx="17439">
                  <c:v>1.7255</c:v>
                </c:pt>
                <c:pt idx="17440">
                  <c:v>1.7004999999999999</c:v>
                </c:pt>
                <c:pt idx="17441">
                  <c:v>1.6962999999999999</c:v>
                </c:pt>
                <c:pt idx="17442">
                  <c:v>1.7230000000000001</c:v>
                </c:pt>
                <c:pt idx="17443">
                  <c:v>1.6979</c:v>
                </c:pt>
                <c:pt idx="17444">
                  <c:v>1.7188000000000001</c:v>
                </c:pt>
                <c:pt idx="17445">
                  <c:v>1.7025999999999999</c:v>
                </c:pt>
                <c:pt idx="17446">
                  <c:v>1.7235</c:v>
                </c:pt>
                <c:pt idx="17447">
                  <c:v>1.7042999999999999</c:v>
                </c:pt>
                <c:pt idx="17448">
                  <c:v>1.7379</c:v>
                </c:pt>
                <c:pt idx="17449">
                  <c:v>1.7076</c:v>
                </c:pt>
                <c:pt idx="17450">
                  <c:v>1.7017</c:v>
                </c:pt>
                <c:pt idx="17451">
                  <c:v>1.7262999999999999</c:v>
                </c:pt>
                <c:pt idx="17452">
                  <c:v>1.7302</c:v>
                </c:pt>
                <c:pt idx="17453">
                  <c:v>1.7309000000000001</c:v>
                </c:pt>
                <c:pt idx="17454">
                  <c:v>1.7067000000000001</c:v>
                </c:pt>
                <c:pt idx="17455">
                  <c:v>1.7111000000000001</c:v>
                </c:pt>
                <c:pt idx="17456">
                  <c:v>1.7252000000000001</c:v>
                </c:pt>
                <c:pt idx="17457">
                  <c:v>1.7276</c:v>
                </c:pt>
                <c:pt idx="17458">
                  <c:v>1.6997</c:v>
                </c:pt>
                <c:pt idx="17459">
                  <c:v>1.7062999999999999</c:v>
                </c:pt>
                <c:pt idx="17460">
                  <c:v>1.7302999999999999</c:v>
                </c:pt>
                <c:pt idx="17461">
                  <c:v>1.6274999999999999</c:v>
                </c:pt>
                <c:pt idx="17462">
                  <c:v>1.7252000000000001</c:v>
                </c:pt>
                <c:pt idx="17463">
                  <c:v>1.6986000000000001</c:v>
                </c:pt>
                <c:pt idx="17464">
                  <c:v>1.6971000000000001</c:v>
                </c:pt>
                <c:pt idx="17465">
                  <c:v>1.7067000000000001</c:v>
                </c:pt>
                <c:pt idx="17466">
                  <c:v>1.7258</c:v>
                </c:pt>
                <c:pt idx="17467">
                  <c:v>1.7085999999999999</c:v>
                </c:pt>
                <c:pt idx="17468">
                  <c:v>1.7314000000000001</c:v>
                </c:pt>
                <c:pt idx="17469">
                  <c:v>1.7289000000000001</c:v>
                </c:pt>
                <c:pt idx="17470">
                  <c:v>1.7114</c:v>
                </c:pt>
                <c:pt idx="17471">
                  <c:v>1.7001999999999999</c:v>
                </c:pt>
                <c:pt idx="17472">
                  <c:v>1.7055</c:v>
                </c:pt>
                <c:pt idx="17473">
                  <c:v>1.7068000000000001</c:v>
                </c:pt>
                <c:pt idx="17474">
                  <c:v>1.7295</c:v>
                </c:pt>
                <c:pt idx="17475">
                  <c:v>1.7038</c:v>
                </c:pt>
                <c:pt idx="17476">
                  <c:v>1.7246999999999999</c:v>
                </c:pt>
                <c:pt idx="17477">
                  <c:v>1.7286999999999999</c:v>
                </c:pt>
                <c:pt idx="17478">
                  <c:v>1.7347999999999999</c:v>
                </c:pt>
                <c:pt idx="17479">
                  <c:v>1.7012</c:v>
                </c:pt>
                <c:pt idx="17480">
                  <c:v>1.7009000000000001</c:v>
                </c:pt>
                <c:pt idx="17481">
                  <c:v>1.7081</c:v>
                </c:pt>
                <c:pt idx="17482">
                  <c:v>1.7346999999999999</c:v>
                </c:pt>
                <c:pt idx="17483">
                  <c:v>1.706</c:v>
                </c:pt>
                <c:pt idx="17484">
                  <c:v>1.7005999999999999</c:v>
                </c:pt>
                <c:pt idx="17485">
                  <c:v>1.7313000000000001</c:v>
                </c:pt>
                <c:pt idx="17486">
                  <c:v>1.6991000000000001</c:v>
                </c:pt>
                <c:pt idx="17487">
                  <c:v>1.7024999999999999</c:v>
                </c:pt>
                <c:pt idx="17488">
                  <c:v>1.7111000000000001</c:v>
                </c:pt>
                <c:pt idx="17489">
                  <c:v>1.7033</c:v>
                </c:pt>
                <c:pt idx="17490">
                  <c:v>1.7087000000000001</c:v>
                </c:pt>
                <c:pt idx="17491">
                  <c:v>1.7341</c:v>
                </c:pt>
                <c:pt idx="17492">
                  <c:v>1.7312000000000001</c:v>
                </c:pt>
                <c:pt idx="17493">
                  <c:v>1.7367999999999999</c:v>
                </c:pt>
                <c:pt idx="17494">
                  <c:v>1.6982999999999999</c:v>
                </c:pt>
                <c:pt idx="17495">
                  <c:v>1.7050000000000001</c:v>
                </c:pt>
                <c:pt idx="17496">
                  <c:v>1.6996</c:v>
                </c:pt>
                <c:pt idx="17497">
                  <c:v>1.7004999999999999</c:v>
                </c:pt>
                <c:pt idx="17498">
                  <c:v>1.7175</c:v>
                </c:pt>
                <c:pt idx="17499">
                  <c:v>1.726</c:v>
                </c:pt>
                <c:pt idx="17500">
                  <c:v>1.7030000000000001</c:v>
                </c:pt>
                <c:pt idx="17501">
                  <c:v>1.7322</c:v>
                </c:pt>
                <c:pt idx="17502">
                  <c:v>1.698</c:v>
                </c:pt>
                <c:pt idx="17503">
                  <c:v>1.726</c:v>
                </c:pt>
                <c:pt idx="17504">
                  <c:v>1.6972</c:v>
                </c:pt>
                <c:pt idx="17505">
                  <c:v>1.7390000000000001</c:v>
                </c:pt>
                <c:pt idx="17506">
                  <c:v>1.7101999999999999</c:v>
                </c:pt>
                <c:pt idx="17507">
                  <c:v>1.7136</c:v>
                </c:pt>
                <c:pt idx="17508">
                  <c:v>1.7104999999999999</c:v>
                </c:pt>
                <c:pt idx="17509">
                  <c:v>1.6997</c:v>
                </c:pt>
                <c:pt idx="17510">
                  <c:v>1.7093</c:v>
                </c:pt>
                <c:pt idx="17511">
                  <c:v>1.7349000000000001</c:v>
                </c:pt>
                <c:pt idx="17512">
                  <c:v>1.6772</c:v>
                </c:pt>
                <c:pt idx="17513">
                  <c:v>1.7402</c:v>
                </c:pt>
                <c:pt idx="17514">
                  <c:v>1.7099</c:v>
                </c:pt>
                <c:pt idx="17515">
                  <c:v>1.7383</c:v>
                </c:pt>
                <c:pt idx="17516">
                  <c:v>1.7125999999999999</c:v>
                </c:pt>
                <c:pt idx="17517">
                  <c:v>1.7342</c:v>
                </c:pt>
                <c:pt idx="17518">
                  <c:v>1.7101999999999999</c:v>
                </c:pt>
                <c:pt idx="17519">
                  <c:v>1.738</c:v>
                </c:pt>
                <c:pt idx="17520">
                  <c:v>1.714</c:v>
                </c:pt>
                <c:pt idx="17521">
                  <c:v>1.7142999999999999</c:v>
                </c:pt>
                <c:pt idx="17522">
                  <c:v>1.7083999999999999</c:v>
                </c:pt>
                <c:pt idx="17523">
                  <c:v>1.7152000000000001</c:v>
                </c:pt>
                <c:pt idx="17524">
                  <c:v>1.7065999999999999</c:v>
                </c:pt>
                <c:pt idx="17525">
                  <c:v>1.7076</c:v>
                </c:pt>
                <c:pt idx="17526">
                  <c:v>1.7351000000000001</c:v>
                </c:pt>
                <c:pt idx="17527">
                  <c:v>1.7107000000000001</c:v>
                </c:pt>
                <c:pt idx="17528">
                  <c:v>1.716</c:v>
                </c:pt>
                <c:pt idx="17529">
                  <c:v>1.7349000000000001</c:v>
                </c:pt>
                <c:pt idx="17530">
                  <c:v>1.7098</c:v>
                </c:pt>
                <c:pt idx="17531">
                  <c:v>1.7005999999999999</c:v>
                </c:pt>
                <c:pt idx="17532">
                  <c:v>1.6967000000000001</c:v>
                </c:pt>
                <c:pt idx="17533">
                  <c:v>1.7068000000000001</c:v>
                </c:pt>
                <c:pt idx="17534">
                  <c:v>1.7222</c:v>
                </c:pt>
                <c:pt idx="17535">
                  <c:v>1.7306999999999999</c:v>
                </c:pt>
                <c:pt idx="17536">
                  <c:v>1.6967000000000001</c:v>
                </c:pt>
                <c:pt idx="17537">
                  <c:v>1.6899</c:v>
                </c:pt>
                <c:pt idx="17538">
                  <c:v>1.7222</c:v>
                </c:pt>
                <c:pt idx="17539">
                  <c:v>1.7150000000000001</c:v>
                </c:pt>
                <c:pt idx="17540">
                  <c:v>1.6966000000000001</c:v>
                </c:pt>
                <c:pt idx="17541">
                  <c:v>1.7225999999999999</c:v>
                </c:pt>
                <c:pt idx="17542">
                  <c:v>1.6938</c:v>
                </c:pt>
                <c:pt idx="17543">
                  <c:v>1.7242</c:v>
                </c:pt>
                <c:pt idx="17544">
                  <c:v>1.7064999999999999</c:v>
                </c:pt>
                <c:pt idx="17545">
                  <c:v>1.7060999999999999</c:v>
                </c:pt>
                <c:pt idx="17546">
                  <c:v>1.7353000000000001</c:v>
                </c:pt>
                <c:pt idx="17547">
                  <c:v>1.7018</c:v>
                </c:pt>
                <c:pt idx="17548">
                  <c:v>1.7361</c:v>
                </c:pt>
                <c:pt idx="17549">
                  <c:v>1.7403999999999999</c:v>
                </c:pt>
                <c:pt idx="17550">
                  <c:v>1.7038</c:v>
                </c:pt>
                <c:pt idx="17551">
                  <c:v>1.7401</c:v>
                </c:pt>
                <c:pt idx="17552">
                  <c:v>1.7276</c:v>
                </c:pt>
                <c:pt idx="17553">
                  <c:v>1.7124999999999999</c:v>
                </c:pt>
                <c:pt idx="17554">
                  <c:v>1.7325999999999999</c:v>
                </c:pt>
                <c:pt idx="17555">
                  <c:v>1.7098</c:v>
                </c:pt>
                <c:pt idx="17556">
                  <c:v>1.7056</c:v>
                </c:pt>
                <c:pt idx="17557">
                  <c:v>1.7101999999999999</c:v>
                </c:pt>
                <c:pt idx="17558">
                  <c:v>1.7324999999999999</c:v>
                </c:pt>
                <c:pt idx="17559">
                  <c:v>1.7239</c:v>
                </c:pt>
                <c:pt idx="17560">
                  <c:v>1.7255</c:v>
                </c:pt>
                <c:pt idx="17561">
                  <c:v>1.7069000000000001</c:v>
                </c:pt>
                <c:pt idx="17562">
                  <c:v>1.7269000000000001</c:v>
                </c:pt>
                <c:pt idx="17563">
                  <c:v>1.7062999999999999</c:v>
                </c:pt>
                <c:pt idx="17564">
                  <c:v>1.6979</c:v>
                </c:pt>
                <c:pt idx="17565">
                  <c:v>1.7043999999999999</c:v>
                </c:pt>
                <c:pt idx="17566">
                  <c:v>1.7285999999999999</c:v>
                </c:pt>
                <c:pt idx="17567">
                  <c:v>1.7037</c:v>
                </c:pt>
                <c:pt idx="17568">
                  <c:v>1.7092000000000001</c:v>
                </c:pt>
                <c:pt idx="17569">
                  <c:v>1.7039</c:v>
                </c:pt>
                <c:pt idx="17570">
                  <c:v>1.7281</c:v>
                </c:pt>
                <c:pt idx="17571">
                  <c:v>1.7084999999999999</c:v>
                </c:pt>
                <c:pt idx="17572">
                  <c:v>1.7294</c:v>
                </c:pt>
                <c:pt idx="17573">
                  <c:v>1.7061999999999999</c:v>
                </c:pt>
                <c:pt idx="17574">
                  <c:v>1.7346999999999999</c:v>
                </c:pt>
                <c:pt idx="17575">
                  <c:v>1.7071000000000001</c:v>
                </c:pt>
                <c:pt idx="17576">
                  <c:v>1.7371000000000001</c:v>
                </c:pt>
                <c:pt idx="17577">
                  <c:v>1.7085999999999999</c:v>
                </c:pt>
                <c:pt idx="17578">
                  <c:v>1.7097</c:v>
                </c:pt>
                <c:pt idx="17579">
                  <c:v>1.7051000000000001</c:v>
                </c:pt>
                <c:pt idx="17580">
                  <c:v>1.708</c:v>
                </c:pt>
                <c:pt idx="17581">
                  <c:v>1.7105999999999999</c:v>
                </c:pt>
                <c:pt idx="17582">
                  <c:v>1.7055</c:v>
                </c:pt>
                <c:pt idx="17583">
                  <c:v>1.7065999999999999</c:v>
                </c:pt>
                <c:pt idx="17584">
                  <c:v>1.7334000000000001</c:v>
                </c:pt>
                <c:pt idx="17585">
                  <c:v>1.7312000000000001</c:v>
                </c:pt>
                <c:pt idx="17586">
                  <c:v>1.7297</c:v>
                </c:pt>
                <c:pt idx="17587">
                  <c:v>1.704</c:v>
                </c:pt>
                <c:pt idx="17588">
                  <c:v>1.7067000000000001</c:v>
                </c:pt>
                <c:pt idx="17589">
                  <c:v>1.7081999999999999</c:v>
                </c:pt>
                <c:pt idx="17590">
                  <c:v>1.7331000000000001</c:v>
                </c:pt>
                <c:pt idx="17591">
                  <c:v>1.7326999999999999</c:v>
                </c:pt>
                <c:pt idx="17592">
                  <c:v>1.7043999999999999</c:v>
                </c:pt>
                <c:pt idx="17593">
                  <c:v>1.7061999999999999</c:v>
                </c:pt>
                <c:pt idx="17594">
                  <c:v>1.7374000000000001</c:v>
                </c:pt>
                <c:pt idx="17595">
                  <c:v>1.6798</c:v>
                </c:pt>
                <c:pt idx="17596">
                  <c:v>1.7138</c:v>
                </c:pt>
                <c:pt idx="17597">
                  <c:v>1.6832</c:v>
                </c:pt>
                <c:pt idx="17598">
                  <c:v>1.6899</c:v>
                </c:pt>
                <c:pt idx="17599">
                  <c:v>1.6883999999999999</c:v>
                </c:pt>
                <c:pt idx="17600">
                  <c:v>1.6852</c:v>
                </c:pt>
                <c:pt idx="17601">
                  <c:v>1.7153</c:v>
                </c:pt>
                <c:pt idx="17602">
                  <c:v>1.6809000000000001</c:v>
                </c:pt>
                <c:pt idx="17603">
                  <c:v>1.6862999999999999</c:v>
                </c:pt>
                <c:pt idx="17604">
                  <c:v>1.6867000000000001</c:v>
                </c:pt>
                <c:pt idx="17605">
                  <c:v>1.6856</c:v>
                </c:pt>
                <c:pt idx="17606">
                  <c:v>1.6889000000000001</c:v>
                </c:pt>
                <c:pt idx="17607">
                  <c:v>1.7124999999999999</c:v>
                </c:pt>
                <c:pt idx="17608">
                  <c:v>1.6927000000000001</c:v>
                </c:pt>
                <c:pt idx="17609">
                  <c:v>1.6952</c:v>
                </c:pt>
                <c:pt idx="17610">
                  <c:v>1.6835</c:v>
                </c:pt>
                <c:pt idx="17611">
                  <c:v>1.6873</c:v>
                </c:pt>
                <c:pt idx="17612">
                  <c:v>1.6853</c:v>
                </c:pt>
                <c:pt idx="17613">
                  <c:v>1.6952</c:v>
                </c:pt>
                <c:pt idx="17614">
                  <c:v>1.6886000000000001</c:v>
                </c:pt>
                <c:pt idx="17615">
                  <c:v>1.6877</c:v>
                </c:pt>
                <c:pt idx="17616">
                  <c:v>1.6912</c:v>
                </c:pt>
                <c:pt idx="17617">
                  <c:v>1.6892</c:v>
                </c:pt>
                <c:pt idx="17618">
                  <c:v>1.6971000000000001</c:v>
                </c:pt>
                <c:pt idx="17619">
                  <c:v>1.7216</c:v>
                </c:pt>
                <c:pt idx="17620">
                  <c:v>1.6917</c:v>
                </c:pt>
                <c:pt idx="17621">
                  <c:v>1.6961999999999999</c:v>
                </c:pt>
                <c:pt idx="17622">
                  <c:v>1.6941999999999999</c:v>
                </c:pt>
                <c:pt idx="17623">
                  <c:v>1.7204999999999999</c:v>
                </c:pt>
                <c:pt idx="17624">
                  <c:v>1.7345999999999999</c:v>
                </c:pt>
                <c:pt idx="17625">
                  <c:v>1.7058</c:v>
                </c:pt>
                <c:pt idx="17626">
                  <c:v>1.7053</c:v>
                </c:pt>
                <c:pt idx="17627">
                  <c:v>1.7034</c:v>
                </c:pt>
                <c:pt idx="17628">
                  <c:v>1.6995</c:v>
                </c:pt>
                <c:pt idx="17629">
                  <c:v>1.7033</c:v>
                </c:pt>
                <c:pt idx="17630">
                  <c:v>1.7022999999999999</c:v>
                </c:pt>
                <c:pt idx="17631">
                  <c:v>1.7049000000000001</c:v>
                </c:pt>
                <c:pt idx="17632">
                  <c:v>1.7036</c:v>
                </c:pt>
                <c:pt idx="17633">
                  <c:v>1.7056</c:v>
                </c:pt>
                <c:pt idx="17634">
                  <c:v>1.7042999999999999</c:v>
                </c:pt>
                <c:pt idx="17635">
                  <c:v>1.7018</c:v>
                </c:pt>
                <c:pt idx="17636">
                  <c:v>1.7285999999999999</c:v>
                </c:pt>
                <c:pt idx="17637">
                  <c:v>1.7050000000000001</c:v>
                </c:pt>
                <c:pt idx="17638">
                  <c:v>1.7032</c:v>
                </c:pt>
                <c:pt idx="17639">
                  <c:v>1.7050000000000001</c:v>
                </c:pt>
                <c:pt idx="17640">
                  <c:v>1.6976</c:v>
                </c:pt>
                <c:pt idx="17641">
                  <c:v>1.7109000000000001</c:v>
                </c:pt>
                <c:pt idx="17642">
                  <c:v>1.7331000000000001</c:v>
                </c:pt>
                <c:pt idx="17643">
                  <c:v>1.7078</c:v>
                </c:pt>
                <c:pt idx="17644">
                  <c:v>1.7344999999999999</c:v>
                </c:pt>
                <c:pt idx="17645">
                  <c:v>1.7062999999999999</c:v>
                </c:pt>
                <c:pt idx="17646">
                  <c:v>1.7092000000000001</c:v>
                </c:pt>
                <c:pt idx="17647">
                  <c:v>1.7071000000000001</c:v>
                </c:pt>
                <c:pt idx="17648">
                  <c:v>1.7089000000000001</c:v>
                </c:pt>
                <c:pt idx="17649">
                  <c:v>1.7128000000000001</c:v>
                </c:pt>
                <c:pt idx="17650">
                  <c:v>1.7123999999999999</c:v>
                </c:pt>
                <c:pt idx="17651">
                  <c:v>1.7141</c:v>
                </c:pt>
                <c:pt idx="17652">
                  <c:v>1.7115</c:v>
                </c:pt>
                <c:pt idx="17653">
                  <c:v>1.7033</c:v>
                </c:pt>
                <c:pt idx="17654">
                  <c:v>1.7054</c:v>
                </c:pt>
                <c:pt idx="17655">
                  <c:v>1.7032</c:v>
                </c:pt>
                <c:pt idx="17656">
                  <c:v>1.7053</c:v>
                </c:pt>
                <c:pt idx="17657">
                  <c:v>1.7104999999999999</c:v>
                </c:pt>
                <c:pt idx="17658">
                  <c:v>1.7028000000000001</c:v>
                </c:pt>
                <c:pt idx="17659">
                  <c:v>1.7092000000000001</c:v>
                </c:pt>
                <c:pt idx="17660">
                  <c:v>1.7075</c:v>
                </c:pt>
                <c:pt idx="17661">
                  <c:v>1.7081999999999999</c:v>
                </c:pt>
                <c:pt idx="17662">
                  <c:v>1.6993</c:v>
                </c:pt>
                <c:pt idx="17663">
                  <c:v>1.7017</c:v>
                </c:pt>
                <c:pt idx="17664">
                  <c:v>1.7090000000000001</c:v>
                </c:pt>
                <c:pt idx="17665">
                  <c:v>1.7</c:v>
                </c:pt>
                <c:pt idx="17666">
                  <c:v>1.7058</c:v>
                </c:pt>
                <c:pt idx="17667">
                  <c:v>1.712</c:v>
                </c:pt>
                <c:pt idx="17668">
                  <c:v>1.7073</c:v>
                </c:pt>
                <c:pt idx="17669">
                  <c:v>1.738</c:v>
                </c:pt>
                <c:pt idx="17670">
                  <c:v>1.7043999999999999</c:v>
                </c:pt>
                <c:pt idx="17671">
                  <c:v>1.7304999999999999</c:v>
                </c:pt>
                <c:pt idx="17672">
                  <c:v>1.7144999999999999</c:v>
                </c:pt>
                <c:pt idx="17673">
                  <c:v>1.7057</c:v>
                </c:pt>
                <c:pt idx="17674">
                  <c:v>1.706</c:v>
                </c:pt>
                <c:pt idx="17675">
                  <c:v>1.7074</c:v>
                </c:pt>
                <c:pt idx="17676">
                  <c:v>1.7042999999999999</c:v>
                </c:pt>
                <c:pt idx="17677">
                  <c:v>1.7083999999999999</c:v>
                </c:pt>
                <c:pt idx="17678">
                  <c:v>1.7341</c:v>
                </c:pt>
                <c:pt idx="17679">
                  <c:v>1.7054</c:v>
                </c:pt>
                <c:pt idx="17680">
                  <c:v>1.7059</c:v>
                </c:pt>
                <c:pt idx="17681">
                  <c:v>1.7350000000000001</c:v>
                </c:pt>
                <c:pt idx="17682">
                  <c:v>1.7323999999999999</c:v>
                </c:pt>
                <c:pt idx="17683">
                  <c:v>1.7309000000000001</c:v>
                </c:pt>
                <c:pt idx="17684">
                  <c:v>1.7079</c:v>
                </c:pt>
                <c:pt idx="17685">
                  <c:v>1.7053</c:v>
                </c:pt>
                <c:pt idx="17686">
                  <c:v>1.7048000000000001</c:v>
                </c:pt>
                <c:pt idx="17687">
                  <c:v>1.7094</c:v>
                </c:pt>
                <c:pt idx="17688">
                  <c:v>1.7081</c:v>
                </c:pt>
                <c:pt idx="17689">
                  <c:v>1.7097</c:v>
                </c:pt>
                <c:pt idx="17690">
                  <c:v>1.7057</c:v>
                </c:pt>
                <c:pt idx="17691">
                  <c:v>1.7048000000000001</c:v>
                </c:pt>
                <c:pt idx="17692">
                  <c:v>1.7064999999999999</c:v>
                </c:pt>
                <c:pt idx="17693">
                  <c:v>1.7049000000000001</c:v>
                </c:pt>
                <c:pt idx="17694">
                  <c:v>1.7337</c:v>
                </c:pt>
                <c:pt idx="17695">
                  <c:v>1.7349000000000001</c:v>
                </c:pt>
                <c:pt idx="17696">
                  <c:v>1.7054</c:v>
                </c:pt>
                <c:pt idx="17697">
                  <c:v>1.742</c:v>
                </c:pt>
                <c:pt idx="17698">
                  <c:v>1.7117</c:v>
                </c:pt>
                <c:pt idx="17699">
                  <c:v>1.7121999999999999</c:v>
                </c:pt>
                <c:pt idx="17700">
                  <c:v>1.7179</c:v>
                </c:pt>
                <c:pt idx="17701">
                  <c:v>1.7132000000000001</c:v>
                </c:pt>
                <c:pt idx="17702">
                  <c:v>1.7151000000000001</c:v>
                </c:pt>
                <c:pt idx="17703">
                  <c:v>1.7138</c:v>
                </c:pt>
                <c:pt idx="17704">
                  <c:v>1.7172000000000001</c:v>
                </c:pt>
                <c:pt idx="17705">
                  <c:v>1.7165999999999999</c:v>
                </c:pt>
                <c:pt idx="17706">
                  <c:v>1.7191000000000001</c:v>
                </c:pt>
                <c:pt idx="17707">
                  <c:v>1.746</c:v>
                </c:pt>
                <c:pt idx="17708">
                  <c:v>1.7132000000000001</c:v>
                </c:pt>
                <c:pt idx="17709">
                  <c:v>1.7433000000000001</c:v>
                </c:pt>
                <c:pt idx="17710">
                  <c:v>1.7457</c:v>
                </c:pt>
                <c:pt idx="17711">
                  <c:v>1.7423999999999999</c:v>
                </c:pt>
                <c:pt idx="17712">
                  <c:v>1.7347999999999999</c:v>
                </c:pt>
                <c:pt idx="17713">
                  <c:v>1.7131000000000001</c:v>
                </c:pt>
                <c:pt idx="17714">
                  <c:v>1.7110000000000001</c:v>
                </c:pt>
                <c:pt idx="17715">
                  <c:v>1.7165999999999999</c:v>
                </c:pt>
                <c:pt idx="17716">
                  <c:v>1.7375</c:v>
                </c:pt>
                <c:pt idx="17717">
                  <c:v>1.7122999999999999</c:v>
                </c:pt>
                <c:pt idx="17718">
                  <c:v>1.7161</c:v>
                </c:pt>
                <c:pt idx="17719">
                  <c:v>1.7085999999999999</c:v>
                </c:pt>
                <c:pt idx="17720">
                  <c:v>1.7116</c:v>
                </c:pt>
                <c:pt idx="17721">
                  <c:v>1.7138</c:v>
                </c:pt>
                <c:pt idx="17722">
                  <c:v>1.7168000000000001</c:v>
                </c:pt>
                <c:pt idx="17723">
                  <c:v>1.7104999999999999</c:v>
                </c:pt>
                <c:pt idx="17724">
                  <c:v>1.7115</c:v>
                </c:pt>
                <c:pt idx="17725">
                  <c:v>1.7156</c:v>
                </c:pt>
                <c:pt idx="17726">
                  <c:v>1.7154</c:v>
                </c:pt>
                <c:pt idx="17727">
                  <c:v>1.7158</c:v>
                </c:pt>
                <c:pt idx="17728">
                  <c:v>1.7105999999999999</c:v>
                </c:pt>
                <c:pt idx="17729">
                  <c:v>1.7117</c:v>
                </c:pt>
                <c:pt idx="17730">
                  <c:v>1.7105999999999999</c:v>
                </c:pt>
                <c:pt idx="17731">
                  <c:v>1.7154</c:v>
                </c:pt>
                <c:pt idx="17732">
                  <c:v>1.7129000000000001</c:v>
                </c:pt>
                <c:pt idx="17733">
                  <c:v>1.7064999999999999</c:v>
                </c:pt>
                <c:pt idx="17734">
                  <c:v>1.7377</c:v>
                </c:pt>
                <c:pt idx="17735">
                  <c:v>1.7396</c:v>
                </c:pt>
                <c:pt idx="17736">
                  <c:v>1.7103999999999999</c:v>
                </c:pt>
                <c:pt idx="17737">
                  <c:v>1.7408999999999999</c:v>
                </c:pt>
                <c:pt idx="17738">
                  <c:v>1.7407999999999999</c:v>
                </c:pt>
                <c:pt idx="17739">
                  <c:v>1.7121</c:v>
                </c:pt>
                <c:pt idx="17740">
                  <c:v>1.7156</c:v>
                </c:pt>
                <c:pt idx="17741">
                  <c:v>1.7082999999999999</c:v>
                </c:pt>
                <c:pt idx="17742">
                  <c:v>1.7124999999999999</c:v>
                </c:pt>
                <c:pt idx="17743">
                  <c:v>1.7383</c:v>
                </c:pt>
                <c:pt idx="17744">
                  <c:v>1.7076</c:v>
                </c:pt>
                <c:pt idx="17745">
                  <c:v>1.7124999999999999</c:v>
                </c:pt>
                <c:pt idx="17746">
                  <c:v>1.7045999999999999</c:v>
                </c:pt>
                <c:pt idx="17747">
                  <c:v>1.7098</c:v>
                </c:pt>
                <c:pt idx="17748">
                  <c:v>1.7142999999999999</c:v>
                </c:pt>
                <c:pt idx="17749">
                  <c:v>1.7056</c:v>
                </c:pt>
                <c:pt idx="17750">
                  <c:v>1.7317</c:v>
                </c:pt>
                <c:pt idx="17751">
                  <c:v>1.7038</c:v>
                </c:pt>
                <c:pt idx="17752">
                  <c:v>1.7081999999999999</c:v>
                </c:pt>
                <c:pt idx="17753">
                  <c:v>1.7065999999999999</c:v>
                </c:pt>
                <c:pt idx="17754">
                  <c:v>1.7103999999999999</c:v>
                </c:pt>
                <c:pt idx="17755">
                  <c:v>1.7361</c:v>
                </c:pt>
                <c:pt idx="17756">
                  <c:v>1.7025999999999999</c:v>
                </c:pt>
                <c:pt idx="17757">
                  <c:v>1.7042999999999999</c:v>
                </c:pt>
                <c:pt idx="17758">
                  <c:v>1.7085999999999999</c:v>
                </c:pt>
                <c:pt idx="17759">
                  <c:v>1.7023999999999999</c:v>
                </c:pt>
                <c:pt idx="17760">
                  <c:v>1.7101</c:v>
                </c:pt>
                <c:pt idx="17761">
                  <c:v>1.7249000000000001</c:v>
                </c:pt>
                <c:pt idx="17762">
                  <c:v>1.7053</c:v>
                </c:pt>
                <c:pt idx="17763">
                  <c:v>1.7099</c:v>
                </c:pt>
                <c:pt idx="17764">
                  <c:v>1.7078</c:v>
                </c:pt>
                <c:pt idx="17765">
                  <c:v>1.7123999999999999</c:v>
                </c:pt>
                <c:pt idx="17766">
                  <c:v>1.7343</c:v>
                </c:pt>
                <c:pt idx="17767">
                  <c:v>1.7131000000000001</c:v>
                </c:pt>
                <c:pt idx="17768">
                  <c:v>1.7152000000000001</c:v>
                </c:pt>
                <c:pt idx="17769">
                  <c:v>1.7114</c:v>
                </c:pt>
                <c:pt idx="17770">
                  <c:v>1.7095</c:v>
                </c:pt>
                <c:pt idx="17771">
                  <c:v>1.7130000000000001</c:v>
                </c:pt>
                <c:pt idx="17772">
                  <c:v>1.7117</c:v>
                </c:pt>
                <c:pt idx="17773">
                  <c:v>1.7132000000000001</c:v>
                </c:pt>
                <c:pt idx="17774">
                  <c:v>1.7405999999999999</c:v>
                </c:pt>
                <c:pt idx="17775">
                  <c:v>1.7170000000000001</c:v>
                </c:pt>
                <c:pt idx="17776">
                  <c:v>1.7159</c:v>
                </c:pt>
                <c:pt idx="17777">
                  <c:v>1.7118</c:v>
                </c:pt>
                <c:pt idx="17778">
                  <c:v>1.7148000000000001</c:v>
                </c:pt>
                <c:pt idx="17779">
                  <c:v>1.7081999999999999</c:v>
                </c:pt>
                <c:pt idx="17780">
                  <c:v>1.7196</c:v>
                </c:pt>
                <c:pt idx="17781">
                  <c:v>1.7416</c:v>
                </c:pt>
                <c:pt idx="17782">
                  <c:v>1.7027000000000001</c:v>
                </c:pt>
                <c:pt idx="17783">
                  <c:v>1.7101999999999999</c:v>
                </c:pt>
                <c:pt idx="17784">
                  <c:v>1.7103999999999999</c:v>
                </c:pt>
                <c:pt idx="17785">
                  <c:v>1.7119</c:v>
                </c:pt>
                <c:pt idx="17786">
                  <c:v>1.7424999999999999</c:v>
                </c:pt>
                <c:pt idx="17787">
                  <c:v>1.7136</c:v>
                </c:pt>
                <c:pt idx="17788">
                  <c:v>1.7124999999999999</c:v>
                </c:pt>
                <c:pt idx="17789">
                  <c:v>1.7124999999999999</c:v>
                </c:pt>
                <c:pt idx="17790">
                  <c:v>1.7146999999999999</c:v>
                </c:pt>
                <c:pt idx="17791">
                  <c:v>1.7135</c:v>
                </c:pt>
                <c:pt idx="17792">
                  <c:v>1.7081999999999999</c:v>
                </c:pt>
                <c:pt idx="17793">
                  <c:v>1.7085999999999999</c:v>
                </c:pt>
                <c:pt idx="17794">
                  <c:v>1.7081</c:v>
                </c:pt>
                <c:pt idx="17795">
                  <c:v>1.7121</c:v>
                </c:pt>
                <c:pt idx="17796">
                  <c:v>1.7134</c:v>
                </c:pt>
                <c:pt idx="17797">
                  <c:v>1.7157</c:v>
                </c:pt>
                <c:pt idx="17798">
                  <c:v>1.7155</c:v>
                </c:pt>
                <c:pt idx="17799">
                  <c:v>1.7118</c:v>
                </c:pt>
                <c:pt idx="17800">
                  <c:v>1.7113</c:v>
                </c:pt>
                <c:pt idx="17801">
                  <c:v>1.7418</c:v>
                </c:pt>
                <c:pt idx="17802">
                  <c:v>1.7095</c:v>
                </c:pt>
                <c:pt idx="17803">
                  <c:v>1.7118</c:v>
                </c:pt>
                <c:pt idx="17804">
                  <c:v>1.7087000000000001</c:v>
                </c:pt>
                <c:pt idx="17805">
                  <c:v>1.7095</c:v>
                </c:pt>
                <c:pt idx="17806">
                  <c:v>1.7405999999999999</c:v>
                </c:pt>
                <c:pt idx="17807">
                  <c:v>1.7075</c:v>
                </c:pt>
                <c:pt idx="17808">
                  <c:v>1.7161</c:v>
                </c:pt>
                <c:pt idx="17809">
                  <c:v>1.7295</c:v>
                </c:pt>
                <c:pt idx="17810">
                  <c:v>1.7114</c:v>
                </c:pt>
                <c:pt idx="17811">
                  <c:v>1.7107000000000001</c:v>
                </c:pt>
                <c:pt idx="17812">
                  <c:v>1.7337</c:v>
                </c:pt>
                <c:pt idx="17813">
                  <c:v>1.74</c:v>
                </c:pt>
                <c:pt idx="17814">
                  <c:v>1.7077</c:v>
                </c:pt>
                <c:pt idx="17815">
                  <c:v>1.7174</c:v>
                </c:pt>
                <c:pt idx="17816">
                  <c:v>1.7107000000000001</c:v>
                </c:pt>
                <c:pt idx="17817">
                  <c:v>1.7305999999999999</c:v>
                </c:pt>
                <c:pt idx="17818">
                  <c:v>1.7136</c:v>
                </c:pt>
                <c:pt idx="17819">
                  <c:v>1.7157</c:v>
                </c:pt>
                <c:pt idx="17820">
                  <c:v>1.7101</c:v>
                </c:pt>
                <c:pt idx="17821">
                  <c:v>1.7131000000000001</c:v>
                </c:pt>
                <c:pt idx="17822">
                  <c:v>1.7158</c:v>
                </c:pt>
                <c:pt idx="17823">
                  <c:v>1.7121999999999999</c:v>
                </c:pt>
                <c:pt idx="17824">
                  <c:v>1.7423</c:v>
                </c:pt>
                <c:pt idx="17825">
                  <c:v>1.7115</c:v>
                </c:pt>
                <c:pt idx="17826">
                  <c:v>1.7121999999999999</c:v>
                </c:pt>
                <c:pt idx="17827">
                  <c:v>1.7049000000000001</c:v>
                </c:pt>
                <c:pt idx="17828">
                  <c:v>1.7126999999999999</c:v>
                </c:pt>
                <c:pt idx="17829">
                  <c:v>1.7088000000000001</c:v>
                </c:pt>
                <c:pt idx="17830">
                  <c:v>1.7107000000000001</c:v>
                </c:pt>
                <c:pt idx="17831">
                  <c:v>1.712</c:v>
                </c:pt>
                <c:pt idx="17832">
                  <c:v>1.7076</c:v>
                </c:pt>
                <c:pt idx="17833">
                  <c:v>1.7132000000000001</c:v>
                </c:pt>
                <c:pt idx="17834">
                  <c:v>1.7037</c:v>
                </c:pt>
                <c:pt idx="17835">
                  <c:v>1.7093</c:v>
                </c:pt>
                <c:pt idx="17836">
                  <c:v>1.7132000000000001</c:v>
                </c:pt>
                <c:pt idx="17837">
                  <c:v>1.7116</c:v>
                </c:pt>
                <c:pt idx="17838">
                  <c:v>1.7132000000000001</c:v>
                </c:pt>
                <c:pt idx="17839">
                  <c:v>1.7118</c:v>
                </c:pt>
                <c:pt idx="17840">
                  <c:v>1.712</c:v>
                </c:pt>
                <c:pt idx="17841">
                  <c:v>1.7124999999999999</c:v>
                </c:pt>
                <c:pt idx="17842">
                  <c:v>1.7110000000000001</c:v>
                </c:pt>
                <c:pt idx="17843">
                  <c:v>1.7138</c:v>
                </c:pt>
                <c:pt idx="17844">
                  <c:v>1.7109000000000001</c:v>
                </c:pt>
                <c:pt idx="17845">
                  <c:v>1.7111000000000001</c:v>
                </c:pt>
                <c:pt idx="17846">
                  <c:v>1.7131000000000001</c:v>
                </c:pt>
                <c:pt idx="17847">
                  <c:v>1.7091000000000001</c:v>
                </c:pt>
                <c:pt idx="17848">
                  <c:v>1.7132000000000001</c:v>
                </c:pt>
                <c:pt idx="17849">
                  <c:v>1.7148000000000001</c:v>
                </c:pt>
                <c:pt idx="17850">
                  <c:v>1.708</c:v>
                </c:pt>
                <c:pt idx="17851">
                  <c:v>1.712</c:v>
                </c:pt>
                <c:pt idx="17852">
                  <c:v>1.7071000000000001</c:v>
                </c:pt>
                <c:pt idx="17853">
                  <c:v>1.7143999999999999</c:v>
                </c:pt>
                <c:pt idx="17854">
                  <c:v>1.7144999999999999</c:v>
                </c:pt>
                <c:pt idx="17855">
                  <c:v>1.7118</c:v>
                </c:pt>
                <c:pt idx="17856">
                  <c:v>1.71</c:v>
                </c:pt>
                <c:pt idx="17857">
                  <c:v>1.7121</c:v>
                </c:pt>
                <c:pt idx="17858">
                  <c:v>1.7104999999999999</c:v>
                </c:pt>
                <c:pt idx="17859">
                  <c:v>1.7121</c:v>
                </c:pt>
                <c:pt idx="17860">
                  <c:v>1.7121999999999999</c:v>
                </c:pt>
                <c:pt idx="17861">
                  <c:v>1.7151000000000001</c:v>
                </c:pt>
                <c:pt idx="17862">
                  <c:v>1.7115</c:v>
                </c:pt>
                <c:pt idx="17863">
                  <c:v>1.71</c:v>
                </c:pt>
                <c:pt idx="17864">
                  <c:v>1.712</c:v>
                </c:pt>
                <c:pt idx="17865">
                  <c:v>1.7104999999999999</c:v>
                </c:pt>
                <c:pt idx="17866">
                  <c:v>1.7126999999999999</c:v>
                </c:pt>
                <c:pt idx="17867">
                  <c:v>1.7102999999999999</c:v>
                </c:pt>
                <c:pt idx="17868">
                  <c:v>1.7141999999999999</c:v>
                </c:pt>
                <c:pt idx="17869">
                  <c:v>1.7136</c:v>
                </c:pt>
                <c:pt idx="17870">
                  <c:v>1.7110000000000001</c:v>
                </c:pt>
                <c:pt idx="17871">
                  <c:v>1.7130000000000001</c:v>
                </c:pt>
                <c:pt idx="17872">
                  <c:v>1.7091000000000001</c:v>
                </c:pt>
                <c:pt idx="17873">
                  <c:v>1.7073</c:v>
                </c:pt>
                <c:pt idx="17874">
                  <c:v>1.7128000000000001</c:v>
                </c:pt>
                <c:pt idx="17875">
                  <c:v>1.7124999999999999</c:v>
                </c:pt>
                <c:pt idx="17876">
                  <c:v>1.7137</c:v>
                </c:pt>
                <c:pt idx="17877">
                  <c:v>1.71</c:v>
                </c:pt>
                <c:pt idx="17878">
                  <c:v>1.7102999999999999</c:v>
                </c:pt>
                <c:pt idx="17879">
                  <c:v>1.7090000000000001</c:v>
                </c:pt>
                <c:pt idx="17880">
                  <c:v>1.7088000000000001</c:v>
                </c:pt>
                <c:pt idx="17881">
                  <c:v>1.7111000000000001</c:v>
                </c:pt>
                <c:pt idx="17882">
                  <c:v>1.7101999999999999</c:v>
                </c:pt>
                <c:pt idx="17883">
                  <c:v>1.7096</c:v>
                </c:pt>
                <c:pt idx="17884">
                  <c:v>1.7112000000000001</c:v>
                </c:pt>
                <c:pt idx="17885">
                  <c:v>1.7097</c:v>
                </c:pt>
                <c:pt idx="17886">
                  <c:v>1.7104999999999999</c:v>
                </c:pt>
                <c:pt idx="17887">
                  <c:v>1.7349000000000001</c:v>
                </c:pt>
                <c:pt idx="17888">
                  <c:v>1.7079</c:v>
                </c:pt>
                <c:pt idx="17889">
                  <c:v>1.7121999999999999</c:v>
                </c:pt>
                <c:pt idx="17890">
                  <c:v>1.7098</c:v>
                </c:pt>
                <c:pt idx="17891">
                  <c:v>1.7128000000000001</c:v>
                </c:pt>
                <c:pt idx="17892">
                  <c:v>1.7074</c:v>
                </c:pt>
                <c:pt idx="17893">
                  <c:v>1.7092000000000001</c:v>
                </c:pt>
                <c:pt idx="17894">
                  <c:v>1.7099</c:v>
                </c:pt>
                <c:pt idx="17895">
                  <c:v>1.7110000000000001</c:v>
                </c:pt>
                <c:pt idx="17896">
                  <c:v>1.7143999999999999</c:v>
                </c:pt>
                <c:pt idx="17897">
                  <c:v>1.7060999999999999</c:v>
                </c:pt>
                <c:pt idx="17898">
                  <c:v>1.7088000000000001</c:v>
                </c:pt>
                <c:pt idx="17899">
                  <c:v>1.7104999999999999</c:v>
                </c:pt>
                <c:pt idx="17900">
                  <c:v>1.7104999999999999</c:v>
                </c:pt>
                <c:pt idx="17901">
                  <c:v>1.7096</c:v>
                </c:pt>
                <c:pt idx="17902">
                  <c:v>1.7093</c:v>
                </c:pt>
                <c:pt idx="17903">
                  <c:v>1.708</c:v>
                </c:pt>
                <c:pt idx="17904">
                  <c:v>1.74</c:v>
                </c:pt>
                <c:pt idx="17905">
                  <c:v>1.7076</c:v>
                </c:pt>
                <c:pt idx="17906">
                  <c:v>1.7148000000000001</c:v>
                </c:pt>
                <c:pt idx="17907">
                  <c:v>1.7138</c:v>
                </c:pt>
                <c:pt idx="17908">
                  <c:v>1.7091000000000001</c:v>
                </c:pt>
                <c:pt idx="17909">
                  <c:v>1.7110000000000001</c:v>
                </c:pt>
                <c:pt idx="17910">
                  <c:v>1.7112000000000001</c:v>
                </c:pt>
                <c:pt idx="17911">
                  <c:v>1.7121</c:v>
                </c:pt>
                <c:pt idx="17912">
                  <c:v>1.7081999999999999</c:v>
                </c:pt>
                <c:pt idx="17913">
                  <c:v>1.7031000000000001</c:v>
                </c:pt>
                <c:pt idx="17914">
                  <c:v>1.7085999999999999</c:v>
                </c:pt>
                <c:pt idx="17915">
                  <c:v>1.7041999999999999</c:v>
                </c:pt>
                <c:pt idx="17916">
                  <c:v>1.7050000000000001</c:v>
                </c:pt>
                <c:pt idx="17917">
                  <c:v>1.7084999999999999</c:v>
                </c:pt>
                <c:pt idx="17918">
                  <c:v>1.7098</c:v>
                </c:pt>
                <c:pt idx="17919">
                  <c:v>1.7121</c:v>
                </c:pt>
                <c:pt idx="17920">
                  <c:v>1.7059</c:v>
                </c:pt>
                <c:pt idx="17921">
                  <c:v>1.7129000000000001</c:v>
                </c:pt>
                <c:pt idx="17922">
                  <c:v>1.7141999999999999</c:v>
                </c:pt>
                <c:pt idx="17923">
                  <c:v>1.7072000000000001</c:v>
                </c:pt>
                <c:pt idx="17924">
                  <c:v>1.7097</c:v>
                </c:pt>
                <c:pt idx="17925">
                  <c:v>1.7064999999999999</c:v>
                </c:pt>
                <c:pt idx="17926">
                  <c:v>1.7161</c:v>
                </c:pt>
                <c:pt idx="17927">
                  <c:v>1.7093</c:v>
                </c:pt>
                <c:pt idx="17928">
                  <c:v>1.7091000000000001</c:v>
                </c:pt>
                <c:pt idx="17929">
                  <c:v>1.7101</c:v>
                </c:pt>
                <c:pt idx="17930">
                  <c:v>1.7050000000000001</c:v>
                </c:pt>
                <c:pt idx="17931">
                  <c:v>1.7104999999999999</c:v>
                </c:pt>
                <c:pt idx="17932">
                  <c:v>1.7081999999999999</c:v>
                </c:pt>
                <c:pt idx="17933">
                  <c:v>1.7051000000000001</c:v>
                </c:pt>
                <c:pt idx="17934">
                  <c:v>1.7103999999999999</c:v>
                </c:pt>
                <c:pt idx="17935">
                  <c:v>1.7104999999999999</c:v>
                </c:pt>
                <c:pt idx="17936">
                  <c:v>1.7085999999999999</c:v>
                </c:pt>
                <c:pt idx="17937">
                  <c:v>1.7371000000000001</c:v>
                </c:pt>
                <c:pt idx="17938">
                  <c:v>1.7069000000000001</c:v>
                </c:pt>
                <c:pt idx="17939">
                  <c:v>1.7101999999999999</c:v>
                </c:pt>
                <c:pt idx="17940">
                  <c:v>1.7091000000000001</c:v>
                </c:pt>
                <c:pt idx="17941">
                  <c:v>1.706</c:v>
                </c:pt>
                <c:pt idx="17942">
                  <c:v>1.7107000000000001</c:v>
                </c:pt>
                <c:pt idx="17943">
                  <c:v>1.7063999999999999</c:v>
                </c:pt>
                <c:pt idx="17944">
                  <c:v>1.7055</c:v>
                </c:pt>
                <c:pt idx="17945">
                  <c:v>1.7059</c:v>
                </c:pt>
                <c:pt idx="17946">
                  <c:v>1.7043999999999999</c:v>
                </c:pt>
                <c:pt idx="17947">
                  <c:v>1.7094</c:v>
                </c:pt>
                <c:pt idx="17948">
                  <c:v>1.7054</c:v>
                </c:pt>
                <c:pt idx="17949">
                  <c:v>1.7059</c:v>
                </c:pt>
                <c:pt idx="17950">
                  <c:v>1.7097</c:v>
                </c:pt>
                <c:pt idx="17951">
                  <c:v>1.704</c:v>
                </c:pt>
                <c:pt idx="17952">
                  <c:v>1.7099</c:v>
                </c:pt>
                <c:pt idx="17953">
                  <c:v>1.7081</c:v>
                </c:pt>
                <c:pt idx="17954">
                  <c:v>1.7141</c:v>
                </c:pt>
                <c:pt idx="17955">
                  <c:v>1.7089000000000001</c:v>
                </c:pt>
                <c:pt idx="17956">
                  <c:v>1.7055</c:v>
                </c:pt>
                <c:pt idx="17957">
                  <c:v>1.7094</c:v>
                </c:pt>
                <c:pt idx="17958">
                  <c:v>1.7101</c:v>
                </c:pt>
                <c:pt idx="17959">
                  <c:v>1.7123999999999999</c:v>
                </c:pt>
                <c:pt idx="17960">
                  <c:v>1.7067000000000001</c:v>
                </c:pt>
                <c:pt idx="17961">
                  <c:v>1.7068000000000001</c:v>
                </c:pt>
                <c:pt idx="17962">
                  <c:v>1.7122999999999999</c:v>
                </c:pt>
                <c:pt idx="17963">
                  <c:v>1.7101</c:v>
                </c:pt>
                <c:pt idx="17964">
                  <c:v>1.7085999999999999</c:v>
                </c:pt>
                <c:pt idx="17965">
                  <c:v>1.7110000000000001</c:v>
                </c:pt>
                <c:pt idx="17966">
                  <c:v>1.7064999999999999</c:v>
                </c:pt>
                <c:pt idx="17967">
                  <c:v>1.7099</c:v>
                </c:pt>
                <c:pt idx="17968">
                  <c:v>1.7040999999999999</c:v>
                </c:pt>
                <c:pt idx="17969">
                  <c:v>1.7134</c:v>
                </c:pt>
                <c:pt idx="17970">
                  <c:v>1.7097</c:v>
                </c:pt>
                <c:pt idx="17971">
                  <c:v>1.7042999999999999</c:v>
                </c:pt>
                <c:pt idx="17972">
                  <c:v>1.7334000000000001</c:v>
                </c:pt>
                <c:pt idx="17973">
                  <c:v>1.7040999999999999</c:v>
                </c:pt>
                <c:pt idx="17974">
                  <c:v>1.7094</c:v>
                </c:pt>
                <c:pt idx="17975">
                  <c:v>1.7169000000000001</c:v>
                </c:pt>
                <c:pt idx="17976">
                  <c:v>1.7044999999999999</c:v>
                </c:pt>
                <c:pt idx="17977">
                  <c:v>1.7078</c:v>
                </c:pt>
                <c:pt idx="17978">
                  <c:v>1.7069000000000001</c:v>
                </c:pt>
                <c:pt idx="17979">
                  <c:v>1.7076</c:v>
                </c:pt>
                <c:pt idx="17980">
                  <c:v>1.7108000000000001</c:v>
                </c:pt>
                <c:pt idx="17981">
                  <c:v>1.7044999999999999</c:v>
                </c:pt>
                <c:pt idx="17982">
                  <c:v>1.7114</c:v>
                </c:pt>
                <c:pt idx="17983">
                  <c:v>1.7099</c:v>
                </c:pt>
                <c:pt idx="17984">
                  <c:v>1.7121</c:v>
                </c:pt>
                <c:pt idx="17985">
                  <c:v>1.7133</c:v>
                </c:pt>
                <c:pt idx="17986">
                  <c:v>1.7070000000000001</c:v>
                </c:pt>
                <c:pt idx="17987">
                  <c:v>1.7121</c:v>
                </c:pt>
                <c:pt idx="17988">
                  <c:v>1.708</c:v>
                </c:pt>
                <c:pt idx="17989">
                  <c:v>1.7110000000000001</c:v>
                </c:pt>
                <c:pt idx="17990">
                  <c:v>1.7117</c:v>
                </c:pt>
                <c:pt idx="17991">
                  <c:v>1.7097</c:v>
                </c:pt>
                <c:pt idx="17992">
                  <c:v>1.7095</c:v>
                </c:pt>
                <c:pt idx="17993">
                  <c:v>1.7069000000000001</c:v>
                </c:pt>
                <c:pt idx="17994">
                  <c:v>1.7345999999999999</c:v>
                </c:pt>
                <c:pt idx="17995">
                  <c:v>1.7085999999999999</c:v>
                </c:pt>
                <c:pt idx="17996">
                  <c:v>1.7089000000000001</c:v>
                </c:pt>
                <c:pt idx="17997">
                  <c:v>1.7137</c:v>
                </c:pt>
                <c:pt idx="17998">
                  <c:v>1.7081999999999999</c:v>
                </c:pt>
                <c:pt idx="17999">
                  <c:v>1.706</c:v>
                </c:pt>
                <c:pt idx="18000">
                  <c:v>1.7098</c:v>
                </c:pt>
                <c:pt idx="18001">
                  <c:v>1.7071000000000001</c:v>
                </c:pt>
                <c:pt idx="18002">
                  <c:v>1.7110000000000001</c:v>
                </c:pt>
                <c:pt idx="18003">
                  <c:v>1.7060999999999999</c:v>
                </c:pt>
                <c:pt idx="18004">
                  <c:v>1.7054</c:v>
                </c:pt>
                <c:pt idx="18005">
                  <c:v>1.7113</c:v>
                </c:pt>
                <c:pt idx="18006">
                  <c:v>1.7051000000000001</c:v>
                </c:pt>
                <c:pt idx="18007">
                  <c:v>1.7174</c:v>
                </c:pt>
                <c:pt idx="18008">
                  <c:v>1.7157</c:v>
                </c:pt>
                <c:pt idx="18009">
                  <c:v>1.7178</c:v>
                </c:pt>
                <c:pt idx="18010">
                  <c:v>1.7162999999999999</c:v>
                </c:pt>
                <c:pt idx="18011">
                  <c:v>1.7145999999999999</c:v>
                </c:pt>
                <c:pt idx="18012">
                  <c:v>1.7163999999999999</c:v>
                </c:pt>
                <c:pt idx="18013">
                  <c:v>1.7122999999999999</c:v>
                </c:pt>
                <c:pt idx="18014">
                  <c:v>1.7162999999999999</c:v>
                </c:pt>
                <c:pt idx="18015">
                  <c:v>1.7188000000000001</c:v>
                </c:pt>
                <c:pt idx="18016">
                  <c:v>1.7131000000000001</c:v>
                </c:pt>
                <c:pt idx="18017">
                  <c:v>1.7184999999999999</c:v>
                </c:pt>
                <c:pt idx="18018">
                  <c:v>1.7129000000000001</c:v>
                </c:pt>
                <c:pt idx="18019">
                  <c:v>1.716</c:v>
                </c:pt>
                <c:pt idx="18020">
                  <c:v>1.7151000000000001</c:v>
                </c:pt>
                <c:pt idx="18021">
                  <c:v>1.7393000000000001</c:v>
                </c:pt>
                <c:pt idx="18022">
                  <c:v>1.7178</c:v>
                </c:pt>
                <c:pt idx="18023">
                  <c:v>1.7103999999999999</c:v>
                </c:pt>
                <c:pt idx="18024">
                  <c:v>1.7130000000000001</c:v>
                </c:pt>
                <c:pt idx="18025">
                  <c:v>1.7415</c:v>
                </c:pt>
                <c:pt idx="18026">
                  <c:v>1.7130000000000001</c:v>
                </c:pt>
                <c:pt idx="18027">
                  <c:v>1.7159</c:v>
                </c:pt>
                <c:pt idx="18028">
                  <c:v>1.7176</c:v>
                </c:pt>
                <c:pt idx="18029">
                  <c:v>1.7150000000000001</c:v>
                </c:pt>
                <c:pt idx="18030">
                  <c:v>1.7130000000000001</c:v>
                </c:pt>
                <c:pt idx="18031">
                  <c:v>1.7123999999999999</c:v>
                </c:pt>
                <c:pt idx="18032">
                  <c:v>1.7163999999999999</c:v>
                </c:pt>
                <c:pt idx="18033">
                  <c:v>1.7143999999999999</c:v>
                </c:pt>
                <c:pt idx="18034">
                  <c:v>1.714</c:v>
                </c:pt>
                <c:pt idx="18035">
                  <c:v>1.7173</c:v>
                </c:pt>
                <c:pt idx="18036">
                  <c:v>1.7135</c:v>
                </c:pt>
                <c:pt idx="18037">
                  <c:v>1.7150000000000001</c:v>
                </c:pt>
                <c:pt idx="18038">
                  <c:v>1.7136</c:v>
                </c:pt>
                <c:pt idx="18039">
                  <c:v>1.72</c:v>
                </c:pt>
                <c:pt idx="18040">
                  <c:v>1.7224999999999999</c:v>
                </c:pt>
                <c:pt idx="18041">
                  <c:v>1.7148000000000001</c:v>
                </c:pt>
                <c:pt idx="18042">
                  <c:v>1.7162999999999999</c:v>
                </c:pt>
                <c:pt idx="18043">
                  <c:v>1.7152000000000001</c:v>
                </c:pt>
                <c:pt idx="18044">
                  <c:v>1.7132000000000001</c:v>
                </c:pt>
                <c:pt idx="18045">
                  <c:v>1.7181999999999999</c:v>
                </c:pt>
                <c:pt idx="18046">
                  <c:v>1.7141</c:v>
                </c:pt>
                <c:pt idx="18047">
                  <c:v>1.7210000000000001</c:v>
                </c:pt>
                <c:pt idx="18048">
                  <c:v>1.7149000000000001</c:v>
                </c:pt>
                <c:pt idx="18049">
                  <c:v>1.7128000000000001</c:v>
                </c:pt>
                <c:pt idx="18050">
                  <c:v>1.7153</c:v>
                </c:pt>
                <c:pt idx="18051">
                  <c:v>1.7126999999999999</c:v>
                </c:pt>
                <c:pt idx="18052">
                  <c:v>1.7143999999999999</c:v>
                </c:pt>
                <c:pt idx="18053">
                  <c:v>1.7166999999999999</c:v>
                </c:pt>
                <c:pt idx="18054">
                  <c:v>1.7125999999999999</c:v>
                </c:pt>
                <c:pt idx="18055">
                  <c:v>1.7191000000000001</c:v>
                </c:pt>
                <c:pt idx="18056">
                  <c:v>1.7134</c:v>
                </c:pt>
                <c:pt idx="18057">
                  <c:v>1.7169000000000001</c:v>
                </c:pt>
                <c:pt idx="18058">
                  <c:v>1.7182999999999999</c:v>
                </c:pt>
                <c:pt idx="18059">
                  <c:v>1.7121999999999999</c:v>
                </c:pt>
                <c:pt idx="18060">
                  <c:v>1.7203999999999999</c:v>
                </c:pt>
                <c:pt idx="18061">
                  <c:v>1.7176</c:v>
                </c:pt>
                <c:pt idx="18062">
                  <c:v>1.716</c:v>
                </c:pt>
                <c:pt idx="18063">
                  <c:v>1.7441</c:v>
                </c:pt>
                <c:pt idx="18064">
                  <c:v>1.7169000000000001</c:v>
                </c:pt>
                <c:pt idx="18065">
                  <c:v>1.7204999999999999</c:v>
                </c:pt>
                <c:pt idx="18066">
                  <c:v>1.7171000000000001</c:v>
                </c:pt>
                <c:pt idx="18067">
                  <c:v>1.7117</c:v>
                </c:pt>
                <c:pt idx="18068">
                  <c:v>1.7175</c:v>
                </c:pt>
                <c:pt idx="18069">
                  <c:v>1.7141</c:v>
                </c:pt>
                <c:pt idx="18070">
                  <c:v>1.7186999999999999</c:v>
                </c:pt>
                <c:pt idx="18071">
                  <c:v>1.716</c:v>
                </c:pt>
                <c:pt idx="18072">
                  <c:v>1.7153</c:v>
                </c:pt>
                <c:pt idx="18073">
                  <c:v>1.7177</c:v>
                </c:pt>
                <c:pt idx="18074">
                  <c:v>1.7397</c:v>
                </c:pt>
                <c:pt idx="18075">
                  <c:v>1.7168000000000001</c:v>
                </c:pt>
                <c:pt idx="18076">
                  <c:v>1.7170000000000001</c:v>
                </c:pt>
                <c:pt idx="18077">
                  <c:v>1.7158</c:v>
                </c:pt>
                <c:pt idx="18078">
                  <c:v>1.718</c:v>
                </c:pt>
                <c:pt idx="18079">
                  <c:v>1.7073</c:v>
                </c:pt>
                <c:pt idx="18080">
                  <c:v>1.7121999999999999</c:v>
                </c:pt>
                <c:pt idx="18081">
                  <c:v>1.7165999999999999</c:v>
                </c:pt>
                <c:pt idx="18082">
                  <c:v>1.7123999999999999</c:v>
                </c:pt>
                <c:pt idx="18083">
                  <c:v>1.7135</c:v>
                </c:pt>
                <c:pt idx="18084">
                  <c:v>1.7097</c:v>
                </c:pt>
                <c:pt idx="18085">
                  <c:v>1.7103999999999999</c:v>
                </c:pt>
                <c:pt idx="18086">
                  <c:v>1.7142999999999999</c:v>
                </c:pt>
                <c:pt idx="18087">
                  <c:v>1.7119</c:v>
                </c:pt>
                <c:pt idx="18088">
                  <c:v>1.7134</c:v>
                </c:pt>
                <c:pt idx="18089">
                  <c:v>1.7082999999999999</c:v>
                </c:pt>
                <c:pt idx="18090">
                  <c:v>1.7079</c:v>
                </c:pt>
                <c:pt idx="18091">
                  <c:v>1.7114</c:v>
                </c:pt>
                <c:pt idx="18092">
                  <c:v>1.7059</c:v>
                </c:pt>
                <c:pt idx="18093">
                  <c:v>1.7148000000000001</c:v>
                </c:pt>
                <c:pt idx="18094">
                  <c:v>1.7151000000000001</c:v>
                </c:pt>
                <c:pt idx="18095">
                  <c:v>1.7136</c:v>
                </c:pt>
                <c:pt idx="18096">
                  <c:v>1.7186999999999999</c:v>
                </c:pt>
                <c:pt idx="18097">
                  <c:v>1.7129000000000001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12-5519-446B-8A7D-E493F14AD7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9056128"/>
        <c:axId val="319063328"/>
      </c:scatterChart>
      <c:valAx>
        <c:axId val="319056128"/>
        <c:scaling>
          <c:logBase val="10"/>
          <c:orientation val="minMax"/>
          <c:max val="200000"/>
          <c:min val="1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 sz="1800"/>
                  <a:t># Mutations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9063328"/>
        <c:crosses val="autoZero"/>
        <c:crossBetween val="midCat"/>
      </c:valAx>
      <c:valAx>
        <c:axId val="319063328"/>
        <c:scaling>
          <c:orientation val="minMax"/>
          <c:max val="1.8"/>
          <c:min val="0.8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85000"/>
                  <a:lumOff val="1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 sz="1800"/>
                  <a:t>Speedup</a:t>
                </a:r>
                <a:endParaRPr lang="en-AU"/>
              </a:p>
            </c:rich>
          </c:tx>
          <c:layout>
            <c:manualLayout>
              <c:xMode val="edge"/>
              <c:yMode val="edge"/>
              <c:x val="5.0505050505050509E-3"/>
              <c:y val="0.3493615136303136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9056128"/>
        <c:crosses val="autoZero"/>
        <c:crossBetween val="midCat"/>
        <c:majorUnit val="0.2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dirty="0"/>
              <a:t>Field</a:t>
            </a:r>
            <a:r>
              <a:rPr lang="en-US" sz="2400" baseline="0" dirty="0"/>
              <a:t> Arithmetic</a:t>
            </a:r>
            <a:endParaRPr lang="en-AU" sz="24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CryptOpt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Sheet1!$A$3:$A$4</c:f>
              <c:strCache>
                <c:ptCount val="2"/>
                <c:pt idx="0">
                  <c:v>Curve25519</c:v>
                </c:pt>
                <c:pt idx="1">
                  <c:v>P256</c:v>
                </c:pt>
              </c:strCache>
            </c:strRef>
          </c:cat>
          <c:val>
            <c:numRef>
              <c:f>Sheet1!$B$3:$B$4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A0-411E-B300-B24B8AAC027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GCC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Sheet1!$A$3:$A$4</c:f>
              <c:strCache>
                <c:ptCount val="2"/>
                <c:pt idx="0">
                  <c:v>Curve25519</c:v>
                </c:pt>
                <c:pt idx="1">
                  <c:v>P256</c:v>
                </c:pt>
              </c:strCache>
            </c:strRef>
          </c:cat>
          <c:val>
            <c:numRef>
              <c:f>Sheet1!$C$3:$C$4</c:f>
              <c:numCache>
                <c:formatCode>General</c:formatCode>
                <c:ptCount val="2"/>
                <c:pt idx="0">
                  <c:v>1.1399999999999999</c:v>
                </c:pt>
                <c:pt idx="1">
                  <c:v>1.85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FA0-411E-B300-B24B8AAC027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Clang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Sheet1!$A$3:$A$4</c:f>
              <c:strCache>
                <c:ptCount val="2"/>
                <c:pt idx="0">
                  <c:v>Curve25519</c:v>
                </c:pt>
                <c:pt idx="1">
                  <c:v>P256</c:v>
                </c:pt>
              </c:strCache>
            </c:strRef>
          </c:cat>
          <c:val>
            <c:numRef>
              <c:f>Sheet1!$D$3:$D$4</c:f>
              <c:numCache>
                <c:formatCode>General</c:formatCode>
                <c:ptCount val="2"/>
                <c:pt idx="0">
                  <c:v>1.18</c:v>
                </c:pt>
                <c:pt idx="1">
                  <c:v>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FA0-411E-B300-B24B8AAC02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26370704"/>
        <c:axId val="926366384"/>
      </c:barChart>
      <c:catAx>
        <c:axId val="926370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26366384"/>
        <c:crosses val="autoZero"/>
        <c:auto val="1"/>
        <c:lblAlgn val="ctr"/>
        <c:lblOffset val="100"/>
        <c:noMultiLvlLbl val="0"/>
      </c:catAx>
      <c:valAx>
        <c:axId val="926366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 sz="1800" dirty="0"/>
                  <a:t>Cycles </a:t>
                </a:r>
                <a:r>
                  <a:rPr lang="en-US" sz="1800" b="0" i="0" u="none" strike="noStrike" kern="1200" baseline="0" dirty="0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(10 architectures)</a:t>
                </a:r>
                <a:endParaRPr lang="en-AU" sz="1800" dirty="0"/>
              </a:p>
            </c:rich>
          </c:tx>
          <c:layout>
            <c:manualLayout>
              <c:xMode val="edge"/>
              <c:yMode val="edge"/>
              <c:x val="7.7170418006430866E-3"/>
              <c:y val="0.2048103791948557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26370704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400" b="0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</a:rPr>
              <a:t>Scalar Multiplication</a:t>
            </a:r>
            <a:endParaRPr lang="en-AU" sz="24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CryptOpt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Average</c:v>
                </c:pt>
                <c:pt idx="1">
                  <c:v>13th Gen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2B-4A71-903F-2416D911186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 (donna c64)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Average</c:v>
                </c:pt>
                <c:pt idx="1">
                  <c:v>13th Gen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1.1000000000000001</c:v>
                </c:pt>
                <c:pt idx="1">
                  <c:v>1.1299999999999999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2B-4A71-903F-2416D911186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Hand Tuned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Average</c:v>
                </c:pt>
                <c:pt idx="1">
                  <c:v>13th Gen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1.01</c:v>
                </c:pt>
                <c:pt idx="1">
                  <c:v>1.06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2B-4A71-903F-2416D911186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847865087"/>
        <c:axId val="847867007"/>
      </c:barChart>
      <c:catAx>
        <c:axId val="847865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47867007"/>
        <c:crosses val="autoZero"/>
        <c:auto val="1"/>
        <c:lblAlgn val="ctr"/>
        <c:lblOffset val="100"/>
        <c:noMultiLvlLbl val="0"/>
      </c:catAx>
      <c:valAx>
        <c:axId val="8478670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" b="0" i="0" u="none" strike="noStrike" kern="1200" baseline="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 sz="1800" b="0" i="0" u="none" strike="noStrike" kern="1200" baseline="0" dirty="0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Cycles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" b="0" i="0" u="none" strike="noStrike" kern="1200" baseline="0">
                  <a:solidFill>
                    <a:prstClr val="black">
                      <a:lumMod val="65000"/>
                      <a:lumOff val="35000"/>
                    </a:prst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478650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128" b="1" i="0" u="none" strike="noStrike" kern="1200" cap="all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Desktop Browser 6/2023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128" b="1" i="0" u="none" strike="noStrike" kern="1200" cap="all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 Desktop Browser 6/2023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19AA-48AE-8F4A-C1F1A58A1726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19AA-48AE-8F4A-C1F1A58A1726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19AA-48AE-8F4A-C1F1A58A1726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19AA-48AE-8F4A-C1F1A58A1726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19AA-48AE-8F4A-C1F1A58A1726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B-19AA-48AE-8F4A-C1F1A58A1726}"/>
              </c:ext>
            </c:extLst>
          </c:dPt>
          <c:dLbls>
            <c:dLbl>
              <c:idx val="0"/>
              <c:layout>
                <c:manualLayout>
                  <c:x val="-4.9107145734155151E-2"/>
                  <c:y val="0.15017191596854307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80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24FBA97-97CA-45E1-A130-37C521AF88BC}" type="CATEGORYNAME">
                      <a:rPr lang="en-US" sz="1800" u="sng"/>
                      <a:pPr>
                        <a:defRPr sz="1800"/>
                      </a:pPr>
                      <a:t>[CATEGORY NAME]</a:t>
                    </a:fld>
                    <a:endParaRPr lang="en-A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9AA-48AE-8F4A-C1F1A58A1726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800" b="1" i="0" u="none" strike="noStrike" kern="1200" spc="0" baseline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982C4820-1C2B-4D53-B288-81138CAC56BA}" type="CATEGORYNAME">
                      <a:rPr lang="en-US" sz="1800" u="sng">
                        <a:solidFill>
                          <a:schemeClr val="accent2"/>
                        </a:solidFill>
                      </a:rPr>
                      <a:pPr>
                        <a:defRPr sz="1800"/>
                      </a:pPr>
                      <a:t>[CATEGORY NAME]</a:t>
                    </a:fld>
                    <a:endParaRPr lang="en-A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19AA-48AE-8F4A-C1F1A58A1726}"/>
                </c:ext>
              </c:extLst>
            </c:dLbl>
            <c:dLbl>
              <c:idx val="2"/>
              <c:layout>
                <c:manualLayout>
                  <c:x val="8.3160083160083165E-3"/>
                  <c:y val="-2.6926957764748711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9AA-48AE-8F4A-C1F1A58A1726}"/>
                </c:ext>
              </c:extLst>
            </c:dLbl>
            <c:dLbl>
              <c:idx val="3"/>
              <c:layout>
                <c:manualLayout>
                  <c:x val="-2.2018348623853212E-2"/>
                  <c:y val="1.077078310589948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4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9AA-48AE-8F4A-C1F1A58A1726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5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19AA-48AE-8F4A-C1F1A58A1726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spc="0" baseline="0">
                      <a:solidFill>
                        <a:schemeClr val="accent6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19AA-48AE-8F4A-C1F1A58A17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spc="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Chrome</c:v>
                </c:pt>
                <c:pt idx="1">
                  <c:v>Edge</c:v>
                </c:pt>
                <c:pt idx="2">
                  <c:v>Firefox</c:v>
                </c:pt>
                <c:pt idx="3">
                  <c:v>Safari</c:v>
                </c:pt>
                <c:pt idx="4">
                  <c:v>Opera</c:v>
                </c:pt>
                <c:pt idx="5">
                  <c:v>Other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60</c:v>
                </c:pt>
                <c:pt idx="1">
                  <c:v>10.71</c:v>
                </c:pt>
                <c:pt idx="2">
                  <c:v>6.01</c:v>
                </c:pt>
                <c:pt idx="3">
                  <c:v>14.7</c:v>
                </c:pt>
                <c:pt idx="4">
                  <c:v>5.34</c:v>
                </c:pt>
                <c:pt idx="5">
                  <c:v>2.35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AA-48AE-8F4A-C1F1A58A1726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94D851-43C3-417A-BE43-B18B729827E7}" type="datetimeFigureOut">
              <a:rPr lang="en-AU" smtClean="0"/>
              <a:t>30/06/2023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EEC61B-37DC-4A21-B415-E5BE8FE75E2C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934836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587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AU" dirty="0"/>
          </a:p>
        </p:txBody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just">
              <a:defRPr cap="none"/>
            </a:lvl1pPr>
          </a:lstStyle>
          <a:p>
            <a:r>
              <a:rPr lang="en-US" dirty="0" err="1"/>
              <a:t>joel</a:t>
            </a:r>
            <a:r>
              <a:rPr lang="en-US" dirty="0"/>
              <a:t> </a:t>
            </a:r>
            <a:r>
              <a:rPr lang="en-US" dirty="0" err="1"/>
              <a:t>kuepper</a:t>
            </a:r>
            <a:r>
              <a:rPr lang="en-US" dirty="0"/>
              <a:t> | </a:t>
            </a:r>
            <a:r>
              <a:rPr lang="en-US" dirty="0" err="1"/>
              <a:t>cryptopt</a:t>
            </a:r>
            <a:r>
              <a:rPr lang="en-US" dirty="0"/>
              <a:t> | </a:t>
            </a:r>
            <a:r>
              <a:rPr lang="en-US" dirty="0" err="1"/>
              <a:t>gecco</a:t>
            </a:r>
            <a:r>
              <a:rPr lang="en-US" dirty="0"/>
              <a:t> 2023 | </a:t>
            </a:r>
            <a:r>
              <a:rPr lang="en-US" dirty="0" err="1"/>
              <a:t>humies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15155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97280" y="1076325"/>
            <a:ext cx="10058400" cy="47927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just">
              <a:defRPr/>
            </a:lvl1pPr>
          </a:lstStyle>
          <a:p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092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4"/>
            <a:ext cx="10058400" cy="70230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152525"/>
            <a:ext cx="5579746" cy="47165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81800" y="1152525"/>
            <a:ext cx="4373880" cy="471657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just"/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08399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algn="just"/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7105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AU" dirty="0"/>
          </a:p>
        </p:txBody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4"/>
            <a:ext cx="10058400" cy="70230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147135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18.07.2023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67149" y="6459785"/>
            <a:ext cx="59186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000" cap="none" baseline="0">
                <a:solidFill>
                  <a:srgbClr val="FFFFFF"/>
                </a:solidFill>
              </a:defRPr>
            </a:lvl1pPr>
          </a:lstStyle>
          <a:p>
            <a:pPr algn="just"/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73789" y="6459785"/>
            <a:ext cx="58189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rgbClr val="FFFFFF"/>
                </a:solidFill>
              </a:defRPr>
            </a:lvl1pPr>
          </a:lstStyle>
          <a:p>
            <a:fld id="{330EA680-D336-4FF7-8B7A-9848BB0A1C3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188720" y="988906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2650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700" r:id="rId3"/>
    <p:sldLayoutId id="2147483703" r:id="rId4"/>
  </p:sldLayoutIdLst>
  <p:hf hdr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gif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B821CAF-5036-09DB-11BB-FAB5500D3FD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CryptOpt</a:t>
            </a:r>
            <a:endParaRPr lang="en-AU" dirty="0"/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2334D42B-E50E-0781-FA38-9CD0EA224BD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sz="2400" cap="none" dirty="0"/>
              <a:t>Can Write Faster Security-critical Code Than Humans</a:t>
            </a: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E48C4267-3058-EC7D-51A6-17F7B0003F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FBEEA32E-5264-2CA1-DF74-62C6591B55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3285D082-EA8A-AC90-32E3-23F97D30C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909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627378-299D-03E9-6256-EC6648419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2023: Performance Results</a:t>
            </a:r>
            <a:r>
              <a:rPr lang="en-US" sz="4400" dirty="0"/>
              <a:t> </a:t>
            </a:r>
            <a:r>
              <a:rPr lang="en-US" sz="2700" dirty="0"/>
              <a:t> (two curves against compiler)</a:t>
            </a:r>
            <a:endParaRPr lang="en-AU" sz="3100" dirty="0"/>
          </a:p>
        </p:txBody>
      </p:sp>
      <p:graphicFrame>
        <p:nvGraphicFramePr>
          <p:cNvPr id="15" name="Content Placeholder 14">
            <a:extLst>
              <a:ext uri="{FF2B5EF4-FFF2-40B4-BE49-F238E27FC236}">
                <a16:creationId xmlns:a16="http://schemas.microsoft.com/office/drawing/2014/main" id="{F63BF5C6-2D40-8796-C0B1-E93CF5C3147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48432767"/>
              </p:ext>
            </p:extLst>
          </p:nvPr>
        </p:nvGraphicFramePr>
        <p:xfrm>
          <a:off x="1096963" y="1076325"/>
          <a:ext cx="10058400" cy="4792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14CADA6-1E78-17DB-9CA0-AB4924D49A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01AF3BD-E6E4-71F4-F2DF-326D9F562B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8E6B946-4A87-1E97-DC84-CADA8C8A98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307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 uiExpand="1">
        <p:bldSub>
          <a:bldChart bld="series"/>
        </p:bldSub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627378-299D-03E9-6256-EC6648419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2023: Performance Results </a:t>
            </a:r>
            <a:r>
              <a:rPr lang="en-US" sz="2000" dirty="0"/>
              <a:t>(Curve25519 against compiler and human)</a:t>
            </a:r>
            <a:endParaRPr lang="en-AU" sz="3100" dirty="0"/>
          </a:p>
        </p:txBody>
      </p:sp>
      <p:graphicFrame>
        <p:nvGraphicFramePr>
          <p:cNvPr id="12" name="Content Placeholder 11">
            <a:extLst>
              <a:ext uri="{FF2B5EF4-FFF2-40B4-BE49-F238E27FC236}">
                <a16:creationId xmlns:a16="http://schemas.microsoft.com/office/drawing/2014/main" id="{6B01FEA5-10B0-3ABF-E08B-F3FFF3ECC3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05597461"/>
              </p:ext>
            </p:extLst>
          </p:nvPr>
        </p:nvGraphicFramePr>
        <p:xfrm>
          <a:off x="1096963" y="1076325"/>
          <a:ext cx="10058400" cy="4792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14CADA6-1E78-17DB-9CA0-AB4924D49A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01AF3BD-E6E4-71F4-F2DF-326D9F562B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8E6B946-4A87-1E97-DC84-CADA8C8A98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219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2" grpId="0">
        <p:bldSub>
          <a:bldChart bld="category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81FB03-EC25-D6FC-210F-20EBBEC039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dirty="0">
                <a:ea typeface="Calibri Light"/>
                <a:cs typeface="Calibri Light"/>
              </a:rPr>
              <a:t>2023</a:t>
            </a:r>
            <a:r>
              <a:rPr lang="en-AU" dirty="0"/>
              <a:t>: </a:t>
            </a:r>
            <a:r>
              <a:rPr lang="en-AU" dirty="0" err="1"/>
              <a:t>CryptOpt</a:t>
            </a:r>
            <a:endParaRPr lang="en-AU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0C6B436-D58A-9FF2-4600-D40BED5CB87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Autofit/>
          </a:bodyPr>
          <a:lstStyle/>
          <a:p>
            <a:r>
              <a:rPr lang="en-US" sz="2800" dirty="0">
                <a:ea typeface="Calibri"/>
                <a:cs typeface="Calibri"/>
              </a:rPr>
              <a:t>Can we do better than compilers?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Yes, Speedup of up to 2.5x over compiler</a:t>
            </a:r>
          </a:p>
          <a:p>
            <a:r>
              <a:rPr lang="en-US" sz="2800" dirty="0">
                <a:ea typeface="Calibri"/>
                <a:cs typeface="Calibri"/>
              </a:rPr>
              <a:t>And Humans?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On-par (on average)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Outperform on latest architectures</a:t>
            </a:r>
          </a:p>
          <a:p>
            <a:r>
              <a:rPr lang="en-US" sz="2800" dirty="0">
                <a:ea typeface="Calibri"/>
                <a:cs typeface="Calibri"/>
              </a:rPr>
              <a:t>And now?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Curve25519 Code in </a:t>
            </a:r>
            <a:r>
              <a:rPr lang="en-US" sz="2400" dirty="0" err="1">
                <a:ea typeface="Calibri"/>
                <a:cs typeface="Calibri"/>
              </a:rPr>
              <a:t>BoringSSL</a:t>
            </a:r>
            <a:endParaRPr lang="en-US" sz="2400" dirty="0">
              <a:ea typeface="Calibri"/>
              <a:cs typeface="Calibri"/>
            </a:endParaRPr>
          </a:p>
          <a:p>
            <a:pPr lvl="1"/>
            <a:r>
              <a:rPr lang="en-US" sz="2400" dirty="0">
                <a:ea typeface="Calibri"/>
                <a:cs typeface="Calibri"/>
              </a:rPr>
              <a:t>Bitcoin-Core PR #1329</a:t>
            </a:r>
          </a:p>
          <a:p>
            <a:r>
              <a:rPr lang="en-US" sz="2800" dirty="0">
                <a:ea typeface="Calibri"/>
                <a:cs typeface="Calibri"/>
              </a:rPr>
              <a:t>Future?</a:t>
            </a:r>
          </a:p>
          <a:p>
            <a:pPr lvl="1"/>
            <a:r>
              <a:rPr lang="en-US" sz="2400" dirty="0">
                <a:ea typeface="Calibri"/>
                <a:cs typeface="Calibri"/>
              </a:rPr>
              <a:t>No more hand-optimizing Assembly</a:t>
            </a:r>
          </a:p>
        </p:txBody>
      </p:sp>
      <p:graphicFrame>
        <p:nvGraphicFramePr>
          <p:cNvPr id="8" name="Content Placeholder 13">
            <a:extLst>
              <a:ext uri="{FF2B5EF4-FFF2-40B4-BE49-F238E27FC236}">
                <a16:creationId xmlns:a16="http://schemas.microsoft.com/office/drawing/2014/main" id="{A2E91D06-4E26-2F3C-D86F-AFBE5A893CC3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03724621"/>
              </p:ext>
            </p:extLst>
          </p:nvPr>
        </p:nvGraphicFramePr>
        <p:xfrm>
          <a:off x="6515100" y="1152525"/>
          <a:ext cx="5191125" cy="4716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CF073A-02D2-2583-9195-60A2F80B5E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C86F41-33FF-7EF6-BEA8-B7C491D82E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BD1BB8C-DB26-2008-7900-F646FADE5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761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Graphic spid="8" grpId="0">
        <p:bldAsOne/>
      </p:bldGraphic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2FE0D3-B349-80E4-0A47-77776C39CE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Implementations (last 30+years)</a:t>
            </a:r>
            <a:endParaRPr lang="en-A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2030C0-249E-9212-08ED-F7ABFAB524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1C287B-33D4-4C3A-8072-E21D251DBA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17" name="Slide Number Placeholder 16">
            <a:extLst>
              <a:ext uri="{FF2B5EF4-FFF2-40B4-BE49-F238E27FC236}">
                <a16:creationId xmlns:a16="http://schemas.microsoft.com/office/drawing/2014/main" id="{DDC03CC2-636E-151A-9C1A-1E5CDDC1C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13</a:t>
            </a:fld>
            <a:endParaRPr lang="en-US"/>
          </a:p>
        </p:txBody>
      </p:sp>
      <p:pic>
        <p:nvPicPr>
          <p:cNvPr id="6" name="Picture 5" descr="Avatar, human, man, occupation, profession, programmer icon - Download ...">
            <a:extLst>
              <a:ext uri="{FF2B5EF4-FFF2-40B4-BE49-F238E27FC236}">
                <a16:creationId xmlns:a16="http://schemas.microsoft.com/office/drawing/2014/main" id="{4252E9E1-559C-D8B5-EC7E-557F523FEA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22" r="12466"/>
          <a:stretch/>
        </p:blipFill>
        <p:spPr bwMode="auto">
          <a:xfrm>
            <a:off x="1344387" y="1832084"/>
            <a:ext cx="1427448" cy="1923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4403D81-42C5-0170-CF26-A9F61B02D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700635" y="2175980"/>
            <a:ext cx="1579572" cy="1579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8" descr="Running Rabbit Svg Png Icon Free Download (#431207) - OnlineWebFonts.COM">
            <a:extLst>
              <a:ext uri="{FF2B5EF4-FFF2-40B4-BE49-F238E27FC236}">
                <a16:creationId xmlns:a16="http://schemas.microsoft.com/office/drawing/2014/main" id="{B33B4F70-4F86-DF10-F409-A087EF31A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1812" y="4179238"/>
            <a:ext cx="968244" cy="95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0" descr="Snail Icon #33414 - Free Icons Library">
            <a:extLst>
              <a:ext uri="{FF2B5EF4-FFF2-40B4-BE49-F238E27FC236}">
                <a16:creationId xmlns:a16="http://schemas.microsoft.com/office/drawing/2014/main" id="{62ED0B98-7747-BD5C-AD8D-8634E97D9C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3098" y="1778460"/>
            <a:ext cx="1105673" cy="1105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asm Icon - Free PNG &amp; SVG 762420 - Noun Project">
            <a:extLst>
              <a:ext uri="{FF2B5EF4-FFF2-40B4-BE49-F238E27FC236}">
                <a16:creationId xmlns:a16="http://schemas.microsoft.com/office/drawing/2014/main" id="{29FA1E6D-1F32-E310-BCEB-3F0B6BAA52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2292" y="4305372"/>
            <a:ext cx="1342700" cy="134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Picture 2" descr="asm Icon - Free PNG &amp; SVG 762420 - Noun Project">
            <a:extLst>
              <a:ext uri="{FF2B5EF4-FFF2-40B4-BE49-F238E27FC236}">
                <a16:creationId xmlns:a16="http://schemas.microsoft.com/office/drawing/2014/main" id="{37AE44FF-D15B-36C8-0EC7-10B87EE66C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6215" y="2349621"/>
            <a:ext cx="1343490" cy="134349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Arrow: Right 14">
            <a:extLst>
              <a:ext uri="{FF2B5EF4-FFF2-40B4-BE49-F238E27FC236}">
                <a16:creationId xmlns:a16="http://schemas.microsoft.com/office/drawing/2014/main" id="{953C2709-4AD3-7B0B-DADF-EADF36F140C6}"/>
              </a:ext>
            </a:extLst>
          </p:cNvPr>
          <p:cNvSpPr/>
          <p:nvPr/>
        </p:nvSpPr>
        <p:spPr>
          <a:xfrm>
            <a:off x="2977065" y="2550899"/>
            <a:ext cx="723570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0C351A2E-676F-7FE6-DC7C-6ED3EB2F46FB}"/>
              </a:ext>
            </a:extLst>
          </p:cNvPr>
          <p:cNvSpPr/>
          <p:nvPr/>
        </p:nvSpPr>
        <p:spPr>
          <a:xfrm>
            <a:off x="5607453" y="2695501"/>
            <a:ext cx="1579572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/>
              <a:t>Compile</a:t>
            </a:r>
          </a:p>
        </p:txBody>
      </p:sp>
      <p:pic>
        <p:nvPicPr>
          <p:cNvPr id="11" name="Picture 16" descr="f8a828c5e3d15459e832aff60bb31d73_certificate-certificate-symbol-clip ...">
            <a:extLst>
              <a:ext uri="{FF2B5EF4-FFF2-40B4-BE49-F238E27FC236}">
                <a16:creationId xmlns:a16="http://schemas.microsoft.com/office/drawing/2014/main" id="{1909C559-643B-40D3-12C6-B7B005F61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520" y="2845408"/>
            <a:ext cx="1033123" cy="1033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DB7FAEE-9AEE-9D60-20A8-2D9E1BEA6A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423098" y="2884133"/>
            <a:ext cx="952255" cy="1105674"/>
          </a:xfrm>
          <a:prstGeom prst="rect">
            <a:avLst/>
          </a:prstGeom>
        </p:spPr>
      </p:pic>
      <p:pic>
        <p:nvPicPr>
          <p:cNvPr id="19" name="Picture 14" descr="Computer Icons Check mark Symbol Download - correct png download - 3000 ...">
            <a:extLst>
              <a:ext uri="{FF2B5EF4-FFF2-40B4-BE49-F238E27FC236}">
                <a16:creationId xmlns:a16="http://schemas.microsoft.com/office/drawing/2014/main" id="{D6CD91DE-9036-9040-7334-86E0B81069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4935" y="2877374"/>
            <a:ext cx="1632678" cy="1219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499B236-3B93-7CC3-FA9C-44EDA5C4CC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44205" y="5129661"/>
            <a:ext cx="446478" cy="518411"/>
          </a:xfrm>
          <a:prstGeom prst="rect">
            <a:avLst/>
          </a:prstGeom>
        </p:spPr>
      </p:pic>
      <p:sp>
        <p:nvSpPr>
          <p:cNvPr id="22" name="Arrow: Right 21">
            <a:extLst>
              <a:ext uri="{FF2B5EF4-FFF2-40B4-BE49-F238E27FC236}">
                <a16:creationId xmlns:a16="http://schemas.microsoft.com/office/drawing/2014/main" id="{9E0F8C06-F4E7-0364-03DF-35194257BD35}"/>
              </a:ext>
            </a:extLst>
          </p:cNvPr>
          <p:cNvSpPr/>
          <p:nvPr/>
        </p:nvSpPr>
        <p:spPr>
          <a:xfrm rot="987402">
            <a:off x="2801464" y="4079791"/>
            <a:ext cx="4774094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/>
              <a:t>Manually optimize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8B1BCBB-6537-657C-7C93-4096AA924077}"/>
              </a:ext>
            </a:extLst>
          </p:cNvPr>
          <p:cNvSpPr/>
          <p:nvPr/>
        </p:nvSpPr>
        <p:spPr>
          <a:xfrm>
            <a:off x="1983486" y="2803494"/>
            <a:ext cx="7625844" cy="217968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 Very Fast    ↔    Certified Correct</a:t>
            </a:r>
            <a:endParaRPr lang="en-AU" sz="4000" dirty="0"/>
          </a:p>
        </p:txBody>
      </p:sp>
      <p:sp>
        <p:nvSpPr>
          <p:cNvPr id="3" name="Explosion: 8 Points 2">
            <a:extLst>
              <a:ext uri="{FF2B5EF4-FFF2-40B4-BE49-F238E27FC236}">
                <a16:creationId xmlns:a16="http://schemas.microsoft.com/office/drawing/2014/main" id="{D0B90D5A-D127-0672-C165-85D1A63AED2D}"/>
              </a:ext>
            </a:extLst>
          </p:cNvPr>
          <p:cNvSpPr/>
          <p:nvPr/>
        </p:nvSpPr>
        <p:spPr>
          <a:xfrm rot="20030954">
            <a:off x="4119939" y="3037262"/>
            <a:ext cx="2049756" cy="1793484"/>
          </a:xfrm>
          <a:prstGeom prst="irregularSeal1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chemeClr val="tx1"/>
                </a:solidFill>
              </a:rPr>
              <a:t>AND</a:t>
            </a:r>
            <a:endParaRPr lang="en-AU" sz="3600" dirty="0">
              <a:solidFill>
                <a:schemeClr val="tx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A4F7A47-93A7-84B1-BEE9-0DAF5F7E3616}"/>
              </a:ext>
            </a:extLst>
          </p:cNvPr>
          <p:cNvSpPr/>
          <p:nvPr/>
        </p:nvSpPr>
        <p:spPr>
          <a:xfrm>
            <a:off x="4910294" y="263569"/>
            <a:ext cx="3732984" cy="70607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/>
              <a:t>From Now On</a:t>
            </a:r>
            <a:endParaRPr lang="en-AU" sz="4800" dirty="0"/>
          </a:p>
        </p:txBody>
      </p:sp>
      <p:pic>
        <p:nvPicPr>
          <p:cNvPr id="26" name="Picture 14" descr="Computer Icons Check mark Symbol Download - correct png download - 3000 ...">
            <a:extLst>
              <a:ext uri="{FF2B5EF4-FFF2-40B4-BE49-F238E27FC236}">
                <a16:creationId xmlns:a16="http://schemas.microsoft.com/office/drawing/2014/main" id="{399627DF-D6DE-C782-2129-7333A9C6A7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6499" y="5047377"/>
            <a:ext cx="968244" cy="722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10268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1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1288116"/>
            <a:ext cx="10058400" cy="1143000"/>
          </a:xfrm>
        </p:spPr>
        <p:txBody>
          <a:bodyPr/>
          <a:lstStyle/>
          <a:p>
            <a:r>
              <a:rPr lang="en-US" dirty="0" err="1"/>
              <a:t>CryptOpt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97280" y="3623896"/>
            <a:ext cx="10058400" cy="771155"/>
          </a:xfrm>
        </p:spPr>
        <p:txBody>
          <a:bodyPr>
            <a:normAutofit/>
          </a:bodyPr>
          <a:lstStyle/>
          <a:p>
            <a:r>
              <a:rPr lang="en-AU" u="sng" cap="none" spc="-150" dirty="0"/>
              <a:t>Joel Kuepper</a:t>
            </a:r>
            <a:r>
              <a:rPr lang="en-AU" cap="none" spc="-150" dirty="0"/>
              <a:t>, Andres </a:t>
            </a:r>
            <a:r>
              <a:rPr lang="en-AU" cap="none" spc="-150" dirty="0" err="1"/>
              <a:t>Erbsen</a:t>
            </a:r>
            <a:r>
              <a:rPr lang="en-AU" cap="none" spc="-150" dirty="0"/>
              <a:t>, Jason Gross, Owen </a:t>
            </a:r>
            <a:r>
              <a:rPr lang="en-AU" cap="none" spc="-150" dirty="0" err="1"/>
              <a:t>Conoly</a:t>
            </a:r>
            <a:r>
              <a:rPr lang="en-AU" cap="none" spc="-150" dirty="0"/>
              <a:t>, </a:t>
            </a:r>
            <a:r>
              <a:rPr lang="en-AU" cap="none" spc="-150" dirty="0" err="1"/>
              <a:t>Chuyue</a:t>
            </a:r>
            <a:r>
              <a:rPr lang="en-AU" cap="none" spc="-150" dirty="0"/>
              <a:t> Sun, Samuel Tian, David Wu, Adam </a:t>
            </a:r>
            <a:r>
              <a:rPr lang="en-AU" cap="none" spc="-150" dirty="0" err="1"/>
              <a:t>Chlipala</a:t>
            </a:r>
            <a:r>
              <a:rPr lang="en-AU" cap="none" spc="-150" dirty="0"/>
              <a:t>, Chitchanok </a:t>
            </a:r>
            <a:r>
              <a:rPr lang="en-AU" cap="none" spc="-150" dirty="0" err="1"/>
              <a:t>Chuengsatiansup</a:t>
            </a:r>
            <a:r>
              <a:rPr lang="en-AU" cap="none" spc="-150" dirty="0"/>
              <a:t>, Daniel </a:t>
            </a:r>
            <a:r>
              <a:rPr lang="en-AU" cap="none" spc="-150" dirty="0" err="1"/>
              <a:t>Genkin</a:t>
            </a:r>
            <a:r>
              <a:rPr lang="en-AU" cap="none" spc="-150" dirty="0"/>
              <a:t>, Markus Wagner, Yuval </a:t>
            </a:r>
            <a:r>
              <a:rPr lang="en-AU" cap="none" spc="-150" dirty="0" err="1"/>
              <a:t>Yarom</a:t>
            </a:r>
            <a:r>
              <a:rPr lang="en-AU" cap="none" spc="-150" dirty="0"/>
              <a:t> </a:t>
            </a:r>
            <a:endParaRPr lang="en-US" cap="none" spc="-15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517498C-F62C-CA65-AC45-664669077AFC}"/>
              </a:ext>
            </a:extLst>
          </p:cNvPr>
          <p:cNvSpPr txBox="1">
            <a:spLocks/>
          </p:cNvSpPr>
          <p:nvPr/>
        </p:nvSpPr>
        <p:spPr>
          <a:xfrm>
            <a:off x="1097280" y="2135435"/>
            <a:ext cx="10058400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8000" kern="1200" spc="-5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/>
              <a:t>Verified Compilation with Randomized Program Search for Cryptographic Primitives</a:t>
            </a:r>
          </a:p>
        </p:txBody>
      </p:sp>
      <p:pic>
        <p:nvPicPr>
          <p:cNvPr id="9" name="Picture 8" descr="A picture containing font, text, graphics, symbol&#10;&#10;Description automatically generated">
            <a:extLst>
              <a:ext uri="{FF2B5EF4-FFF2-40B4-BE49-F238E27FC236}">
                <a16:creationId xmlns:a16="http://schemas.microsoft.com/office/drawing/2014/main" id="{4777DEBE-BD64-4C8C-FC0E-ADDF41D82D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5000" y="5103018"/>
            <a:ext cx="1080000" cy="1080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1027A1-65CA-DC5B-D567-8123096C7C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38000" y="5112913"/>
            <a:ext cx="1080000" cy="1060210"/>
          </a:xfrm>
          <a:prstGeom prst="rect">
            <a:avLst/>
          </a:prstGeom>
        </p:spPr>
      </p:pic>
      <p:pic>
        <p:nvPicPr>
          <p:cNvPr id="13" name="Picture 12" descr="A blue and white logo with white text&#10;&#10;Description automatically generated with low confidence">
            <a:extLst>
              <a:ext uri="{FF2B5EF4-FFF2-40B4-BE49-F238E27FC236}">
                <a16:creationId xmlns:a16="http://schemas.microsoft.com/office/drawing/2014/main" id="{F69D81C4-C030-74B6-4B91-F16CE7DB528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4000" y="5242518"/>
            <a:ext cx="1080000" cy="801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687150DE-9477-0759-8340-341342C5035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533000" y="5368073"/>
            <a:ext cx="1080000" cy="549890"/>
          </a:xfrm>
          <a:prstGeom prst="rect">
            <a:avLst/>
          </a:prstGeom>
        </p:spPr>
      </p:pic>
      <p:pic>
        <p:nvPicPr>
          <p:cNvPr id="19" name="Picture 18" descr="A picture containing text, bird, emblem, logo&#10;&#10;Description automatically generated">
            <a:extLst>
              <a:ext uri="{FF2B5EF4-FFF2-40B4-BE49-F238E27FC236}">
                <a16:creationId xmlns:a16="http://schemas.microsoft.com/office/drawing/2014/main" id="{7F112E42-6D2A-0439-ABB2-27589A7658E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6000" y="5103018"/>
            <a:ext cx="1080000" cy="1080000"/>
          </a:xfrm>
          <a:prstGeom prst="rect">
            <a:avLst/>
          </a:prstGeom>
        </p:spPr>
      </p:pic>
      <p:pic>
        <p:nvPicPr>
          <p:cNvPr id="21" name="Picture 20" descr="A picture containing text, logo, graphics, graphic design&#10;&#10;Description automatically generated">
            <a:extLst>
              <a:ext uri="{FF2B5EF4-FFF2-40B4-BE49-F238E27FC236}">
                <a16:creationId xmlns:a16="http://schemas.microsoft.com/office/drawing/2014/main" id="{E47E0677-964A-5F67-C129-D4886C30DAC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000" y="5235048"/>
            <a:ext cx="1080000" cy="81594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C13EB99E-D59D-3B44-7BCC-3E74A01D5CE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97000" y="5163490"/>
            <a:ext cx="1080000" cy="95905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F8B6A4D9-F6EF-D368-E218-F2A9FB588CF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42" t="12763" r="13993" b="11280"/>
          <a:stretch/>
        </p:blipFill>
        <p:spPr>
          <a:xfrm>
            <a:off x="9427633" y="96716"/>
            <a:ext cx="1356050" cy="1396359"/>
          </a:xfrm>
          <a:prstGeom prst="rect">
            <a:avLst/>
          </a:prstGeom>
          <a:solidFill>
            <a:srgbClr val="E1E1DB"/>
          </a:solidFill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8CB28803-5A07-09D8-BC64-F1A231831506}"/>
              </a:ext>
            </a:extLst>
          </p:cNvPr>
          <p:cNvSpPr txBox="1"/>
          <p:nvPr/>
        </p:nvSpPr>
        <p:spPr>
          <a:xfrm>
            <a:off x="8874000" y="1399740"/>
            <a:ext cx="25298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Courier New" panose="02070309020205020404" pitchFamily="49" charset="0"/>
                <a:cs typeface="Courier New" panose="02070309020205020404" pitchFamily="49" charset="0"/>
              </a:rPr>
              <a:t>Github.com/</a:t>
            </a:r>
          </a:p>
          <a:p>
            <a:pPr algn="ctr"/>
            <a:r>
              <a:rPr lang="en-US" sz="1600" dirty="0">
                <a:latin typeface="Courier New" panose="02070309020205020404" pitchFamily="49" charset="0"/>
                <a:cs typeface="Courier New" panose="02070309020205020404" pitchFamily="49" charset="0"/>
              </a:rPr>
              <a:t>0xADE1A1DE/</a:t>
            </a:r>
            <a:r>
              <a:rPr lang="en-US" sz="16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CryptOpt</a:t>
            </a:r>
            <a:endParaRPr lang="en-AU" sz="16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E9E8C8F-5335-744E-357A-2A186C253C97}"/>
              </a:ext>
            </a:extLst>
          </p:cNvPr>
          <p:cNvSpPr txBox="1"/>
          <p:nvPr/>
        </p:nvSpPr>
        <p:spPr>
          <a:xfrm>
            <a:off x="9866298" y="2855457"/>
            <a:ext cx="120670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(PLDI ’23)</a:t>
            </a:r>
            <a:endParaRPr lang="en-AU" dirty="0"/>
          </a:p>
        </p:txBody>
      </p:sp>
      <p:sp>
        <p:nvSpPr>
          <p:cNvPr id="29" name="Date Placeholder 28">
            <a:extLst>
              <a:ext uri="{FF2B5EF4-FFF2-40B4-BE49-F238E27FC236}">
                <a16:creationId xmlns:a16="http://schemas.microsoft.com/office/drawing/2014/main" id="{6AC56434-A057-AF02-2A15-41560FFCD2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30" name="Footer Placeholder 29">
            <a:extLst>
              <a:ext uri="{FF2B5EF4-FFF2-40B4-BE49-F238E27FC236}">
                <a16:creationId xmlns:a16="http://schemas.microsoft.com/office/drawing/2014/main" id="{6A01B4A0-5472-1F19-14A4-5C75289973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</a:t>
            </a:r>
            <a:r>
              <a:rPr lang="en-US" err="1"/>
              <a:t>CryptOpt</a:t>
            </a:r>
            <a:r>
              <a:rPr lang="en-US"/>
              <a:t> | GECCO 2023 | HUMIES</a:t>
            </a:r>
            <a:endParaRPr lang="en-US" dirty="0"/>
          </a:p>
        </p:txBody>
      </p:sp>
      <p:sp>
        <p:nvSpPr>
          <p:cNvPr id="31" name="Slide Number Placeholder 30">
            <a:extLst>
              <a:ext uri="{FF2B5EF4-FFF2-40B4-BE49-F238E27FC236}">
                <a16:creationId xmlns:a16="http://schemas.microsoft.com/office/drawing/2014/main" id="{C08D6C6B-4BB5-AD59-6077-537E2C67A3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2232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1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8" name="Picture 12">
            <a:extLst>
              <a:ext uri="{FF2B5EF4-FFF2-40B4-BE49-F238E27FC236}">
                <a16:creationId xmlns:a16="http://schemas.microsoft.com/office/drawing/2014/main" id="{F112C4CB-02C8-5078-8EDD-B284137DAD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9154508" y="3834607"/>
            <a:ext cx="2668115" cy="198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47D415BF-7D71-C695-0D55-DE4A928ADA80}"/>
              </a:ext>
            </a:extLst>
          </p:cNvPr>
          <p:cNvPicPr>
            <a:picLocks noGrp="1" noChangeAspect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94458" y="1407257"/>
            <a:ext cx="3748088" cy="3746500"/>
          </a:xfr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186650A-CC08-81AC-4CB3-376CD709F340}"/>
              </a:ext>
            </a:extLst>
          </p:cNvPr>
          <p:cNvSpPr/>
          <p:nvPr/>
        </p:nvSpPr>
        <p:spPr>
          <a:xfrm>
            <a:off x="2133275" y="2366107"/>
            <a:ext cx="1899856" cy="9144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/>
              <a:t>Authenticity</a:t>
            </a:r>
            <a:endParaRPr lang="en-AU" sz="200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6787FD-DF71-039E-F293-465B94BD556B}"/>
              </a:ext>
            </a:extLst>
          </p:cNvPr>
          <p:cNvSpPr/>
          <p:nvPr/>
        </p:nvSpPr>
        <p:spPr>
          <a:xfrm>
            <a:off x="2149015" y="3682184"/>
            <a:ext cx="1899856" cy="9144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/>
              <a:t>Confidentiality</a:t>
            </a:r>
          </a:p>
        </p:txBody>
      </p:sp>
      <p:pic>
        <p:nvPicPr>
          <p:cNvPr id="1026" name="Picture 2" descr="WhatsApp Logo, symbol, meaning, history, PNG, brand">
            <a:extLst>
              <a:ext uri="{FF2B5EF4-FFF2-40B4-BE49-F238E27FC236}">
                <a16:creationId xmlns:a16="http://schemas.microsoft.com/office/drawing/2014/main" id="{E3B69602-A5C2-79E2-1418-2F110A5C82F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31" r="21994"/>
          <a:stretch/>
        </p:blipFill>
        <p:spPr bwMode="auto">
          <a:xfrm>
            <a:off x="2149015" y="4961205"/>
            <a:ext cx="873919" cy="867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ere Are The Best Messaging Apps For Privacy And Security In 2020">
            <a:extLst>
              <a:ext uri="{FF2B5EF4-FFF2-40B4-BE49-F238E27FC236}">
                <a16:creationId xmlns:a16="http://schemas.microsoft.com/office/drawing/2014/main" id="{9C085FAC-A6E9-95E6-086B-D6B13E56F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345" y="3682184"/>
            <a:ext cx="979528" cy="979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60AD4A0C-8FDF-07D4-DE63-18A2993106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92" b="8492"/>
          <a:stretch/>
        </p:blipFill>
        <p:spPr bwMode="auto">
          <a:xfrm>
            <a:off x="413346" y="972163"/>
            <a:ext cx="3619786" cy="1094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4" name="Picture 20">
            <a:extLst>
              <a:ext uri="{FF2B5EF4-FFF2-40B4-BE49-F238E27FC236}">
                <a16:creationId xmlns:a16="http://schemas.microsoft.com/office/drawing/2014/main" id="{9F651D93-622A-B5B8-0C33-CAE7B90E91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158870" y="465801"/>
            <a:ext cx="2668115" cy="1600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8A577EA-E5BF-1766-4AED-B28B8428B98C}"/>
              </a:ext>
            </a:extLst>
          </p:cNvPr>
          <p:cNvSpPr/>
          <p:nvPr/>
        </p:nvSpPr>
        <p:spPr>
          <a:xfrm>
            <a:off x="8135883" y="2366107"/>
            <a:ext cx="1899856" cy="9144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/>
              <a:t>Integrity</a:t>
            </a:r>
            <a:endParaRPr lang="en-AU" sz="2000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B865E118-38B9-1959-93DC-860FEF080D87}"/>
              </a:ext>
            </a:extLst>
          </p:cNvPr>
          <p:cNvSpPr/>
          <p:nvPr/>
        </p:nvSpPr>
        <p:spPr>
          <a:xfrm>
            <a:off x="8143129" y="3682184"/>
            <a:ext cx="1899856" cy="9144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Non-repudiation</a:t>
            </a:r>
            <a:endParaRPr lang="en-AU" sz="20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CD8A0A0-4074-1E70-90C9-C8EC7DE4960A}"/>
              </a:ext>
            </a:extLst>
          </p:cNvPr>
          <p:cNvSpPr txBox="1"/>
          <p:nvPr/>
        </p:nvSpPr>
        <p:spPr>
          <a:xfrm>
            <a:off x="4376615" y="4978465"/>
            <a:ext cx="327685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4400"/>
              <a:t>Cryptography</a:t>
            </a:r>
          </a:p>
        </p:txBody>
      </p:sp>
      <p:pic>
        <p:nvPicPr>
          <p:cNvPr id="4100" name="Picture 4" descr="Engaging Users with App Updates - App Store - Apple Developer">
            <a:extLst>
              <a:ext uri="{FF2B5EF4-FFF2-40B4-BE49-F238E27FC236}">
                <a16:creationId xmlns:a16="http://schemas.microsoft.com/office/drawing/2014/main" id="{9E5B7EFF-B488-2797-8FCE-53C4360992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54" t="-11910" r="-11954" b="11910"/>
          <a:stretch/>
        </p:blipFill>
        <p:spPr bwMode="auto">
          <a:xfrm>
            <a:off x="410775" y="1907497"/>
            <a:ext cx="1373010" cy="1373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69 Imessage Notification Icon Poster | sdr.com.ec">
            <a:extLst>
              <a:ext uri="{FF2B5EF4-FFF2-40B4-BE49-F238E27FC236}">
                <a16:creationId xmlns:a16="http://schemas.microsoft.com/office/drawing/2014/main" id="{05839E65-57CB-7A2E-163B-C9302D36F5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0" b="30317"/>
          <a:stretch/>
        </p:blipFill>
        <p:spPr bwMode="auto">
          <a:xfrm>
            <a:off x="410775" y="4809397"/>
            <a:ext cx="1000110" cy="1000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6A5082F-AB6E-40D2-3ECC-1FAA6FCC8D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B019FA-C202-CFE4-EECE-92928C715C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just"/>
            <a:r>
              <a:rPr lang="en-US" dirty="0"/>
              <a:t>Joel Kuepper | </a:t>
            </a:r>
            <a:r>
              <a:rPr lang="en-US" dirty="0" err="1"/>
              <a:t>CryptOpt</a:t>
            </a:r>
            <a:r>
              <a:rPr lang="en-US" dirty="0"/>
              <a:t> | GECCO 2023 | HUMIES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E19F939-30FC-EF50-25AD-F4B830ED6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974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2" grpId="0" animBg="1"/>
      <p:bldP spid="1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2FE0D3-B349-80E4-0A47-77776C39CE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Implementations (last 30+ years)</a:t>
            </a:r>
            <a:endParaRPr lang="en-AU" dirty="0"/>
          </a:p>
        </p:txBody>
      </p:sp>
      <p:pic>
        <p:nvPicPr>
          <p:cNvPr id="6" name="Picture 5" descr="Avatar, human, man, occupation, profession, programmer icon - Download ...">
            <a:extLst>
              <a:ext uri="{FF2B5EF4-FFF2-40B4-BE49-F238E27FC236}">
                <a16:creationId xmlns:a16="http://schemas.microsoft.com/office/drawing/2014/main" id="{4252E9E1-559C-D8B5-EC7E-557F523FEA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75" r="12466"/>
          <a:stretch/>
        </p:blipFill>
        <p:spPr bwMode="auto">
          <a:xfrm>
            <a:off x="1314626" y="1832084"/>
            <a:ext cx="1457209" cy="1923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4403D81-42C5-0170-CF26-A9F61B02D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700635" y="2175980"/>
            <a:ext cx="1579572" cy="1579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8" descr="Running Rabbit Svg Png Icon Free Download (#431207) - OnlineWebFonts.COM">
            <a:extLst>
              <a:ext uri="{FF2B5EF4-FFF2-40B4-BE49-F238E27FC236}">
                <a16:creationId xmlns:a16="http://schemas.microsoft.com/office/drawing/2014/main" id="{B33B4F70-4F86-DF10-F409-A087EF31A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1812" y="4179238"/>
            <a:ext cx="968244" cy="950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0" descr="Snail Icon #33414 - Free Icons Library">
            <a:extLst>
              <a:ext uri="{FF2B5EF4-FFF2-40B4-BE49-F238E27FC236}">
                <a16:creationId xmlns:a16="http://schemas.microsoft.com/office/drawing/2014/main" id="{62ED0B98-7747-BD5C-AD8D-8634E97D9C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3098" y="1778460"/>
            <a:ext cx="1105673" cy="1105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asm Icon - Free PNG &amp; SVG 762420 - Noun Project">
            <a:extLst>
              <a:ext uri="{FF2B5EF4-FFF2-40B4-BE49-F238E27FC236}">
                <a16:creationId xmlns:a16="http://schemas.microsoft.com/office/drawing/2014/main" id="{29FA1E6D-1F32-E310-BCEB-3F0B6BAA52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2292" y="4305372"/>
            <a:ext cx="1342700" cy="1342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Picture 2" descr="asm Icon - Free PNG &amp; SVG 762420 - Noun Project">
            <a:extLst>
              <a:ext uri="{FF2B5EF4-FFF2-40B4-BE49-F238E27FC236}">
                <a16:creationId xmlns:a16="http://schemas.microsoft.com/office/drawing/2014/main" id="{37AE44FF-D15B-36C8-0EC7-10B87EE66C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6215" y="2349621"/>
            <a:ext cx="1343490" cy="134349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Arrow: Right 14">
            <a:extLst>
              <a:ext uri="{FF2B5EF4-FFF2-40B4-BE49-F238E27FC236}">
                <a16:creationId xmlns:a16="http://schemas.microsoft.com/office/drawing/2014/main" id="{953C2709-4AD3-7B0B-DADF-EADF36F140C6}"/>
              </a:ext>
            </a:extLst>
          </p:cNvPr>
          <p:cNvSpPr/>
          <p:nvPr/>
        </p:nvSpPr>
        <p:spPr>
          <a:xfrm>
            <a:off x="2977065" y="2550899"/>
            <a:ext cx="723570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0C351A2E-676F-7FE6-DC7C-6ED3EB2F46FB}"/>
              </a:ext>
            </a:extLst>
          </p:cNvPr>
          <p:cNvSpPr/>
          <p:nvPr/>
        </p:nvSpPr>
        <p:spPr>
          <a:xfrm>
            <a:off x="5607453" y="2695501"/>
            <a:ext cx="1579572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/>
              <a:t>Compile</a:t>
            </a:r>
          </a:p>
        </p:txBody>
      </p:sp>
      <p:pic>
        <p:nvPicPr>
          <p:cNvPr id="11" name="Picture 16" descr="f8a828c5e3d15459e832aff60bb31d73_certificate-certificate-symbol-clip ...">
            <a:extLst>
              <a:ext uri="{FF2B5EF4-FFF2-40B4-BE49-F238E27FC236}">
                <a16:creationId xmlns:a16="http://schemas.microsoft.com/office/drawing/2014/main" id="{1909C559-643B-40D3-12C6-B7B005F61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520" y="2845408"/>
            <a:ext cx="1033123" cy="1033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DB7FAEE-9AEE-9D60-20A8-2D9E1BEA6A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423098" y="2884133"/>
            <a:ext cx="952255" cy="1105674"/>
          </a:xfrm>
          <a:prstGeom prst="rect">
            <a:avLst/>
          </a:prstGeom>
        </p:spPr>
      </p:pic>
      <p:pic>
        <p:nvPicPr>
          <p:cNvPr id="19" name="Picture 14" descr="Computer Icons Check mark Symbol Download - correct png download - 3000 ...">
            <a:extLst>
              <a:ext uri="{FF2B5EF4-FFF2-40B4-BE49-F238E27FC236}">
                <a16:creationId xmlns:a16="http://schemas.microsoft.com/office/drawing/2014/main" id="{D6CD91DE-9036-9040-7334-86E0B81069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4935" y="2877374"/>
            <a:ext cx="1632678" cy="1219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499B236-3B93-7CC3-FA9C-44EDA5C4CC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44205" y="5129661"/>
            <a:ext cx="446478" cy="518411"/>
          </a:xfrm>
          <a:prstGeom prst="rect">
            <a:avLst/>
          </a:prstGeom>
        </p:spPr>
      </p:pic>
      <p:sp>
        <p:nvSpPr>
          <p:cNvPr id="22" name="Arrow: Right 21">
            <a:extLst>
              <a:ext uri="{FF2B5EF4-FFF2-40B4-BE49-F238E27FC236}">
                <a16:creationId xmlns:a16="http://schemas.microsoft.com/office/drawing/2014/main" id="{9E0F8C06-F4E7-0364-03DF-35194257BD35}"/>
              </a:ext>
            </a:extLst>
          </p:cNvPr>
          <p:cNvSpPr/>
          <p:nvPr/>
        </p:nvSpPr>
        <p:spPr>
          <a:xfrm rot="987402">
            <a:off x="2801464" y="4079791"/>
            <a:ext cx="4774094" cy="6664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/>
              <a:t>Manually optimize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8B1BCBB-6537-657C-7C93-4096AA924077}"/>
              </a:ext>
            </a:extLst>
          </p:cNvPr>
          <p:cNvSpPr/>
          <p:nvPr/>
        </p:nvSpPr>
        <p:spPr>
          <a:xfrm>
            <a:off x="2112864" y="2899965"/>
            <a:ext cx="7625844" cy="217968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 Very Fast ↔ Certified Correct</a:t>
            </a:r>
            <a:endParaRPr lang="en-AU" sz="400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DFABC93-447A-E3DB-B517-768D5C5EE9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DE354B-42CF-9074-021F-EF2EF44C15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5C3F103-06F8-0A5A-F024-9BD1D86229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3</a:t>
            </a:fld>
            <a:endParaRPr lang="en-US"/>
          </a:p>
        </p:txBody>
      </p:sp>
      <p:pic>
        <p:nvPicPr>
          <p:cNvPr id="10" name="Picture 14" descr="Computer Icons Check mark Symbol Download - correct png download - 3000 ...">
            <a:extLst>
              <a:ext uri="{FF2B5EF4-FFF2-40B4-BE49-F238E27FC236}">
                <a16:creationId xmlns:a16="http://schemas.microsoft.com/office/drawing/2014/main" id="{776C0D89-94A4-F568-7C18-D3ECB694C5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6499" y="5047377"/>
            <a:ext cx="968244" cy="722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1784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22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81FB03-EC25-D6FC-210F-20EBBEC039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AU" dirty="0"/>
              <a:t>2019: </a:t>
            </a:r>
            <a:r>
              <a:rPr lang="en-US" sz="4800" dirty="0">
                <a:ea typeface="Calibri"/>
                <a:cs typeface="Calibri"/>
              </a:rPr>
              <a:t>Enough is Enough!</a:t>
            </a:r>
            <a:endParaRPr lang="en-AU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0C6B436-D58A-9FF2-4600-D40BED5CB87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 anchor="ctr"/>
          <a:lstStyle/>
          <a:p>
            <a:r>
              <a:rPr lang="en-AU" sz="3200" dirty="0">
                <a:solidFill>
                  <a:schemeClr val="tx1"/>
                </a:solidFill>
              </a:rPr>
              <a:t>Fiat Cryptography </a:t>
            </a:r>
            <a:r>
              <a:rPr lang="en-AU" sz="1800" dirty="0">
                <a:solidFill>
                  <a:schemeClr val="tx1"/>
                </a:solidFill>
              </a:rPr>
              <a:t>[</a:t>
            </a:r>
            <a:r>
              <a:rPr lang="en-AU" sz="1800" dirty="0" err="1">
                <a:solidFill>
                  <a:schemeClr val="tx1"/>
                </a:solidFill>
              </a:rPr>
              <a:t>Erbsen</a:t>
            </a:r>
            <a:r>
              <a:rPr lang="en-AU" sz="1800" dirty="0">
                <a:solidFill>
                  <a:schemeClr val="tx1"/>
                </a:solidFill>
              </a:rPr>
              <a:t> et al. 2019 </a:t>
            </a:r>
            <a:r>
              <a:rPr lang="en-AU" sz="1800" dirty="0" err="1">
                <a:solidFill>
                  <a:schemeClr val="tx1"/>
                </a:solidFill>
              </a:rPr>
              <a:t>SnP</a:t>
            </a:r>
            <a:r>
              <a:rPr lang="en-AU" sz="1800" dirty="0">
                <a:solidFill>
                  <a:schemeClr val="tx1"/>
                </a:solidFill>
              </a:rPr>
              <a:t>]</a:t>
            </a:r>
          </a:p>
          <a:p>
            <a:r>
              <a:rPr lang="en-US" sz="3200" dirty="0">
                <a:solidFill>
                  <a:schemeClr val="tx1"/>
                </a:solidFill>
                <a:ea typeface="Calibri"/>
                <a:cs typeface="Calibri"/>
              </a:rPr>
              <a:t>Correct-by-construction</a:t>
            </a:r>
          </a:p>
          <a:p>
            <a:pPr marL="383540" lvl="1"/>
            <a:r>
              <a:rPr lang="en-US" sz="2800" dirty="0">
                <a:solidFill>
                  <a:schemeClr val="tx1"/>
                </a:solidFill>
                <a:ea typeface="Calibri"/>
                <a:cs typeface="Calibri"/>
              </a:rPr>
              <a:t>Fastest Known C </a:t>
            </a:r>
          </a:p>
          <a:p>
            <a:pPr marL="383540" lvl="1"/>
            <a:r>
              <a:rPr lang="en-US" sz="2800" dirty="0">
                <a:solidFill>
                  <a:schemeClr val="tx1"/>
                </a:solidFill>
                <a:ea typeface="Calibri"/>
                <a:cs typeface="Calibri"/>
              </a:rPr>
              <a:t>(Tradeoff Correct </a:t>
            </a:r>
            <a:r>
              <a:rPr lang="en-US" sz="2800" dirty="0">
                <a:solidFill>
                  <a:schemeClr val="tx1"/>
                </a:solidFill>
                <a:ea typeface="+mn-lt"/>
                <a:cs typeface="+mn-lt"/>
              </a:rPr>
              <a:t>↔</a:t>
            </a:r>
            <a:r>
              <a:rPr lang="en-US" sz="2800" dirty="0">
                <a:solidFill>
                  <a:schemeClr val="tx1"/>
                </a:solidFill>
                <a:ea typeface="Calibri"/>
                <a:cs typeface="Calibri"/>
              </a:rPr>
              <a:t> Speed)</a:t>
            </a:r>
          </a:p>
          <a:p>
            <a:r>
              <a:rPr lang="en-US" sz="3200" dirty="0" err="1">
                <a:solidFill>
                  <a:schemeClr val="tx1"/>
                </a:solidFill>
                <a:ea typeface="Calibri"/>
                <a:cs typeface="Calibri"/>
              </a:rPr>
              <a:t>BoringSSL</a:t>
            </a:r>
            <a:r>
              <a:rPr lang="en-US" sz="3200" dirty="0">
                <a:solidFill>
                  <a:schemeClr val="tx1"/>
                </a:solidFill>
                <a:ea typeface="Calibri"/>
                <a:cs typeface="Calibri"/>
              </a:rPr>
              <a:t>, Mozilla NSS</a:t>
            </a:r>
          </a:p>
        </p:txBody>
      </p:sp>
      <p:graphicFrame>
        <p:nvGraphicFramePr>
          <p:cNvPr id="6" name="Content Placeholder 13">
            <a:extLst>
              <a:ext uri="{FF2B5EF4-FFF2-40B4-BE49-F238E27FC236}">
                <a16:creationId xmlns:a16="http://schemas.microsoft.com/office/drawing/2014/main" id="{061FEE96-21A8-85E0-C6E5-2D658FC77E2D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5526219"/>
              </p:ext>
            </p:extLst>
          </p:nvPr>
        </p:nvGraphicFramePr>
        <p:xfrm>
          <a:off x="6534150" y="1152525"/>
          <a:ext cx="4621214" cy="4716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69852DF-CBA1-A757-4C52-FACB4F552A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802F96-F2EC-9407-474B-E8B8E2EB7B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5BD7119-6CEE-8D21-1463-47A8BAC320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201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Graphic spid="6" grpId="0">
        <p:bldAsOne/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81FB03-EC25-D6FC-210F-20EBBEC039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dirty="0">
                <a:ea typeface="Calibri Light"/>
                <a:cs typeface="Calibri Light"/>
              </a:rPr>
              <a:t>2020: New Ventures</a:t>
            </a:r>
            <a:endParaRPr lang="en-AU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74B5FE2-48AE-80D9-896D-CF12E9CAAA4F}"/>
              </a:ext>
            </a:extLst>
          </p:cNvPr>
          <p:cNvSpPr/>
          <p:nvPr/>
        </p:nvSpPr>
        <p:spPr>
          <a:xfrm>
            <a:off x="1032626" y="3650601"/>
            <a:ext cx="2282092" cy="85187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Fiat Crypto</a:t>
            </a:r>
          </a:p>
        </p:txBody>
      </p:sp>
      <p:pic>
        <p:nvPicPr>
          <p:cNvPr id="8" name="Picture 2" descr="asm Icon - Free PNG &amp; SVG 762420 - Noun Project">
            <a:extLst>
              <a:ext uri="{FF2B5EF4-FFF2-40B4-BE49-F238E27FC236}">
                <a16:creationId xmlns:a16="http://schemas.microsoft.com/office/drawing/2014/main" id="{6937CD6B-F6C2-8BAD-34EB-EC108C511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7429" y="3355641"/>
            <a:ext cx="1469648" cy="1469648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Arrow: Right 8">
            <a:extLst>
              <a:ext uri="{FF2B5EF4-FFF2-40B4-BE49-F238E27FC236}">
                <a16:creationId xmlns:a16="http://schemas.microsoft.com/office/drawing/2014/main" id="{B3D2CD17-B64F-632D-CD34-D8AB6374D3DC}"/>
              </a:ext>
            </a:extLst>
          </p:cNvPr>
          <p:cNvSpPr/>
          <p:nvPr/>
        </p:nvSpPr>
        <p:spPr>
          <a:xfrm>
            <a:off x="3511781" y="3719924"/>
            <a:ext cx="1829607" cy="60606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0" name="Arrow: Right 9">
            <a:extLst>
              <a:ext uri="{FF2B5EF4-FFF2-40B4-BE49-F238E27FC236}">
                <a16:creationId xmlns:a16="http://schemas.microsoft.com/office/drawing/2014/main" id="{4CC46578-C8EC-AC04-1E68-0ECCBB3A15F6}"/>
              </a:ext>
            </a:extLst>
          </p:cNvPr>
          <p:cNvSpPr/>
          <p:nvPr/>
        </p:nvSpPr>
        <p:spPr>
          <a:xfrm>
            <a:off x="6976558" y="3719924"/>
            <a:ext cx="2296288" cy="70269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Compiler (GCC)</a:t>
            </a:r>
          </a:p>
        </p:txBody>
      </p:sp>
      <p:sp>
        <p:nvSpPr>
          <p:cNvPr id="12" name="Arrow: Curved Up 11">
            <a:extLst>
              <a:ext uri="{FF2B5EF4-FFF2-40B4-BE49-F238E27FC236}">
                <a16:creationId xmlns:a16="http://schemas.microsoft.com/office/drawing/2014/main" id="{5320B5EE-9725-F685-2FB9-8EB47C2E21F8}"/>
              </a:ext>
            </a:extLst>
          </p:cNvPr>
          <p:cNvSpPr/>
          <p:nvPr/>
        </p:nvSpPr>
        <p:spPr>
          <a:xfrm flipV="1">
            <a:off x="2173672" y="1814873"/>
            <a:ext cx="8189528" cy="1565254"/>
          </a:xfrm>
          <a:prstGeom prst="curved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13" name="Arrow: Curved Down 12">
            <a:extLst>
              <a:ext uri="{FF2B5EF4-FFF2-40B4-BE49-F238E27FC236}">
                <a16:creationId xmlns:a16="http://schemas.microsoft.com/office/drawing/2014/main" id="{1B426286-BD7D-BAE4-2CEC-45455CEE9F77}"/>
              </a:ext>
            </a:extLst>
          </p:cNvPr>
          <p:cNvSpPr/>
          <p:nvPr/>
        </p:nvSpPr>
        <p:spPr>
          <a:xfrm flipH="1" flipV="1">
            <a:off x="1762070" y="4810520"/>
            <a:ext cx="8538552" cy="1384972"/>
          </a:xfrm>
          <a:prstGeom prst="curved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7FFB8A63-1013-CC0C-D8C1-E4D941D8AE42}"/>
              </a:ext>
            </a:extLst>
          </p:cNvPr>
          <p:cNvSpPr/>
          <p:nvPr/>
        </p:nvSpPr>
        <p:spPr>
          <a:xfrm>
            <a:off x="5127390" y="1745622"/>
            <a:ext cx="2282092" cy="85187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Optimize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6511AB2-2EE1-28D2-8F0D-95F5F40F0823}"/>
              </a:ext>
            </a:extLst>
          </p:cNvPr>
          <p:cNvSpPr/>
          <p:nvPr/>
        </p:nvSpPr>
        <p:spPr>
          <a:xfrm>
            <a:off x="5092870" y="5150317"/>
            <a:ext cx="2282092" cy="85187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Verify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23751CC9-9161-4B5A-A5CD-F2A1D5EEE7F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5000"/>
          </a:blip>
          <a:stretch>
            <a:fillRect/>
          </a:stretch>
        </p:blipFill>
        <p:spPr>
          <a:xfrm>
            <a:off x="4624611" y="1426974"/>
            <a:ext cx="2296530" cy="234105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707C2BE-6BA5-2C4A-7EA8-64A02C111C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444130" y="3380127"/>
            <a:ext cx="1579572" cy="1579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2F828D3-6878-70AD-9587-5B35AC79C7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3D3CC1-3674-B0A7-DFAE-58A41D6DC5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29CB2C-6A11-7C77-37E4-242BBF8977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937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  <p:bldP spid="9" grpId="1" animBg="1"/>
      <p:bldP spid="10" grpId="0" animBg="1"/>
      <p:bldP spid="10" grpId="1" animBg="1"/>
      <p:bldP spid="12" grpId="0" animBg="1"/>
      <p:bldP spid="13" grpId="0" animBg="1"/>
      <p:bldP spid="14" grpId="0" animBg="1"/>
      <p:bldP spid="1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81FB03-EC25-D6FC-210F-20EBBEC039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dirty="0">
                <a:ea typeface="Calibri Light"/>
                <a:cs typeface="Calibri Light"/>
              </a:rPr>
              <a:t>2020-23: Optimizer</a:t>
            </a:r>
            <a:endParaRPr lang="en-AU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B5E773-01B4-1DAA-3AD7-76CB6BD63F58}"/>
              </a:ext>
            </a:extLst>
          </p:cNvPr>
          <p:cNvSpPr/>
          <p:nvPr/>
        </p:nvSpPr>
        <p:spPr>
          <a:xfrm>
            <a:off x="1097280" y="2006528"/>
            <a:ext cx="1331884" cy="85187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Fiat Crypto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D5F370C-FEEF-6B80-3E7F-59E4DF45D308}"/>
              </a:ext>
            </a:extLst>
          </p:cNvPr>
          <p:cNvSpPr/>
          <p:nvPr/>
        </p:nvSpPr>
        <p:spPr>
          <a:xfrm>
            <a:off x="4583296" y="2006526"/>
            <a:ext cx="1570181" cy="85187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Genotype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843EFB6-3E1E-1010-B230-AC2B466F5007}"/>
              </a:ext>
            </a:extLst>
          </p:cNvPr>
          <p:cNvSpPr/>
          <p:nvPr/>
        </p:nvSpPr>
        <p:spPr>
          <a:xfrm>
            <a:off x="4583296" y="4989199"/>
            <a:ext cx="1512703" cy="85187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Genotype</a:t>
            </a:r>
          </a:p>
        </p:txBody>
      </p:sp>
      <p:sp>
        <p:nvSpPr>
          <p:cNvPr id="7" name="Arrow: Right 6">
            <a:extLst>
              <a:ext uri="{FF2B5EF4-FFF2-40B4-BE49-F238E27FC236}">
                <a16:creationId xmlns:a16="http://schemas.microsoft.com/office/drawing/2014/main" id="{25B655A5-11D0-FEA5-E26D-6D28A06DA0F7}"/>
              </a:ext>
            </a:extLst>
          </p:cNvPr>
          <p:cNvSpPr/>
          <p:nvPr/>
        </p:nvSpPr>
        <p:spPr>
          <a:xfrm>
            <a:off x="2715491" y="2006526"/>
            <a:ext cx="1570182" cy="85187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encode</a:t>
            </a:r>
          </a:p>
        </p:txBody>
      </p:sp>
      <p:sp>
        <p:nvSpPr>
          <p:cNvPr id="11" name="Arrow: Right 10">
            <a:extLst>
              <a:ext uri="{FF2B5EF4-FFF2-40B4-BE49-F238E27FC236}">
                <a16:creationId xmlns:a16="http://schemas.microsoft.com/office/drawing/2014/main" id="{CCB90FDE-D65E-08C2-03A9-AAE8553E0CF5}"/>
              </a:ext>
            </a:extLst>
          </p:cNvPr>
          <p:cNvSpPr/>
          <p:nvPr/>
        </p:nvSpPr>
        <p:spPr>
          <a:xfrm>
            <a:off x="6438669" y="2016601"/>
            <a:ext cx="1570182" cy="85187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generate</a:t>
            </a:r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245D56B0-38D7-6640-76EE-1B34753D481E}"/>
              </a:ext>
            </a:extLst>
          </p:cNvPr>
          <p:cNvSpPr/>
          <p:nvPr/>
        </p:nvSpPr>
        <p:spPr>
          <a:xfrm>
            <a:off x="6438669" y="4989199"/>
            <a:ext cx="1570182" cy="851877"/>
          </a:xfrm>
          <a:prstGeom prst="rightArrow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generate</a:t>
            </a:r>
          </a:p>
        </p:txBody>
      </p:sp>
      <p:sp>
        <p:nvSpPr>
          <p:cNvPr id="17" name="Arrow: Right 16">
            <a:extLst>
              <a:ext uri="{FF2B5EF4-FFF2-40B4-BE49-F238E27FC236}">
                <a16:creationId xmlns:a16="http://schemas.microsoft.com/office/drawing/2014/main" id="{31BC4692-4627-EDD1-1CFB-31E057D7EE4D}"/>
              </a:ext>
            </a:extLst>
          </p:cNvPr>
          <p:cNvSpPr/>
          <p:nvPr/>
        </p:nvSpPr>
        <p:spPr>
          <a:xfrm rot="5400000">
            <a:off x="4556841" y="3393723"/>
            <a:ext cx="1636867" cy="851877"/>
          </a:xfrm>
          <a:prstGeom prst="rightArrow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/>
              <a:t>Mutate</a:t>
            </a:r>
          </a:p>
        </p:txBody>
      </p:sp>
      <p:pic>
        <p:nvPicPr>
          <p:cNvPr id="18" name="Picture 2" descr="asm Icon - Free PNG &amp; SVG 762420 - Noun Project">
            <a:extLst>
              <a:ext uri="{FF2B5EF4-FFF2-40B4-BE49-F238E27FC236}">
                <a16:creationId xmlns:a16="http://schemas.microsoft.com/office/drawing/2014/main" id="{6077CAB1-7E28-5021-85BA-880F95FAC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8177" y="1790744"/>
            <a:ext cx="1303589" cy="130358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Picture 2" descr="Stopwatch - Free Tools and utensils icons">
            <a:extLst>
              <a:ext uri="{FF2B5EF4-FFF2-40B4-BE49-F238E27FC236}">
                <a16:creationId xmlns:a16="http://schemas.microsoft.com/office/drawing/2014/main" id="{693DE5EB-9DE9-541F-DA1F-9A1B2B9B7C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0992" y="2778492"/>
            <a:ext cx="1570182" cy="157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DB308DDD-643C-E143-EE03-AD4EA9BCDED3}"/>
              </a:ext>
            </a:extLst>
          </p:cNvPr>
          <p:cNvSpPr txBox="1"/>
          <p:nvPr/>
        </p:nvSpPr>
        <p:spPr>
          <a:xfrm>
            <a:off x="860826" y="4268764"/>
            <a:ext cx="31989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1800">
              <a:ea typeface="Calibri"/>
              <a:cs typeface="Calibri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F381779C-6D3A-A551-ED44-D15E0CB755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2891" y="4836847"/>
            <a:ext cx="1011734" cy="1109486"/>
          </a:xfrm>
          <a:prstGeom prst="rect">
            <a:avLst/>
          </a:prstGeom>
        </p:spPr>
      </p:pic>
      <p:sp>
        <p:nvSpPr>
          <p:cNvPr id="32" name="Arrow: Right 31">
            <a:extLst>
              <a:ext uri="{FF2B5EF4-FFF2-40B4-BE49-F238E27FC236}">
                <a16:creationId xmlns:a16="http://schemas.microsoft.com/office/drawing/2014/main" id="{34EAFD42-794E-3999-13D1-40C2A521EBC0}"/>
              </a:ext>
            </a:extLst>
          </p:cNvPr>
          <p:cNvSpPr/>
          <p:nvPr/>
        </p:nvSpPr>
        <p:spPr>
          <a:xfrm rot="5400000">
            <a:off x="4556392" y="3393723"/>
            <a:ext cx="1636867" cy="851877"/>
          </a:xfrm>
          <a:prstGeom prst="rightArrow">
            <a:avLst/>
          </a:prstGeom>
          <a:gradFill flip="none" rotWithShape="1">
            <a:gsLst>
              <a:gs pos="0">
                <a:schemeClr val="accent1"/>
              </a:gs>
              <a:gs pos="100000">
                <a:srgbClr val="7030A0"/>
              </a:gs>
            </a:gsLst>
            <a:lin ang="0" scaled="0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/>
              <a:t>Mutate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1D8873EF-C5DC-E684-F1B8-6E3BC6D977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87652" y="4836846"/>
            <a:ext cx="1007298" cy="1109487"/>
          </a:xfrm>
          <a:prstGeom prst="rect">
            <a:avLst/>
          </a:prstGeom>
        </p:spPr>
      </p:pic>
      <p:sp>
        <p:nvSpPr>
          <p:cNvPr id="35" name="Arrow: Right 34">
            <a:extLst>
              <a:ext uri="{FF2B5EF4-FFF2-40B4-BE49-F238E27FC236}">
                <a16:creationId xmlns:a16="http://schemas.microsoft.com/office/drawing/2014/main" id="{A53DFF01-0DEF-9FE2-84F2-E3ABD33C4595}"/>
              </a:ext>
            </a:extLst>
          </p:cNvPr>
          <p:cNvSpPr/>
          <p:nvPr/>
        </p:nvSpPr>
        <p:spPr>
          <a:xfrm rot="16200000">
            <a:off x="4554375" y="3393722"/>
            <a:ext cx="1636868" cy="851877"/>
          </a:xfrm>
          <a:prstGeom prst="rightArrow">
            <a:avLst/>
          </a:prstGeom>
          <a:gradFill flip="none" rotWithShape="1">
            <a:gsLst>
              <a:gs pos="0">
                <a:srgbClr val="7030A0"/>
              </a:gs>
              <a:gs pos="100000">
                <a:srgbClr val="FF0000"/>
              </a:gs>
            </a:gsLst>
            <a:lin ang="0" scaled="0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/>
              <a:t>Mutate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074B59A3-32B1-E6E3-D328-EC882B27A34E}"/>
              </a:ext>
            </a:extLst>
          </p:cNvPr>
          <p:cNvSpPr/>
          <p:nvPr/>
        </p:nvSpPr>
        <p:spPr>
          <a:xfrm>
            <a:off x="2910126" y="2423661"/>
            <a:ext cx="5965264" cy="3125279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ea typeface="Calibri"/>
                <a:cs typeface="Calibri"/>
              </a:rPr>
              <a:t>(1+1) EA</a:t>
            </a:r>
            <a:endParaRPr lang="en-US" sz="3200" dirty="0">
              <a:ea typeface="Calibri"/>
              <a:cs typeface="Calibri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91C24E1-E9DC-70C9-DC0D-2BF36C294C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FB9EFB4-3056-A7A0-0D29-CC31280D1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F3951B6-16C9-D35F-7FCB-B01920A238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588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7030A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  <p:set>
                                      <p:cBhvr>
                                        <p:cTn id="9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1" animBg="1"/>
      <p:bldP spid="5" grpId="2" animBg="1"/>
      <p:bldP spid="6" grpId="0" animBg="1"/>
      <p:bldP spid="6" grpId="1" animBg="1"/>
      <p:bldP spid="6" grpId="2" animBg="1"/>
      <p:bldP spid="7" grpId="0" animBg="1"/>
      <p:bldP spid="7" grpId="1" animBg="1"/>
      <p:bldP spid="11" grpId="0" animBg="1"/>
      <p:bldP spid="11" grpId="1" animBg="1"/>
      <p:bldP spid="16" grpId="0" animBg="1"/>
      <p:bldP spid="16" grpId="1" animBg="1"/>
      <p:bldP spid="16" grpId="2" animBg="1"/>
      <p:bldP spid="17" grpId="0" animBg="1"/>
      <p:bldP spid="17" grpId="1" animBg="1"/>
      <p:bldP spid="32" grpId="0" animBg="1"/>
      <p:bldP spid="32" grpId="1" animBg="1"/>
      <p:bldP spid="35" grpId="0" animBg="1"/>
      <p:bldP spid="2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DB133F-AE4E-C1A5-4ADC-01D7DD08C1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2023: Optimization Run</a:t>
            </a:r>
            <a:endParaRPr lang="en-AU"/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3A28D877-1CE4-70CB-940C-85FBDC3ABED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73193509"/>
              </p:ext>
            </p:extLst>
          </p:nvPr>
        </p:nvGraphicFramePr>
        <p:xfrm>
          <a:off x="1096963" y="1076325"/>
          <a:ext cx="10058400" cy="4792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E9552E-18D3-A057-9D6F-0D14969D8B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55AE36-761D-5F59-37DA-77822AFE50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00C7E4-2871-12DF-A7CC-DC441BCC5C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27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6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>
                                            <p:graphicEl>
                                              <a:chart seriesIdx="6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7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>
                                            <p:graphicEl>
                                              <a:chart seriesIdx="7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8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>
                                            <p:graphicEl>
                                              <a:chart seriesIdx="8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9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>
                                            <p:graphicEl>
                                              <a:chart seriesIdx="9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>
                                            <p:graphicEl>
                                              <a:chart seriesIdx="1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>
                                            <p:graphicEl>
                                              <a:chart seriesIdx="1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>
                                            <p:graphicEl>
                                              <a:chart seriesIdx="1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>
                                            <p:graphicEl>
                                              <a:chart seriesIdx="1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>
                                            <p:graphicEl>
                                              <a:chart seriesIdx="14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">
                                            <p:graphicEl>
                                              <a:chart seriesIdx="15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6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">
                                            <p:graphicEl>
                                              <a:chart seriesIdx="16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7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">
                                            <p:graphicEl>
                                              <a:chart seriesIdx="17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18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">
                                            <p:graphicEl>
                                              <a:chart seriesIdx="18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 uiExpand="1">
        <p:bldSub>
          <a:bldChart bld="series"/>
        </p:bldSub>
      </p:bldGraphic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E1E1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9CD98D-0731-8747-39DA-9C62699C1A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AU"/>
              <a:t>2023: Optimization Run</a:t>
            </a:r>
          </a:p>
        </p:txBody>
      </p:sp>
      <p:pic>
        <p:nvPicPr>
          <p:cNvPr id="8" name="Content Placeholder 7" descr="A picture containing text, screenshot, line, diagram&#10;&#10;Description automatically generated">
            <a:extLst>
              <a:ext uri="{FF2B5EF4-FFF2-40B4-BE49-F238E27FC236}">
                <a16:creationId xmlns:a16="http://schemas.microsoft.com/office/drawing/2014/main" id="{9555016D-1CAC-7EC2-E77C-6EC3E770938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/>
        </p:blipFill>
        <p:spPr>
          <a:xfrm>
            <a:off x="1216639" y="1153609"/>
            <a:ext cx="9819048" cy="4638095"/>
          </a:xfrm>
        </p:spPr>
      </p:pic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5644772-43C6-AD10-EDA0-553CE2C813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89885917-C01F-856E-1819-BA058FC24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0F8E14E-5F53-E5D5-62CF-3FD0F8B636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50961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9CD98D-0731-8747-39DA-9C62699C1A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AU"/>
              <a:t>2023: Bet and Run</a:t>
            </a:r>
          </a:p>
        </p:txBody>
      </p:sp>
      <p:pic>
        <p:nvPicPr>
          <p:cNvPr id="8" name="Content Placeholder 7" descr="A picture containing text, screenshot, line, diagram&#10;&#10;Description automatically generated">
            <a:extLst>
              <a:ext uri="{FF2B5EF4-FFF2-40B4-BE49-F238E27FC236}">
                <a16:creationId xmlns:a16="http://schemas.microsoft.com/office/drawing/2014/main" id="{9555016D-1CAC-7EC2-E77C-6EC3E770938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/>
        </p:blipFill>
        <p:spPr>
          <a:xfrm>
            <a:off x="1216639" y="1153609"/>
            <a:ext cx="9819048" cy="4638095"/>
          </a:xfr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3C31238-840A-79C7-0F45-2FE17A563E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18.07.2023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2761B7C-11E8-570E-0C14-4FC0C43AC8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Joel Kuepper | CryptOpt | GECCO 2023 | HUMIES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F48E3EA-BF9D-C31F-8EE1-36D820629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844235"/>
      </p:ext>
    </p:extLst>
  </p:cSld>
  <p:clrMapOvr>
    <a:masterClrMapping/>
  </p:clrMapOvr>
</p:sld>
</file>

<file path=ppt/theme/theme1.xml><?xml version="1.0" encoding="utf-8"?>
<a:theme xmlns:a="http://schemas.openxmlformats.org/drawingml/2006/main" name="Retrospect">
  <a:themeElements>
    <a:clrScheme name="Custom 1">
      <a:dk1>
        <a:sysClr val="windowText" lastClr="000000"/>
      </a:dk1>
      <a:lt1>
        <a:sysClr val="window" lastClr="FFFFFF"/>
      </a:lt1>
      <a:dk2>
        <a:srgbClr val="514949"/>
      </a:dk2>
      <a:lt2>
        <a:srgbClr val="E1E1DB"/>
      </a:lt2>
      <a:accent1>
        <a:srgbClr val="3C3C32"/>
      </a:accent1>
      <a:accent2>
        <a:srgbClr val="DB8631"/>
      </a:accent2>
      <a:accent3>
        <a:srgbClr val="E3CC5A"/>
      </a:accent3>
      <a:accent4>
        <a:srgbClr val="ACADA8"/>
      </a:accent4>
      <a:accent5>
        <a:srgbClr val="927C61"/>
      </a:accent5>
      <a:accent6>
        <a:srgbClr val="B3B435"/>
      </a:accent6>
      <a:hlink>
        <a:srgbClr val="0000FF"/>
      </a:hlink>
      <a:folHlink>
        <a:srgbClr val="800080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243AF7DC-D15B-41C0-AE81-23980D1B9FC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72</TotalTime>
  <Words>433</Words>
  <Application>Microsoft Office PowerPoint</Application>
  <PresentationFormat>Widescreen</PresentationFormat>
  <Paragraphs>123</Paragraphs>
  <Slides>14</Slides>
  <Notes>0</Notes>
  <HiddenSlides>2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8" baseType="lpstr">
      <vt:lpstr>Calibri</vt:lpstr>
      <vt:lpstr>Calibri Light</vt:lpstr>
      <vt:lpstr>Courier New</vt:lpstr>
      <vt:lpstr>Retrospect</vt:lpstr>
      <vt:lpstr>CryptOpt</vt:lpstr>
      <vt:lpstr>PowerPoint Presentation</vt:lpstr>
      <vt:lpstr>Implementations (last 30+ years)</vt:lpstr>
      <vt:lpstr>2019: Enough is Enough!</vt:lpstr>
      <vt:lpstr>2020: New Ventures</vt:lpstr>
      <vt:lpstr>2020-23: Optimizer</vt:lpstr>
      <vt:lpstr>2023: Optimization Run</vt:lpstr>
      <vt:lpstr>2023: Optimization Run</vt:lpstr>
      <vt:lpstr>2023: Bet and Run</vt:lpstr>
      <vt:lpstr>2023: Performance Results  (two curves against compiler)</vt:lpstr>
      <vt:lpstr>2023: Performance Results (Curve25519 against compiler and human)</vt:lpstr>
      <vt:lpstr>2023: CryptOpt</vt:lpstr>
      <vt:lpstr>Implementations (last 30+years)</vt:lpstr>
      <vt:lpstr>CryptOpt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Joel Kuepper</cp:lastModifiedBy>
  <cp:revision>7</cp:revision>
  <dcterms:created xsi:type="dcterms:W3CDTF">2023-06-20T14:08:52Z</dcterms:created>
  <dcterms:modified xsi:type="dcterms:W3CDTF">2023-06-30T04:32:27Z</dcterms:modified>
</cp:coreProperties>
</file>