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7" r:id="rId4"/>
    <p:sldId id="271" r:id="rId5"/>
    <p:sldId id="259" r:id="rId6"/>
    <p:sldId id="260" r:id="rId7"/>
    <p:sldId id="261" r:id="rId8"/>
    <p:sldId id="268" r:id="rId9"/>
    <p:sldId id="270" r:id="rId10"/>
    <p:sldId id="262" r:id="rId11"/>
    <p:sldId id="263" r:id="rId12"/>
    <p:sldId id="264" r:id="rId13"/>
    <p:sldId id="265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eenzadeh@gmail.com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/>
    <p:restoredTop sz="94609"/>
  </p:normalViewPr>
  <p:slideViewPr>
    <p:cSldViewPr snapToGrid="0" snapToObjects="1">
      <p:cViewPr varScale="1">
        <p:scale>
          <a:sx n="93" d="100"/>
          <a:sy n="93" d="100"/>
        </p:scale>
        <p:origin x="73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pn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8" Type="http://schemas.openxmlformats.org/officeDocument/2006/relationships/image" Target="../media/image10.jpg"/><Relationship Id="rId1" Type="http://schemas.openxmlformats.org/officeDocument/2006/relationships/image" Target="../media/image3.jpeg"/><Relationship Id="rId2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pn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8" Type="http://schemas.openxmlformats.org/officeDocument/2006/relationships/image" Target="../media/image10.jpg"/><Relationship Id="rId1" Type="http://schemas.openxmlformats.org/officeDocument/2006/relationships/image" Target="../media/image3.jpeg"/><Relationship Id="rId2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88F8AF-04FE-F84F-BE5D-E2917419B932}" type="doc">
      <dgm:prSet loTypeId="urn:microsoft.com/office/officeart/2008/layout/AlternatingHexagon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8004A3-C8F5-A540-AF56-0338D65A8BF0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39993B8-5BF1-9B44-9D43-945DBAEA47D8}" type="parTrans" cxnId="{CBEE6F0F-50B1-FE41-82AE-78AFECA9AB7F}">
      <dgm:prSet/>
      <dgm:spPr/>
      <dgm:t>
        <a:bodyPr/>
        <a:lstStyle/>
        <a:p>
          <a:endParaRPr lang="en-US"/>
        </a:p>
      </dgm:t>
    </dgm:pt>
    <dgm:pt modelId="{91F43B63-3F9F-2B41-8433-6F1B334CC434}" type="sibTrans" cxnId="{CBEE6F0F-50B1-FE41-82AE-78AFECA9AB7F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10FC805-BC4C-1040-A804-42D1F041415F}">
      <dgm:prSet phldrT="[Text]" phldr="1"/>
      <dgm:spPr/>
      <dgm:t>
        <a:bodyPr/>
        <a:lstStyle/>
        <a:p>
          <a:endParaRPr lang="en-US" dirty="0"/>
        </a:p>
      </dgm:t>
    </dgm:pt>
    <dgm:pt modelId="{50A669EF-D8B7-6140-A79E-FEDC24044A5D}" type="parTrans" cxnId="{1B0229BE-450B-4440-BEC9-D629C4FED559}">
      <dgm:prSet/>
      <dgm:spPr/>
      <dgm:t>
        <a:bodyPr/>
        <a:lstStyle/>
        <a:p>
          <a:endParaRPr lang="en-US"/>
        </a:p>
      </dgm:t>
    </dgm:pt>
    <dgm:pt modelId="{A061B64E-DC31-9D49-96DD-AF494F7C337A}" type="sibTrans" cxnId="{1B0229BE-450B-4440-BEC9-D629C4FED559}">
      <dgm:prSet/>
      <dgm:spPr/>
      <dgm:t>
        <a:bodyPr/>
        <a:lstStyle/>
        <a:p>
          <a:endParaRPr lang="en-US"/>
        </a:p>
      </dgm:t>
    </dgm:pt>
    <dgm:pt modelId="{7E52208D-A3F1-144E-8F07-1BC8F70A8BA1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EFDD1B1-C090-3045-A61A-BC38F7A3B063}" type="parTrans" cxnId="{2DD2DA41-0262-1C4B-8B61-E121E5EDA56F}">
      <dgm:prSet/>
      <dgm:spPr/>
      <dgm:t>
        <a:bodyPr/>
        <a:lstStyle/>
        <a:p>
          <a:endParaRPr lang="en-US"/>
        </a:p>
      </dgm:t>
    </dgm:pt>
    <dgm:pt modelId="{6AA393E1-9D17-0D40-B5AC-58362F385073}" type="sibTrans" cxnId="{2DD2DA41-0262-1C4B-8B61-E121E5EDA56F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EC1375B-1C48-E94B-A2F2-AB5944D4F932}">
      <dgm:prSet phldrT="[Text]" phldr="1"/>
      <dgm:spPr/>
      <dgm:t>
        <a:bodyPr/>
        <a:lstStyle/>
        <a:p>
          <a:endParaRPr lang="en-US" dirty="0"/>
        </a:p>
      </dgm:t>
    </dgm:pt>
    <dgm:pt modelId="{CCD24E2E-EA64-5A4B-BFBD-9D121A022315}" type="parTrans" cxnId="{232DE0C8-887D-074F-B215-ED7904595993}">
      <dgm:prSet/>
      <dgm:spPr/>
      <dgm:t>
        <a:bodyPr/>
        <a:lstStyle/>
        <a:p>
          <a:endParaRPr lang="en-US"/>
        </a:p>
      </dgm:t>
    </dgm:pt>
    <dgm:pt modelId="{CF457D66-FC86-1F45-BEBF-24B7787189DD}" type="sibTrans" cxnId="{232DE0C8-887D-074F-B215-ED7904595993}">
      <dgm:prSet/>
      <dgm:spPr/>
      <dgm:t>
        <a:bodyPr/>
        <a:lstStyle/>
        <a:p>
          <a:endParaRPr lang="en-US"/>
        </a:p>
      </dgm:t>
    </dgm:pt>
    <dgm:pt modelId="{38D203FE-8CFC-444C-BDBD-ABA6912597BC}">
      <dgm:prSet phldrT="[Text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0B51428-22BF-1843-8509-998E6B491D62}" type="parTrans" cxnId="{28FF1B0A-ADC8-3A40-9E02-2A6EA568D244}">
      <dgm:prSet/>
      <dgm:spPr/>
      <dgm:t>
        <a:bodyPr/>
        <a:lstStyle/>
        <a:p>
          <a:endParaRPr lang="en-US"/>
        </a:p>
      </dgm:t>
    </dgm:pt>
    <dgm:pt modelId="{85FA7D4B-BAA5-3142-8C76-35607D7C2D37}" type="sibTrans" cxnId="{28FF1B0A-ADC8-3A40-9E02-2A6EA568D244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29A5288-6DDA-1F4D-AEBB-36D60FAEDC6B}">
      <dgm:prSet phldrT="[Text]" phldr="1"/>
      <dgm:spPr/>
      <dgm:t>
        <a:bodyPr/>
        <a:lstStyle/>
        <a:p>
          <a:endParaRPr lang="en-US" dirty="0"/>
        </a:p>
      </dgm:t>
    </dgm:pt>
    <dgm:pt modelId="{F35D3367-D221-EC45-B0C8-137A12634F35}" type="parTrans" cxnId="{3FAA1CA8-D27F-DA48-A958-7EEAAB011C58}">
      <dgm:prSet/>
      <dgm:spPr/>
      <dgm:t>
        <a:bodyPr/>
        <a:lstStyle/>
        <a:p>
          <a:endParaRPr lang="en-US"/>
        </a:p>
      </dgm:t>
    </dgm:pt>
    <dgm:pt modelId="{E4A121E1-09B5-1B4A-A7A1-59BFBC3788FF}" type="sibTrans" cxnId="{3FAA1CA8-D27F-DA48-A958-7EEAAB011C58}">
      <dgm:prSet/>
      <dgm:spPr/>
      <dgm:t>
        <a:bodyPr/>
        <a:lstStyle/>
        <a:p>
          <a:pPr rtl="0"/>
          <a:endParaRPr lang="en-US"/>
        </a:p>
      </dgm:t>
    </dgm:pt>
    <dgm:pt modelId="{4043CC40-04AC-8A4F-9CEC-3C44EB05EB03}">
      <dgm:prSet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7B20E3A-4B40-2B4D-ADD7-6E516603BE81}" type="parTrans" cxnId="{22F2851F-E6B2-1542-926E-AB0BA3DCCE27}">
      <dgm:prSet/>
      <dgm:spPr/>
      <dgm:t>
        <a:bodyPr/>
        <a:lstStyle/>
        <a:p>
          <a:endParaRPr lang="en-US"/>
        </a:p>
      </dgm:t>
    </dgm:pt>
    <dgm:pt modelId="{40A8BFFF-9843-DA40-BFAD-93BCDB7889D0}" type="sibTrans" cxnId="{22F2851F-E6B2-1542-926E-AB0BA3DCCE27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C001735C-13E7-7045-BCEA-8BDACAF6F17B}">
      <dgm:prSet phldrT="[Text]" phldr="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C138EDC-1D67-1041-9B07-18DAD00C1B48}" type="sibTrans" cxnId="{1FC50507-0C42-A04E-9436-E5A42B7B8DC6}">
      <dgm:prSet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F6C0A9B-0835-BB40-AFD2-35548C1E240C}" type="parTrans" cxnId="{1FC50507-0C42-A04E-9436-E5A42B7B8DC6}">
      <dgm:prSet/>
      <dgm:spPr/>
      <dgm:t>
        <a:bodyPr/>
        <a:lstStyle/>
        <a:p>
          <a:endParaRPr lang="en-US"/>
        </a:p>
      </dgm:t>
    </dgm:pt>
    <dgm:pt modelId="{C45A4375-BFC5-FA4F-84DD-CD6046EA6F94}" type="pres">
      <dgm:prSet presAssocID="{D588F8AF-04FE-F84F-BE5D-E2917419B93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AU"/>
        </a:p>
      </dgm:t>
    </dgm:pt>
    <dgm:pt modelId="{10AA481B-DAEE-7B4E-BBF9-A9901BD29C59}" type="pres">
      <dgm:prSet presAssocID="{E38004A3-C8F5-A540-AF56-0338D65A8BF0}" presName="composite" presStyleCnt="0"/>
      <dgm:spPr/>
      <dgm:t>
        <a:bodyPr/>
        <a:lstStyle/>
        <a:p>
          <a:endParaRPr lang="en-US"/>
        </a:p>
      </dgm:t>
    </dgm:pt>
    <dgm:pt modelId="{BB1E3493-6D72-A148-B8B8-FF01A5AD3973}" type="pres">
      <dgm:prSet presAssocID="{E38004A3-C8F5-A540-AF56-0338D65A8BF0}" presName="Parent1" presStyleLbl="node1" presStyleIdx="0" presStyleCnt="10" custLinFactX="-100000" custLinFactY="68822" custLinFactNeighborX="-116483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7F872A0-BB62-4C40-AB52-E14CF8E0A489}" type="pres">
      <dgm:prSet presAssocID="{E38004A3-C8F5-A540-AF56-0338D65A8BF0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FB05124-20FB-D14D-9C9C-02A61F82DE12}" type="pres">
      <dgm:prSet presAssocID="{E38004A3-C8F5-A540-AF56-0338D65A8BF0}" presName="BalanceSpacing" presStyleCnt="0"/>
      <dgm:spPr/>
      <dgm:t>
        <a:bodyPr/>
        <a:lstStyle/>
        <a:p>
          <a:endParaRPr lang="en-US"/>
        </a:p>
      </dgm:t>
    </dgm:pt>
    <dgm:pt modelId="{CFC61BA1-59A1-1141-86C1-61981556DC88}" type="pres">
      <dgm:prSet presAssocID="{E38004A3-C8F5-A540-AF56-0338D65A8BF0}" presName="BalanceSpacing1" presStyleCnt="0"/>
      <dgm:spPr/>
      <dgm:t>
        <a:bodyPr/>
        <a:lstStyle/>
        <a:p>
          <a:endParaRPr lang="en-US"/>
        </a:p>
      </dgm:t>
    </dgm:pt>
    <dgm:pt modelId="{F553ACFC-5170-B34D-A12E-08B2F0FC4684}" type="pres">
      <dgm:prSet presAssocID="{91F43B63-3F9F-2B41-8433-6F1B334CC434}" presName="Accent1Text" presStyleLbl="node1" presStyleIdx="1" presStyleCnt="10" custLinFactNeighborX="-52431" custLinFactNeighborY="83826"/>
      <dgm:spPr/>
      <dgm:t>
        <a:bodyPr/>
        <a:lstStyle/>
        <a:p>
          <a:endParaRPr lang="en-AU"/>
        </a:p>
      </dgm:t>
    </dgm:pt>
    <dgm:pt modelId="{69381AFC-927C-FE42-80AE-5D7A876F31D2}" type="pres">
      <dgm:prSet presAssocID="{91F43B63-3F9F-2B41-8433-6F1B334CC434}" presName="spaceBetweenRectangles" presStyleCnt="0"/>
      <dgm:spPr/>
      <dgm:t>
        <a:bodyPr/>
        <a:lstStyle/>
        <a:p>
          <a:endParaRPr lang="en-US"/>
        </a:p>
      </dgm:t>
    </dgm:pt>
    <dgm:pt modelId="{34563483-CCA7-AB42-AB1E-9D1325EC6DD1}" type="pres">
      <dgm:prSet presAssocID="{7E52208D-A3F1-144E-8F07-1BC8F70A8BA1}" presName="composite" presStyleCnt="0"/>
      <dgm:spPr/>
      <dgm:t>
        <a:bodyPr/>
        <a:lstStyle/>
        <a:p>
          <a:endParaRPr lang="en-US"/>
        </a:p>
      </dgm:t>
    </dgm:pt>
    <dgm:pt modelId="{B078C6E4-75F5-C043-AD66-517361337EFA}" type="pres">
      <dgm:prSet presAssocID="{7E52208D-A3F1-144E-8F07-1BC8F70A8BA1}" presName="Parent1" presStyleLbl="node1" presStyleIdx="2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07F2329-FA9B-3146-BD09-E545C33DE33F}" type="pres">
      <dgm:prSet presAssocID="{7E52208D-A3F1-144E-8F07-1BC8F70A8BA1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D797EC4-578A-7142-B2F0-188CFA7EC081}" type="pres">
      <dgm:prSet presAssocID="{7E52208D-A3F1-144E-8F07-1BC8F70A8BA1}" presName="BalanceSpacing" presStyleCnt="0"/>
      <dgm:spPr/>
      <dgm:t>
        <a:bodyPr/>
        <a:lstStyle/>
        <a:p>
          <a:endParaRPr lang="en-US"/>
        </a:p>
      </dgm:t>
    </dgm:pt>
    <dgm:pt modelId="{02989E11-2343-C14E-BE4B-03B50EFE49A7}" type="pres">
      <dgm:prSet presAssocID="{7E52208D-A3F1-144E-8F07-1BC8F70A8BA1}" presName="BalanceSpacing1" presStyleCnt="0"/>
      <dgm:spPr/>
      <dgm:t>
        <a:bodyPr/>
        <a:lstStyle/>
        <a:p>
          <a:endParaRPr lang="en-US"/>
        </a:p>
      </dgm:t>
    </dgm:pt>
    <dgm:pt modelId="{C19F7987-ABB5-CF46-A82D-C0A39A6B6455}" type="pres">
      <dgm:prSet presAssocID="{6AA393E1-9D17-0D40-B5AC-58362F385073}" presName="Accent1Text" presStyleLbl="node1" presStyleIdx="3" presStyleCnt="10"/>
      <dgm:spPr/>
      <dgm:t>
        <a:bodyPr/>
        <a:lstStyle/>
        <a:p>
          <a:endParaRPr lang="en-AU"/>
        </a:p>
      </dgm:t>
    </dgm:pt>
    <dgm:pt modelId="{FE17E628-0624-4440-BA40-04C8D6C741FE}" type="pres">
      <dgm:prSet presAssocID="{6AA393E1-9D17-0D40-B5AC-58362F385073}" presName="spaceBetweenRectangles" presStyleCnt="0"/>
      <dgm:spPr/>
      <dgm:t>
        <a:bodyPr/>
        <a:lstStyle/>
        <a:p>
          <a:endParaRPr lang="en-US"/>
        </a:p>
      </dgm:t>
    </dgm:pt>
    <dgm:pt modelId="{6821A2BF-DBF7-0A48-B449-F94EA4CC2C1E}" type="pres">
      <dgm:prSet presAssocID="{38D203FE-8CFC-444C-BDBD-ABA6912597BC}" presName="composite" presStyleCnt="0"/>
      <dgm:spPr/>
      <dgm:t>
        <a:bodyPr/>
        <a:lstStyle/>
        <a:p>
          <a:endParaRPr lang="en-US"/>
        </a:p>
      </dgm:t>
    </dgm:pt>
    <dgm:pt modelId="{CAC2C2EC-A2E2-FC4C-86B3-5B88DF997734}" type="pres">
      <dgm:prSet presAssocID="{38D203FE-8CFC-444C-BDBD-ABA6912597BC}" presName="Parent1" presStyleLbl="node1" presStyleIdx="4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5B4B210-E48E-924E-829B-BBD3A04038B1}" type="pres">
      <dgm:prSet presAssocID="{38D203FE-8CFC-444C-BDBD-ABA6912597BC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80FE720-E66F-C947-A4C3-F2D90F9F6B03}" type="pres">
      <dgm:prSet presAssocID="{38D203FE-8CFC-444C-BDBD-ABA6912597BC}" presName="BalanceSpacing" presStyleCnt="0"/>
      <dgm:spPr/>
      <dgm:t>
        <a:bodyPr/>
        <a:lstStyle/>
        <a:p>
          <a:endParaRPr lang="en-US"/>
        </a:p>
      </dgm:t>
    </dgm:pt>
    <dgm:pt modelId="{06F21C76-CF2E-E145-9DAC-0AEAB4D8BD23}" type="pres">
      <dgm:prSet presAssocID="{38D203FE-8CFC-444C-BDBD-ABA6912597BC}" presName="BalanceSpacing1" presStyleCnt="0"/>
      <dgm:spPr/>
      <dgm:t>
        <a:bodyPr/>
        <a:lstStyle/>
        <a:p>
          <a:endParaRPr lang="en-US"/>
        </a:p>
      </dgm:t>
    </dgm:pt>
    <dgm:pt modelId="{76E5889E-B0F4-6141-B898-BCC691FA6E44}" type="pres">
      <dgm:prSet presAssocID="{85FA7D4B-BAA5-3142-8C76-35607D7C2D37}" presName="Accent1Text" presStyleLbl="node1" presStyleIdx="5" presStyleCnt="10"/>
      <dgm:spPr/>
      <dgm:t>
        <a:bodyPr/>
        <a:lstStyle/>
        <a:p>
          <a:endParaRPr lang="en-AU"/>
        </a:p>
      </dgm:t>
    </dgm:pt>
    <dgm:pt modelId="{AA2345E9-2DE8-9542-8539-207B9410151A}" type="pres">
      <dgm:prSet presAssocID="{85FA7D4B-BAA5-3142-8C76-35607D7C2D37}" presName="spaceBetweenRectangles" presStyleCnt="0"/>
      <dgm:spPr/>
      <dgm:t>
        <a:bodyPr/>
        <a:lstStyle/>
        <a:p>
          <a:endParaRPr lang="en-US"/>
        </a:p>
      </dgm:t>
    </dgm:pt>
    <dgm:pt modelId="{EB6AEF06-450D-B249-9723-2173C7EFB119}" type="pres">
      <dgm:prSet presAssocID="{C001735C-13E7-7045-BCEA-8BDACAF6F17B}" presName="composite" presStyleCnt="0"/>
      <dgm:spPr/>
      <dgm:t>
        <a:bodyPr/>
        <a:lstStyle/>
        <a:p>
          <a:endParaRPr lang="en-US"/>
        </a:p>
      </dgm:t>
    </dgm:pt>
    <dgm:pt modelId="{97F769F8-255D-5F42-8E56-917766F92BA5}" type="pres">
      <dgm:prSet presAssocID="{C001735C-13E7-7045-BCEA-8BDACAF6F17B}" presName="Parent1" presStyleLbl="node1" presStyleIdx="6" presStyleCnt="10" custLinFactX="64791" custLinFactNeighborX="100000" custLinFactNeighborY="-814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DDF05AD-3F9B-C94B-9B50-0AB217919EBC}" type="pres">
      <dgm:prSet presAssocID="{C001735C-13E7-7045-BCEA-8BDACAF6F17B}" presName="Childtext1" presStyleLbl="revTx" presStyleIdx="3" presStyleCnt="5" custLinFactX="130395" custLinFactY="-17626" custLinFactNeighborX="2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7F1E2-AA00-9646-BC79-211531564651}" type="pres">
      <dgm:prSet presAssocID="{C001735C-13E7-7045-BCEA-8BDACAF6F17B}" presName="BalanceSpacing" presStyleCnt="0"/>
      <dgm:spPr/>
      <dgm:t>
        <a:bodyPr/>
        <a:lstStyle/>
        <a:p>
          <a:endParaRPr lang="en-US"/>
        </a:p>
      </dgm:t>
    </dgm:pt>
    <dgm:pt modelId="{5DEDD968-60CF-854E-815B-02E516DABFDA}" type="pres">
      <dgm:prSet presAssocID="{C001735C-13E7-7045-BCEA-8BDACAF6F17B}" presName="BalanceSpacing1" presStyleCnt="0"/>
      <dgm:spPr/>
      <dgm:t>
        <a:bodyPr/>
        <a:lstStyle/>
        <a:p>
          <a:endParaRPr lang="en-US"/>
        </a:p>
      </dgm:t>
    </dgm:pt>
    <dgm:pt modelId="{DA073823-D306-124B-BD87-2E593EB72DEF}" type="pres">
      <dgm:prSet presAssocID="{4C138EDC-1D67-1041-9B07-18DAD00C1B48}" presName="Accent1Text" presStyleLbl="node1" presStyleIdx="7" presStyleCnt="10" custLinFactX="11009" custLinFactY="-66434" custLinFactNeighborX="100000" custLinFactNeighborY="-100000"/>
      <dgm:spPr/>
      <dgm:t>
        <a:bodyPr/>
        <a:lstStyle/>
        <a:p>
          <a:endParaRPr lang="en-AU"/>
        </a:p>
      </dgm:t>
    </dgm:pt>
    <dgm:pt modelId="{E3F8D720-65E1-7C44-8CF3-93F620B58956}" type="pres">
      <dgm:prSet presAssocID="{4C138EDC-1D67-1041-9B07-18DAD00C1B48}" presName="spaceBetweenRectangles" presStyleCnt="0"/>
      <dgm:spPr/>
      <dgm:t>
        <a:bodyPr/>
        <a:lstStyle/>
        <a:p>
          <a:endParaRPr lang="en-US"/>
        </a:p>
      </dgm:t>
    </dgm:pt>
    <dgm:pt modelId="{2EFB9C3F-4DDE-B646-8F39-E36F40270B7E}" type="pres">
      <dgm:prSet presAssocID="{4043CC40-04AC-8A4F-9CEC-3C44EB05EB03}" presName="composite" presStyleCnt="0"/>
      <dgm:spPr/>
    </dgm:pt>
    <dgm:pt modelId="{686DF817-D5DE-D741-A2AB-4A70E3B1938A}" type="pres">
      <dgm:prSet presAssocID="{4043CC40-04AC-8A4F-9CEC-3C44EB05EB03}" presName="Parent1" presStyleLbl="node1" presStyleIdx="8" presStyleCnt="10" custLinFactX="100000" custLinFactY="-66030" custLinFactNeighborX="120891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38F90-8CEE-9541-8754-EF69512DF85F}" type="pres">
      <dgm:prSet presAssocID="{4043CC40-04AC-8A4F-9CEC-3C44EB05EB03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373838DB-C73F-804B-90A1-EFBE6BA27CB0}" type="pres">
      <dgm:prSet presAssocID="{4043CC40-04AC-8A4F-9CEC-3C44EB05EB03}" presName="BalanceSpacing" presStyleCnt="0"/>
      <dgm:spPr/>
    </dgm:pt>
    <dgm:pt modelId="{FE74B68D-289F-CA4C-B5DC-CA1118E6AA4C}" type="pres">
      <dgm:prSet presAssocID="{4043CC40-04AC-8A4F-9CEC-3C44EB05EB03}" presName="BalanceSpacing1" presStyleCnt="0"/>
      <dgm:spPr/>
    </dgm:pt>
    <dgm:pt modelId="{4D0428E9-A8B9-F24E-8CE5-0D339BCFC9A1}" type="pres">
      <dgm:prSet presAssocID="{40A8BFFF-9843-DA40-BFAD-93BCDB7889D0}" presName="Accent1Text" presStyleLbl="node1" presStyleIdx="9" presStyleCnt="10" custLinFactX="129361" custLinFactY="-67379" custLinFactNeighborX="200000" custLinFactNeighborY="-100000"/>
      <dgm:spPr/>
      <dgm:t>
        <a:bodyPr/>
        <a:lstStyle/>
        <a:p>
          <a:endParaRPr lang="en-US"/>
        </a:p>
      </dgm:t>
    </dgm:pt>
  </dgm:ptLst>
  <dgm:cxnLst>
    <dgm:cxn modelId="{B1E16BE3-900C-3841-BF5B-308A5C3E0763}" type="presOf" srcId="{4C138EDC-1D67-1041-9B07-18DAD00C1B48}" destId="{DA073823-D306-124B-BD87-2E593EB72DEF}" srcOrd="0" destOrd="0" presId="urn:microsoft.com/office/officeart/2008/layout/AlternatingHexagons"/>
    <dgm:cxn modelId="{A7CD1561-A41B-C44D-A16D-BBE3FBEDC0B8}" type="presOf" srcId="{85FA7D4B-BAA5-3142-8C76-35607D7C2D37}" destId="{76E5889E-B0F4-6141-B898-BCC691FA6E44}" srcOrd="0" destOrd="0" presId="urn:microsoft.com/office/officeart/2008/layout/AlternatingHexagons"/>
    <dgm:cxn modelId="{366C3DFE-D862-694F-BBEA-5058109C3F5C}" type="presOf" srcId="{E38004A3-C8F5-A540-AF56-0338D65A8BF0}" destId="{BB1E3493-6D72-A148-B8B8-FF01A5AD3973}" srcOrd="0" destOrd="0" presId="urn:microsoft.com/office/officeart/2008/layout/AlternatingHexagons"/>
    <dgm:cxn modelId="{E50799E6-6499-104C-B71C-D27F7B6748CC}" type="presOf" srcId="{38D203FE-8CFC-444C-BDBD-ABA6912597BC}" destId="{CAC2C2EC-A2E2-FC4C-86B3-5B88DF997734}" srcOrd="0" destOrd="0" presId="urn:microsoft.com/office/officeart/2008/layout/AlternatingHexagons"/>
    <dgm:cxn modelId="{CBEE6F0F-50B1-FE41-82AE-78AFECA9AB7F}" srcId="{D588F8AF-04FE-F84F-BE5D-E2917419B932}" destId="{E38004A3-C8F5-A540-AF56-0338D65A8BF0}" srcOrd="0" destOrd="0" parTransId="{A39993B8-5BF1-9B44-9D43-945DBAEA47D8}" sibTransId="{91F43B63-3F9F-2B41-8433-6F1B334CC434}"/>
    <dgm:cxn modelId="{BDADCFE9-9E52-054B-8828-151B4B97D7A0}" type="presOf" srcId="{C001735C-13E7-7045-BCEA-8BDACAF6F17B}" destId="{97F769F8-255D-5F42-8E56-917766F92BA5}" srcOrd="0" destOrd="0" presId="urn:microsoft.com/office/officeart/2008/layout/AlternatingHexagons"/>
    <dgm:cxn modelId="{6EDE8C5F-E604-C241-826E-F639AB6FA15B}" type="presOf" srcId="{610FC805-BC4C-1040-A804-42D1F041415F}" destId="{17F872A0-BB62-4C40-AB52-E14CF8E0A489}" srcOrd="0" destOrd="0" presId="urn:microsoft.com/office/officeart/2008/layout/AlternatingHexagons"/>
    <dgm:cxn modelId="{D55702F8-83C3-B043-831D-D99B639740F3}" type="presOf" srcId="{0EC1375B-1C48-E94B-A2F2-AB5944D4F932}" destId="{707F2329-FA9B-3146-BD09-E545C33DE33F}" srcOrd="0" destOrd="0" presId="urn:microsoft.com/office/officeart/2008/layout/AlternatingHexagons"/>
    <dgm:cxn modelId="{67C4898E-960C-A545-BA3F-9E75E0669144}" type="presOf" srcId="{40A8BFFF-9843-DA40-BFAD-93BCDB7889D0}" destId="{4D0428E9-A8B9-F24E-8CE5-0D339BCFC9A1}" srcOrd="0" destOrd="0" presId="urn:microsoft.com/office/officeart/2008/layout/AlternatingHexagons"/>
    <dgm:cxn modelId="{261A21EF-A5FE-7F4D-9F93-2C35828F5004}" type="presOf" srcId="{4043CC40-04AC-8A4F-9CEC-3C44EB05EB03}" destId="{686DF817-D5DE-D741-A2AB-4A70E3B1938A}" srcOrd="0" destOrd="0" presId="urn:microsoft.com/office/officeart/2008/layout/AlternatingHexagons"/>
    <dgm:cxn modelId="{2DD2DA41-0262-1C4B-8B61-E121E5EDA56F}" srcId="{D588F8AF-04FE-F84F-BE5D-E2917419B932}" destId="{7E52208D-A3F1-144E-8F07-1BC8F70A8BA1}" srcOrd="1" destOrd="0" parTransId="{7EFDD1B1-C090-3045-A61A-BC38F7A3B063}" sibTransId="{6AA393E1-9D17-0D40-B5AC-58362F385073}"/>
    <dgm:cxn modelId="{1B0229BE-450B-4440-BEC9-D629C4FED559}" srcId="{E38004A3-C8F5-A540-AF56-0338D65A8BF0}" destId="{610FC805-BC4C-1040-A804-42D1F041415F}" srcOrd="0" destOrd="0" parTransId="{50A669EF-D8B7-6140-A79E-FEDC24044A5D}" sibTransId="{A061B64E-DC31-9D49-96DD-AF494F7C337A}"/>
    <dgm:cxn modelId="{B76239FB-269E-134D-8E26-3F9356B8A2A0}" type="presOf" srcId="{7E52208D-A3F1-144E-8F07-1BC8F70A8BA1}" destId="{B078C6E4-75F5-C043-AD66-517361337EFA}" srcOrd="0" destOrd="0" presId="urn:microsoft.com/office/officeart/2008/layout/AlternatingHexagons"/>
    <dgm:cxn modelId="{1FC50507-0C42-A04E-9436-E5A42B7B8DC6}" srcId="{D588F8AF-04FE-F84F-BE5D-E2917419B932}" destId="{C001735C-13E7-7045-BCEA-8BDACAF6F17B}" srcOrd="3" destOrd="0" parTransId="{0F6C0A9B-0835-BB40-AFD2-35548C1E240C}" sibTransId="{4C138EDC-1D67-1041-9B07-18DAD00C1B48}"/>
    <dgm:cxn modelId="{B5819BB9-C57D-3342-9F36-90D3660E250F}" type="presOf" srcId="{6AA393E1-9D17-0D40-B5AC-58362F385073}" destId="{C19F7987-ABB5-CF46-A82D-C0A39A6B6455}" srcOrd="0" destOrd="0" presId="urn:microsoft.com/office/officeart/2008/layout/AlternatingHexagons"/>
    <dgm:cxn modelId="{6CEE99CC-3016-314B-9D2C-BCBE3B5E0099}" type="presOf" srcId="{D588F8AF-04FE-F84F-BE5D-E2917419B932}" destId="{C45A4375-BFC5-FA4F-84DD-CD6046EA6F94}" srcOrd="0" destOrd="0" presId="urn:microsoft.com/office/officeart/2008/layout/AlternatingHexagons"/>
    <dgm:cxn modelId="{BFB15894-9C73-8B4F-9D53-42B21AFD8C26}" type="presOf" srcId="{529A5288-6DDA-1F4D-AEBB-36D60FAEDC6B}" destId="{55B4B210-E48E-924E-829B-BBD3A04038B1}" srcOrd="0" destOrd="0" presId="urn:microsoft.com/office/officeart/2008/layout/AlternatingHexagons"/>
    <dgm:cxn modelId="{28FF1B0A-ADC8-3A40-9E02-2A6EA568D244}" srcId="{D588F8AF-04FE-F84F-BE5D-E2917419B932}" destId="{38D203FE-8CFC-444C-BDBD-ABA6912597BC}" srcOrd="2" destOrd="0" parTransId="{B0B51428-22BF-1843-8509-998E6B491D62}" sibTransId="{85FA7D4B-BAA5-3142-8C76-35607D7C2D37}"/>
    <dgm:cxn modelId="{D2695025-9140-794E-8E89-FDAAC8DBEDFB}" type="presOf" srcId="{91F43B63-3F9F-2B41-8433-6F1B334CC434}" destId="{F553ACFC-5170-B34D-A12E-08B2F0FC4684}" srcOrd="0" destOrd="0" presId="urn:microsoft.com/office/officeart/2008/layout/AlternatingHexagons"/>
    <dgm:cxn modelId="{3FAA1CA8-D27F-DA48-A958-7EEAAB011C58}" srcId="{38D203FE-8CFC-444C-BDBD-ABA6912597BC}" destId="{529A5288-6DDA-1F4D-AEBB-36D60FAEDC6B}" srcOrd="0" destOrd="0" parTransId="{F35D3367-D221-EC45-B0C8-137A12634F35}" sibTransId="{E4A121E1-09B5-1B4A-A7A1-59BFBC3788FF}"/>
    <dgm:cxn modelId="{232DE0C8-887D-074F-B215-ED7904595993}" srcId="{7E52208D-A3F1-144E-8F07-1BC8F70A8BA1}" destId="{0EC1375B-1C48-E94B-A2F2-AB5944D4F932}" srcOrd="0" destOrd="0" parTransId="{CCD24E2E-EA64-5A4B-BFBD-9D121A022315}" sibTransId="{CF457D66-FC86-1F45-BEBF-24B7787189DD}"/>
    <dgm:cxn modelId="{22F2851F-E6B2-1542-926E-AB0BA3DCCE27}" srcId="{D588F8AF-04FE-F84F-BE5D-E2917419B932}" destId="{4043CC40-04AC-8A4F-9CEC-3C44EB05EB03}" srcOrd="4" destOrd="0" parTransId="{17B20E3A-4B40-2B4D-ADD7-6E516603BE81}" sibTransId="{40A8BFFF-9843-DA40-BFAD-93BCDB7889D0}"/>
    <dgm:cxn modelId="{36B2F4EF-9F55-294B-A871-17A165583DCC}" type="presParOf" srcId="{C45A4375-BFC5-FA4F-84DD-CD6046EA6F94}" destId="{10AA481B-DAEE-7B4E-BBF9-A9901BD29C59}" srcOrd="0" destOrd="0" presId="urn:microsoft.com/office/officeart/2008/layout/AlternatingHexagons"/>
    <dgm:cxn modelId="{F7A04442-1EFA-B14B-976E-FC3B4D733626}" type="presParOf" srcId="{10AA481B-DAEE-7B4E-BBF9-A9901BD29C59}" destId="{BB1E3493-6D72-A148-B8B8-FF01A5AD3973}" srcOrd="0" destOrd="0" presId="urn:microsoft.com/office/officeart/2008/layout/AlternatingHexagons"/>
    <dgm:cxn modelId="{0A25DB83-4BC0-AF44-9E0B-ECA45B69DBD3}" type="presParOf" srcId="{10AA481B-DAEE-7B4E-BBF9-A9901BD29C59}" destId="{17F872A0-BB62-4C40-AB52-E14CF8E0A489}" srcOrd="1" destOrd="0" presId="urn:microsoft.com/office/officeart/2008/layout/AlternatingHexagons"/>
    <dgm:cxn modelId="{B01C55B3-8315-CA4A-ADE3-02C2729DC196}" type="presParOf" srcId="{10AA481B-DAEE-7B4E-BBF9-A9901BD29C59}" destId="{4FB05124-20FB-D14D-9C9C-02A61F82DE12}" srcOrd="2" destOrd="0" presId="urn:microsoft.com/office/officeart/2008/layout/AlternatingHexagons"/>
    <dgm:cxn modelId="{A8CA86F8-628F-9844-811E-5FB3D67EC644}" type="presParOf" srcId="{10AA481B-DAEE-7B4E-BBF9-A9901BD29C59}" destId="{CFC61BA1-59A1-1141-86C1-61981556DC88}" srcOrd="3" destOrd="0" presId="urn:microsoft.com/office/officeart/2008/layout/AlternatingHexagons"/>
    <dgm:cxn modelId="{F0282D62-FA1D-AB42-BFC6-0DA79354B9FF}" type="presParOf" srcId="{10AA481B-DAEE-7B4E-BBF9-A9901BD29C59}" destId="{F553ACFC-5170-B34D-A12E-08B2F0FC4684}" srcOrd="4" destOrd="0" presId="urn:microsoft.com/office/officeart/2008/layout/AlternatingHexagons"/>
    <dgm:cxn modelId="{8DAF6115-F379-DA40-96E9-F5EDE99FADBF}" type="presParOf" srcId="{C45A4375-BFC5-FA4F-84DD-CD6046EA6F94}" destId="{69381AFC-927C-FE42-80AE-5D7A876F31D2}" srcOrd="1" destOrd="0" presId="urn:microsoft.com/office/officeart/2008/layout/AlternatingHexagons"/>
    <dgm:cxn modelId="{A60BCAF3-4ADA-A046-B5D5-56BB2415DE8A}" type="presParOf" srcId="{C45A4375-BFC5-FA4F-84DD-CD6046EA6F94}" destId="{34563483-CCA7-AB42-AB1E-9D1325EC6DD1}" srcOrd="2" destOrd="0" presId="urn:microsoft.com/office/officeart/2008/layout/AlternatingHexagons"/>
    <dgm:cxn modelId="{D747D0FA-B811-E342-9AE0-5B06869D3D81}" type="presParOf" srcId="{34563483-CCA7-AB42-AB1E-9D1325EC6DD1}" destId="{B078C6E4-75F5-C043-AD66-517361337EFA}" srcOrd="0" destOrd="0" presId="urn:microsoft.com/office/officeart/2008/layout/AlternatingHexagons"/>
    <dgm:cxn modelId="{473CCE61-0F5C-6149-8CA4-F76D6F65F002}" type="presParOf" srcId="{34563483-CCA7-AB42-AB1E-9D1325EC6DD1}" destId="{707F2329-FA9B-3146-BD09-E545C33DE33F}" srcOrd="1" destOrd="0" presId="urn:microsoft.com/office/officeart/2008/layout/AlternatingHexagons"/>
    <dgm:cxn modelId="{FB2A505C-8FC7-1D42-A32B-2BC306BBD082}" type="presParOf" srcId="{34563483-CCA7-AB42-AB1E-9D1325EC6DD1}" destId="{9D797EC4-578A-7142-B2F0-188CFA7EC081}" srcOrd="2" destOrd="0" presId="urn:microsoft.com/office/officeart/2008/layout/AlternatingHexagons"/>
    <dgm:cxn modelId="{629CA0FF-BC15-B242-A4EF-3E95A5FD2C69}" type="presParOf" srcId="{34563483-CCA7-AB42-AB1E-9D1325EC6DD1}" destId="{02989E11-2343-C14E-BE4B-03B50EFE49A7}" srcOrd="3" destOrd="0" presId="urn:microsoft.com/office/officeart/2008/layout/AlternatingHexagons"/>
    <dgm:cxn modelId="{0F90209D-46EC-0343-8034-12F844D14C5F}" type="presParOf" srcId="{34563483-CCA7-AB42-AB1E-9D1325EC6DD1}" destId="{C19F7987-ABB5-CF46-A82D-C0A39A6B6455}" srcOrd="4" destOrd="0" presId="urn:microsoft.com/office/officeart/2008/layout/AlternatingHexagons"/>
    <dgm:cxn modelId="{5A40B38F-412E-4D43-A974-3219D115907D}" type="presParOf" srcId="{C45A4375-BFC5-FA4F-84DD-CD6046EA6F94}" destId="{FE17E628-0624-4440-BA40-04C8D6C741FE}" srcOrd="3" destOrd="0" presId="urn:microsoft.com/office/officeart/2008/layout/AlternatingHexagons"/>
    <dgm:cxn modelId="{13F4694C-88BF-0549-BE99-117B13EB5955}" type="presParOf" srcId="{C45A4375-BFC5-FA4F-84DD-CD6046EA6F94}" destId="{6821A2BF-DBF7-0A48-B449-F94EA4CC2C1E}" srcOrd="4" destOrd="0" presId="urn:microsoft.com/office/officeart/2008/layout/AlternatingHexagons"/>
    <dgm:cxn modelId="{AE7ECDB2-6296-2F4D-A41C-CF862AAA187A}" type="presParOf" srcId="{6821A2BF-DBF7-0A48-B449-F94EA4CC2C1E}" destId="{CAC2C2EC-A2E2-FC4C-86B3-5B88DF997734}" srcOrd="0" destOrd="0" presId="urn:microsoft.com/office/officeart/2008/layout/AlternatingHexagons"/>
    <dgm:cxn modelId="{AC3718AD-81E6-4443-B85D-35FD74B2C209}" type="presParOf" srcId="{6821A2BF-DBF7-0A48-B449-F94EA4CC2C1E}" destId="{55B4B210-E48E-924E-829B-BBD3A04038B1}" srcOrd="1" destOrd="0" presId="urn:microsoft.com/office/officeart/2008/layout/AlternatingHexagons"/>
    <dgm:cxn modelId="{BAA80F1E-1C1F-5849-AC90-DD63914F0AC6}" type="presParOf" srcId="{6821A2BF-DBF7-0A48-B449-F94EA4CC2C1E}" destId="{A80FE720-E66F-C947-A4C3-F2D90F9F6B03}" srcOrd="2" destOrd="0" presId="urn:microsoft.com/office/officeart/2008/layout/AlternatingHexagons"/>
    <dgm:cxn modelId="{807995A9-3D2A-C441-8B63-B2B94DCC2221}" type="presParOf" srcId="{6821A2BF-DBF7-0A48-B449-F94EA4CC2C1E}" destId="{06F21C76-CF2E-E145-9DAC-0AEAB4D8BD23}" srcOrd="3" destOrd="0" presId="urn:microsoft.com/office/officeart/2008/layout/AlternatingHexagons"/>
    <dgm:cxn modelId="{8D86ED05-87A7-2D4A-AF8F-86252FCF7E8F}" type="presParOf" srcId="{6821A2BF-DBF7-0A48-B449-F94EA4CC2C1E}" destId="{76E5889E-B0F4-6141-B898-BCC691FA6E44}" srcOrd="4" destOrd="0" presId="urn:microsoft.com/office/officeart/2008/layout/AlternatingHexagons"/>
    <dgm:cxn modelId="{10A77672-4A80-7F47-9985-FC4EF5D6FFDF}" type="presParOf" srcId="{C45A4375-BFC5-FA4F-84DD-CD6046EA6F94}" destId="{AA2345E9-2DE8-9542-8539-207B9410151A}" srcOrd="5" destOrd="0" presId="urn:microsoft.com/office/officeart/2008/layout/AlternatingHexagons"/>
    <dgm:cxn modelId="{75E5D684-3298-0F40-96A2-2ADAA765E350}" type="presParOf" srcId="{C45A4375-BFC5-FA4F-84DD-CD6046EA6F94}" destId="{EB6AEF06-450D-B249-9723-2173C7EFB119}" srcOrd="6" destOrd="0" presId="urn:microsoft.com/office/officeart/2008/layout/AlternatingHexagons"/>
    <dgm:cxn modelId="{E7F4573F-3BA0-204F-8FF1-2EB458B98A68}" type="presParOf" srcId="{EB6AEF06-450D-B249-9723-2173C7EFB119}" destId="{97F769F8-255D-5F42-8E56-917766F92BA5}" srcOrd="0" destOrd="0" presId="urn:microsoft.com/office/officeart/2008/layout/AlternatingHexagons"/>
    <dgm:cxn modelId="{AC574B17-60D5-9949-9854-E26F7CF808F6}" type="presParOf" srcId="{EB6AEF06-450D-B249-9723-2173C7EFB119}" destId="{5DDF05AD-3F9B-C94B-9B50-0AB217919EBC}" srcOrd="1" destOrd="0" presId="urn:microsoft.com/office/officeart/2008/layout/AlternatingHexagons"/>
    <dgm:cxn modelId="{E9604773-15CC-E04E-A695-5B83B19EA71D}" type="presParOf" srcId="{EB6AEF06-450D-B249-9723-2173C7EFB119}" destId="{5B47F1E2-AA00-9646-BC79-211531564651}" srcOrd="2" destOrd="0" presId="urn:microsoft.com/office/officeart/2008/layout/AlternatingHexagons"/>
    <dgm:cxn modelId="{1C6048DB-47DA-A840-B611-7C1280DCC936}" type="presParOf" srcId="{EB6AEF06-450D-B249-9723-2173C7EFB119}" destId="{5DEDD968-60CF-854E-815B-02E516DABFDA}" srcOrd="3" destOrd="0" presId="urn:microsoft.com/office/officeart/2008/layout/AlternatingHexagons"/>
    <dgm:cxn modelId="{50893485-46D0-1D41-A12C-815EAE81F0F8}" type="presParOf" srcId="{EB6AEF06-450D-B249-9723-2173C7EFB119}" destId="{DA073823-D306-124B-BD87-2E593EB72DEF}" srcOrd="4" destOrd="0" presId="urn:microsoft.com/office/officeart/2008/layout/AlternatingHexagons"/>
    <dgm:cxn modelId="{7E974E1A-5BA6-D446-9764-175EDB9F4289}" type="presParOf" srcId="{C45A4375-BFC5-FA4F-84DD-CD6046EA6F94}" destId="{E3F8D720-65E1-7C44-8CF3-93F620B58956}" srcOrd="7" destOrd="0" presId="urn:microsoft.com/office/officeart/2008/layout/AlternatingHexagons"/>
    <dgm:cxn modelId="{85B33FDC-C1C0-884E-A2DD-5E8435709F72}" type="presParOf" srcId="{C45A4375-BFC5-FA4F-84DD-CD6046EA6F94}" destId="{2EFB9C3F-4DDE-B646-8F39-E36F40270B7E}" srcOrd="8" destOrd="0" presId="urn:microsoft.com/office/officeart/2008/layout/AlternatingHexagons"/>
    <dgm:cxn modelId="{BD458A1D-78C2-EF4D-BBF5-BEF90B28F3E9}" type="presParOf" srcId="{2EFB9C3F-4DDE-B646-8F39-E36F40270B7E}" destId="{686DF817-D5DE-D741-A2AB-4A70E3B1938A}" srcOrd="0" destOrd="0" presId="urn:microsoft.com/office/officeart/2008/layout/AlternatingHexagons"/>
    <dgm:cxn modelId="{B31B9DA3-AF51-074B-B259-8ED8E5890A77}" type="presParOf" srcId="{2EFB9C3F-4DDE-B646-8F39-E36F40270B7E}" destId="{E3038F90-8CEE-9541-8754-EF69512DF85F}" srcOrd="1" destOrd="0" presId="urn:microsoft.com/office/officeart/2008/layout/AlternatingHexagons"/>
    <dgm:cxn modelId="{4F5A841B-D41C-D943-A8F4-05A828079436}" type="presParOf" srcId="{2EFB9C3F-4DDE-B646-8F39-E36F40270B7E}" destId="{373838DB-C73F-804B-90A1-EFBE6BA27CB0}" srcOrd="2" destOrd="0" presId="urn:microsoft.com/office/officeart/2008/layout/AlternatingHexagons"/>
    <dgm:cxn modelId="{9276D521-5E72-B749-B9D3-E49388B923B6}" type="presParOf" srcId="{2EFB9C3F-4DDE-B646-8F39-E36F40270B7E}" destId="{FE74B68D-289F-CA4C-B5DC-CA1118E6AA4C}" srcOrd="3" destOrd="0" presId="urn:microsoft.com/office/officeart/2008/layout/AlternatingHexagons"/>
    <dgm:cxn modelId="{9C8BBA45-A20D-6444-9F34-C085173C2840}" type="presParOf" srcId="{2EFB9C3F-4DDE-B646-8F39-E36F40270B7E}" destId="{4D0428E9-A8B9-F24E-8CE5-0D339BCFC9A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E3493-6D72-A148-B8B8-FF01A5AD3973}">
      <dsp:nvSpPr>
        <dsp:cNvPr id="0" name=""/>
        <dsp:cNvSpPr/>
      </dsp:nvSpPr>
      <dsp:spPr>
        <a:xfrm rot="5400000">
          <a:off x="1137934" y="1118381"/>
          <a:ext cx="637108" cy="554284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 rot="-5400000">
        <a:off x="1265722" y="1176252"/>
        <a:ext cx="381532" cy="438542"/>
      </dsp:txXfrm>
    </dsp:sp>
    <dsp:sp modelId="{17F872A0-BB62-4C40-AB52-E14CF8E0A489}">
      <dsp:nvSpPr>
        <dsp:cNvPr id="0" name=""/>
        <dsp:cNvSpPr/>
      </dsp:nvSpPr>
      <dsp:spPr>
        <a:xfrm>
          <a:off x="2950382" y="128812"/>
          <a:ext cx="711012" cy="382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2950382" y="128812"/>
        <a:ext cx="711012" cy="382265"/>
      </dsp:txXfrm>
    </dsp:sp>
    <dsp:sp modelId="{F553ACFC-5170-B34D-A12E-08B2F0FC4684}">
      <dsp:nvSpPr>
        <dsp:cNvPr id="0" name=""/>
        <dsp:cNvSpPr/>
      </dsp:nvSpPr>
      <dsp:spPr>
        <a:xfrm rot="5400000">
          <a:off x="1448622" y="576865"/>
          <a:ext cx="637108" cy="554284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 rot="-5400000">
        <a:off x="1576410" y="634736"/>
        <a:ext cx="381532" cy="438542"/>
      </dsp:txXfrm>
    </dsp:sp>
    <dsp:sp modelId="{B078C6E4-75F5-C043-AD66-517361337EFA}">
      <dsp:nvSpPr>
        <dsp:cNvPr id="0" name=""/>
        <dsp:cNvSpPr/>
      </dsp:nvSpPr>
      <dsp:spPr>
        <a:xfrm rot="5400000">
          <a:off x="2037405" y="583580"/>
          <a:ext cx="637108" cy="554284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 rot="-5400000">
        <a:off x="2165193" y="641451"/>
        <a:ext cx="381532" cy="438542"/>
      </dsp:txXfrm>
    </dsp:sp>
    <dsp:sp modelId="{707F2329-FA9B-3146-BD09-E545C33DE33F}">
      <dsp:nvSpPr>
        <dsp:cNvPr id="0" name=""/>
        <dsp:cNvSpPr/>
      </dsp:nvSpPr>
      <dsp:spPr>
        <a:xfrm>
          <a:off x="1367804" y="669589"/>
          <a:ext cx="688077" cy="382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1367804" y="669589"/>
        <a:ext cx="688077" cy="382265"/>
      </dsp:txXfrm>
    </dsp:sp>
    <dsp:sp modelId="{C19F7987-ABB5-CF46-A82D-C0A39A6B6455}">
      <dsp:nvSpPr>
        <dsp:cNvPr id="0" name=""/>
        <dsp:cNvSpPr/>
      </dsp:nvSpPr>
      <dsp:spPr>
        <a:xfrm rot="5400000">
          <a:off x="2636032" y="583580"/>
          <a:ext cx="637108" cy="554284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 rot="-5400000">
        <a:off x="2763820" y="641451"/>
        <a:ext cx="381532" cy="438542"/>
      </dsp:txXfrm>
    </dsp:sp>
    <dsp:sp modelId="{CAC2C2EC-A2E2-FC4C-86B3-5B88DF997734}">
      <dsp:nvSpPr>
        <dsp:cNvPr id="0" name=""/>
        <dsp:cNvSpPr/>
      </dsp:nvSpPr>
      <dsp:spPr>
        <a:xfrm rot="5400000">
          <a:off x="2337866" y="1124357"/>
          <a:ext cx="637108" cy="554284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 rot="-5400000">
        <a:off x="2465654" y="1182228"/>
        <a:ext cx="381532" cy="438542"/>
      </dsp:txXfrm>
    </dsp:sp>
    <dsp:sp modelId="{55B4B210-E48E-924E-829B-BBD3A04038B1}">
      <dsp:nvSpPr>
        <dsp:cNvPr id="0" name=""/>
        <dsp:cNvSpPr/>
      </dsp:nvSpPr>
      <dsp:spPr>
        <a:xfrm>
          <a:off x="2950382" y="1210367"/>
          <a:ext cx="711012" cy="382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2950382" y="1210367"/>
        <a:ext cx="711012" cy="382265"/>
      </dsp:txXfrm>
    </dsp:sp>
    <dsp:sp modelId="{76E5889E-B0F4-6141-B898-BCC691FA6E44}">
      <dsp:nvSpPr>
        <dsp:cNvPr id="0" name=""/>
        <dsp:cNvSpPr/>
      </dsp:nvSpPr>
      <dsp:spPr>
        <a:xfrm rot="5400000">
          <a:off x="1739239" y="1124357"/>
          <a:ext cx="637108" cy="554284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 rot="-5400000">
        <a:off x="1867027" y="1182228"/>
        <a:ext cx="381532" cy="438542"/>
      </dsp:txXfrm>
    </dsp:sp>
    <dsp:sp modelId="{97F769F8-255D-5F42-8E56-917766F92BA5}">
      <dsp:nvSpPr>
        <dsp:cNvPr id="0" name=""/>
        <dsp:cNvSpPr/>
      </dsp:nvSpPr>
      <dsp:spPr>
        <a:xfrm rot="5400000">
          <a:off x="2950816" y="1146503"/>
          <a:ext cx="637108" cy="554284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 rot="-5400000">
        <a:off x="3078604" y="1204374"/>
        <a:ext cx="381532" cy="438542"/>
      </dsp:txXfrm>
    </dsp:sp>
    <dsp:sp modelId="{5DDF05AD-3F9B-C94B-9B50-0AB217919EBC}">
      <dsp:nvSpPr>
        <dsp:cNvPr id="0" name=""/>
        <dsp:cNvSpPr/>
      </dsp:nvSpPr>
      <dsp:spPr>
        <a:xfrm>
          <a:off x="3641177" y="1301502"/>
          <a:ext cx="688077" cy="382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73823-D306-124B-BD87-2E593EB72DEF}">
      <dsp:nvSpPr>
        <dsp:cNvPr id="0" name=""/>
        <dsp:cNvSpPr/>
      </dsp:nvSpPr>
      <dsp:spPr>
        <a:xfrm rot="5400000">
          <a:off x="3251338" y="604770"/>
          <a:ext cx="637108" cy="554284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 rot="-5400000">
        <a:off x="3379126" y="662641"/>
        <a:ext cx="381532" cy="438542"/>
      </dsp:txXfrm>
    </dsp:sp>
    <dsp:sp modelId="{686DF817-D5DE-D741-A2AB-4A70E3B1938A}">
      <dsp:nvSpPr>
        <dsp:cNvPr id="0" name=""/>
        <dsp:cNvSpPr/>
      </dsp:nvSpPr>
      <dsp:spPr>
        <a:xfrm rot="5400000">
          <a:off x="3562230" y="1148121"/>
          <a:ext cx="637108" cy="554284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-5400000">
        <a:off x="3690018" y="1205992"/>
        <a:ext cx="381532" cy="438542"/>
      </dsp:txXfrm>
    </dsp:sp>
    <dsp:sp modelId="{E3038F90-8CEE-9541-8754-EF69512DF85F}">
      <dsp:nvSpPr>
        <dsp:cNvPr id="0" name=""/>
        <dsp:cNvSpPr/>
      </dsp:nvSpPr>
      <dsp:spPr>
        <a:xfrm>
          <a:off x="2950382" y="2291922"/>
          <a:ext cx="711012" cy="382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428E9-A8B9-F24E-8CE5-0D339BCFC9A1}">
      <dsp:nvSpPr>
        <dsp:cNvPr id="0" name=""/>
        <dsp:cNvSpPr/>
      </dsp:nvSpPr>
      <dsp:spPr>
        <a:xfrm rot="5400000">
          <a:off x="3564835" y="1139527"/>
          <a:ext cx="637108" cy="554284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 rot="-5400000">
        <a:off x="3692623" y="1197398"/>
        <a:ext cx="381532" cy="438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905D4-45CD-D147-AE28-8C66D7A9E3C4}" type="datetimeFigureOut">
              <a:rPr lang="en-US" smtClean="0"/>
              <a:t>7/5/17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4E074-DD25-114C-8650-A6D509068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6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4E074-DD25-114C-8650-A6D5090689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01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D4EC0-2112-F443-AEA4-DE2525CC85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11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D4EC0-2112-F443-AEA4-DE2525CC85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52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4E074-DD25-114C-8650-A6D5090689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27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F910-DEE7-3C46-A5CB-E768732C0B3F}" type="datetimeFigureOut">
              <a:rPr lang="en-US" smtClean="0"/>
              <a:t>7/5/17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7D19-3358-DA48-9F61-C2BD78C7E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F910-DEE7-3C46-A5CB-E768732C0B3F}" type="datetimeFigureOut">
              <a:rPr lang="en-US" smtClean="0"/>
              <a:t>7/5/17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7D19-3358-DA48-9F61-C2BD78C7E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F910-DEE7-3C46-A5CB-E768732C0B3F}" type="datetimeFigureOut">
              <a:rPr lang="en-US" smtClean="0"/>
              <a:t>7/5/17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7D19-3358-DA48-9F61-C2BD78C7E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F910-DEE7-3C46-A5CB-E768732C0B3F}" type="datetimeFigureOut">
              <a:rPr lang="en-US" smtClean="0"/>
              <a:t>7/5/17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7D19-3358-DA48-9F61-C2BD78C7E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F910-DEE7-3C46-A5CB-E768732C0B3F}" type="datetimeFigureOut">
              <a:rPr lang="en-US" smtClean="0"/>
              <a:t>7/5/17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7D19-3358-DA48-9F61-C2BD78C7E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F910-DEE7-3C46-A5CB-E768732C0B3F}" type="datetimeFigureOut">
              <a:rPr lang="en-US" smtClean="0"/>
              <a:t>7/5/17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7D19-3358-DA48-9F61-C2BD78C7E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F910-DEE7-3C46-A5CB-E768732C0B3F}" type="datetimeFigureOut">
              <a:rPr lang="en-US" smtClean="0"/>
              <a:t>7/5/17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7D19-3358-DA48-9F61-C2BD78C7E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F910-DEE7-3C46-A5CB-E768732C0B3F}" type="datetimeFigureOut">
              <a:rPr lang="en-US" smtClean="0"/>
              <a:t>7/5/17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7D19-3358-DA48-9F61-C2BD78C7E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F910-DEE7-3C46-A5CB-E768732C0B3F}" type="datetimeFigureOut">
              <a:rPr lang="en-US" smtClean="0"/>
              <a:t>7/5/17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7D19-3358-DA48-9F61-C2BD78C7E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F910-DEE7-3C46-A5CB-E768732C0B3F}" type="datetimeFigureOut">
              <a:rPr lang="en-US" smtClean="0"/>
              <a:t>7/5/17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7D19-3358-DA48-9F61-C2BD78C7E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F910-DEE7-3C46-A5CB-E768732C0B3F}" type="datetimeFigureOut">
              <a:rPr lang="en-US" smtClean="0"/>
              <a:t>7/5/17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7D19-3358-DA48-9F61-C2BD78C7E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DF910-DEE7-3C46-A5CB-E768732C0B3F}" type="datetimeFigureOut">
              <a:rPr lang="en-US" smtClean="0"/>
              <a:t>7/5/17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07D19-3358-DA48-9F61-C2BD78C7E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966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0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Relationship Id="rId3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8" y="148167"/>
            <a:ext cx="2167465" cy="15195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899" y="1667749"/>
            <a:ext cx="34205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Annual "</a:t>
            </a:r>
            <a:r>
              <a:rPr lang="en-US" sz="1600" b="1" dirty="0" err="1"/>
              <a:t>Humies</a:t>
            </a:r>
            <a:r>
              <a:rPr lang="en-US" sz="1600" b="1" dirty="0"/>
              <a:t>" Awards</a:t>
            </a:r>
            <a:br>
              <a:rPr lang="en-US" sz="1600" b="1" dirty="0"/>
            </a:br>
            <a:r>
              <a:rPr lang="en-US" sz="1600" b="1" dirty="0"/>
              <a:t>For Human-Competitive </a:t>
            </a:r>
            <a:r>
              <a:rPr lang="en-US" sz="1600" b="1" dirty="0" smtClean="0"/>
              <a:t>Results</a:t>
            </a:r>
          </a:p>
          <a:p>
            <a:r>
              <a:rPr lang="en-US" sz="1600" b="1" dirty="0" smtClean="0"/>
              <a:t>GECCO 2017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45468" y="537527"/>
            <a:ext cx="8077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Electrocardiography: Is that what we think?</a:t>
            </a:r>
          </a:p>
          <a:p>
            <a:endParaRPr lang="en-US" sz="3200" b="1" dirty="0"/>
          </a:p>
          <a:p>
            <a:r>
              <a:rPr lang="en-US" sz="2800" b="1" dirty="0" smtClean="0"/>
              <a:t>The study of recording Wilson Central Terminal and computing a “New” reference point for human body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5" y="5477871"/>
            <a:ext cx="1762607" cy="11399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98800" y="3826222"/>
            <a:ext cx="5994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Hossein Moeinzadeh</a:t>
            </a:r>
          </a:p>
          <a:p>
            <a:pPr algn="ctr"/>
            <a:r>
              <a:rPr lang="en-US" sz="2400" dirty="0" err="1" smtClean="0"/>
              <a:t>h.moeinzadeh@westernsydney.edu.au</a:t>
            </a:r>
            <a:endParaRPr lang="en-US" sz="240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59471614"/>
              </p:ext>
            </p:extLst>
          </p:nvPr>
        </p:nvGraphicFramePr>
        <p:xfrm>
          <a:off x="7589520" y="4621928"/>
          <a:ext cx="5029200" cy="280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Picture 5" descr="http://www.ansys-blog.com/wp-content/uploads/2014/10/federicoII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1122" y="2341043"/>
            <a:ext cx="4109437" cy="40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Which one is more informative?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349" t="4171" r="7875"/>
          <a:stretch/>
        </p:blipFill>
        <p:spPr>
          <a:xfrm>
            <a:off x="194553" y="2175164"/>
            <a:ext cx="9299643" cy="4479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94196" y="5044828"/>
            <a:ext cx="2697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are the </a:t>
            </a:r>
            <a:r>
              <a:rPr lang="en-US" sz="2400" dirty="0" smtClean="0">
                <a:solidFill>
                  <a:srgbClr val="C00000"/>
                </a:solidFill>
              </a:rPr>
              <a:t>only</a:t>
            </a:r>
            <a:r>
              <a:rPr lang="en-US" sz="2400" dirty="0" smtClean="0"/>
              <a:t> one who could record the </a:t>
            </a:r>
            <a:r>
              <a:rPr lang="en-US" sz="2400" dirty="0" smtClean="0">
                <a:solidFill>
                  <a:srgbClr val="C00000"/>
                </a:solidFill>
              </a:rPr>
              <a:t>real ECG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4380271" y="2525551"/>
            <a:ext cx="1179871" cy="1150374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80270" y="4799864"/>
            <a:ext cx="1179871" cy="1150374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we are the Best?</a:t>
            </a:r>
            <a:endParaRPr lang="en-US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93900"/>
            <a:ext cx="6163734" cy="4551027"/>
          </a:xfrm>
        </p:spPr>
      </p:pic>
      <p:sp>
        <p:nvSpPr>
          <p:cNvPr id="9" name="TextBox 8"/>
          <p:cNvSpPr txBox="1"/>
          <p:nvPr/>
        </p:nvSpPr>
        <p:spPr>
          <a:xfrm>
            <a:off x="7552267" y="4538134"/>
            <a:ext cx="3801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After 60 years, we are finally capable of recording Wilson Central Terminal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61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we are the Best?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76955"/>
            <a:ext cx="6267730" cy="4351338"/>
          </a:xfrm>
        </p:spPr>
      </p:pic>
      <p:sp>
        <p:nvSpPr>
          <p:cNvPr id="5" name="TextBox 4"/>
          <p:cNvSpPr txBox="1"/>
          <p:nvPr/>
        </p:nvSpPr>
        <p:spPr>
          <a:xfrm>
            <a:off x="7374467" y="4402667"/>
            <a:ext cx="45127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finally could find the three values to reduce the amplitude of Wilson Central Terminal for every individual </a:t>
            </a:r>
            <a:r>
              <a:rPr lang="en-US" sz="2400" dirty="0"/>
              <a:t>patient </a:t>
            </a:r>
            <a:r>
              <a:rPr lang="en-US" sz="2400" dirty="0">
                <a:solidFill>
                  <a:srgbClr val="C00000"/>
                </a:solidFill>
              </a:rPr>
              <a:t>automatically</a:t>
            </a:r>
            <a:r>
              <a:rPr lang="en-US" sz="2400" dirty="0"/>
              <a:t>, and in </a:t>
            </a:r>
            <a:r>
              <a:rPr lang="en-US" sz="2400" dirty="0">
                <a:solidFill>
                  <a:srgbClr val="C00000"/>
                </a:solidFill>
              </a:rPr>
              <a:t>real </a:t>
            </a:r>
            <a:r>
              <a:rPr lang="en-US" sz="2400" dirty="0" smtClean="0">
                <a:solidFill>
                  <a:srgbClr val="C00000"/>
                </a:solidFill>
              </a:rPr>
              <a:t>time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93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we are the Best?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571624"/>
            <a:ext cx="7235977" cy="46720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01614" y="4918334"/>
            <a:ext cx="378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The new ECG recording </a:t>
            </a:r>
            <a:r>
              <a:rPr lang="en-US" sz="2400" dirty="0" smtClean="0"/>
              <a:t>device registered as a patent.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16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009222"/>
              </p:ext>
            </p:extLst>
          </p:nvPr>
        </p:nvGraphicFramePr>
        <p:xfrm>
          <a:off x="967874" y="1686845"/>
          <a:ext cx="10385926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566"/>
                <a:gridCol w="9452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[1]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www.truththeory.com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[2]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www.digitaltrends.com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[3]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www.helix.northwestern.edu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[4]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www.keckmedicine.adam.com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[5]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Bayley, R. H. and C. L.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Kinard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(1954). "The zero of potential of the electrical                            field produced by the heart beat; the problem with reference to the living human subject." Circulation Research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(2): 104-111.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[6]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Bayley, R. H., et al. (1954). "The zero of potential of the electric field produced by the heart beat; the problem with reference to homogenous volume conductors." Circulation Research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(1): 4-13.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82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we really know?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1" r="10003"/>
          <a:stretch/>
        </p:blipFill>
        <p:spPr>
          <a:xfrm>
            <a:off x="1109133" y="2048933"/>
            <a:ext cx="3188062" cy="38019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776" y="2048933"/>
            <a:ext cx="5997223" cy="2878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57709" y="4927600"/>
            <a:ext cx="53960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“Machines will be capable, within twenty years, of doing any work a man can do</a:t>
            </a:r>
            <a:r>
              <a:rPr lang="en-US" b="1" dirty="0" smtClean="0"/>
              <a:t>”</a:t>
            </a:r>
          </a:p>
          <a:p>
            <a:pPr algn="r"/>
            <a:r>
              <a:rPr lang="en-US" i="1" dirty="0" smtClean="0"/>
              <a:t>– </a:t>
            </a:r>
            <a:r>
              <a:rPr lang="en-US" i="1" dirty="0"/>
              <a:t>Herbert Simon, 1956</a:t>
            </a:r>
            <a:r>
              <a:rPr lang="en-US" i="1" dirty="0" smtClean="0"/>
              <a:t>.</a:t>
            </a:r>
          </a:p>
          <a:p>
            <a:r>
              <a:rPr lang="en-US" sz="1200" i="1" dirty="0" smtClean="0"/>
              <a:t>(Picture Adopted from [2])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168401" y="5805051"/>
            <a:ext cx="30610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Earth is flat, and is the center of the universe. </a:t>
            </a:r>
            <a:br>
              <a:rPr lang="en-US" dirty="0" smtClean="0"/>
            </a:br>
            <a:r>
              <a:rPr lang="en-US" sz="1200" i="1" dirty="0" smtClean="0"/>
              <a:t>(Picture adopted from [1])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71589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could be the consequences?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87" y="1914710"/>
            <a:ext cx="7735712" cy="4351338"/>
          </a:xfrm>
        </p:spPr>
      </p:pic>
      <p:sp>
        <p:nvSpPr>
          <p:cNvPr id="5" name="TextBox 4"/>
          <p:cNvSpPr txBox="1"/>
          <p:nvPr/>
        </p:nvSpPr>
        <p:spPr>
          <a:xfrm>
            <a:off x="8704899" y="4327056"/>
            <a:ext cx="33286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Many children in the </a:t>
            </a:r>
            <a:r>
              <a:rPr lang="en-US" sz="2000" b="1" i="1" dirty="0" smtClean="0"/>
              <a:t>1960's </a:t>
            </a:r>
            <a:r>
              <a:rPr lang="en-US" sz="2000" b="1" i="1" dirty="0"/>
              <a:t>were born with </a:t>
            </a:r>
            <a:r>
              <a:rPr lang="en-US" sz="2000" b="1" i="1" dirty="0" err="1"/>
              <a:t>phocomelia</a:t>
            </a:r>
            <a:r>
              <a:rPr lang="en-US" sz="2000" b="1" i="1" dirty="0"/>
              <a:t> as a side effect of the drug thalidomide, resulting in the shortening or absence of </a:t>
            </a:r>
            <a:r>
              <a:rPr lang="en-US" sz="2000" b="1" i="1" dirty="0" smtClean="0"/>
              <a:t>limbs.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6266048"/>
            <a:ext cx="3774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(Picture </a:t>
            </a:r>
            <a:r>
              <a:rPr lang="en-US" sz="1200" i="1" dirty="0"/>
              <a:t>Adopted from </a:t>
            </a:r>
            <a:r>
              <a:rPr lang="en-US" sz="1200" i="1" dirty="0" smtClean="0"/>
              <a:t>[3])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449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Electrocardiography (ECG)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1"/>
          <a:stretch/>
        </p:blipFill>
        <p:spPr>
          <a:xfrm>
            <a:off x="1016000" y="2155561"/>
            <a:ext cx="5080000" cy="3788039"/>
          </a:xfrm>
        </p:spPr>
      </p:pic>
      <p:sp>
        <p:nvSpPr>
          <p:cNvPr id="5" name="TextBox 4"/>
          <p:cNvSpPr txBox="1"/>
          <p:nvPr/>
        </p:nvSpPr>
        <p:spPr>
          <a:xfrm>
            <a:off x="6434666" y="4049580"/>
            <a:ext cx="43349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ECG is the most widely used non-invasive tool to diagnose cardiac diseases.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65200" y="5943600"/>
            <a:ext cx="3774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(Picture </a:t>
            </a:r>
            <a:r>
              <a:rPr lang="en-US" sz="1200" i="1" dirty="0"/>
              <a:t>Adopted from </a:t>
            </a:r>
            <a:r>
              <a:rPr lang="en-US" sz="1200" i="1" dirty="0" smtClean="0"/>
              <a:t>[4])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293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Wilson Central Terminal</a:t>
            </a:r>
            <a:endParaRPr lang="en-US" b="1" dirty="0"/>
          </a:p>
        </p:txBody>
      </p:sp>
      <p:pic>
        <p:nvPicPr>
          <p:cNvPr id="6" name="Picture 5" descr="Retur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3" r="52340"/>
          <a:stretch/>
        </p:blipFill>
        <p:spPr bwMode="auto">
          <a:xfrm>
            <a:off x="7558308" y="1874520"/>
            <a:ext cx="3736975" cy="364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tur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804" y="2962769"/>
            <a:ext cx="3569432" cy="342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 rot="20169730" flipV="1">
            <a:off x="4742281" y="3770735"/>
            <a:ext cx="4106846" cy="2787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 rot="20213271">
            <a:off x="5010225" y="3324377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Precordial leads are </a:t>
            </a:r>
            <a:r>
              <a:rPr lang="en-A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using WCT, </a:t>
            </a: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defined as:</a:t>
            </a:r>
            <a:endParaRPr lang="en-A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9917" y="6045459"/>
            <a:ext cx="1188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Precordials</a:t>
            </a:r>
            <a:endParaRPr lang="en-A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Systematic Error in ECG recording</a:t>
            </a:r>
            <a:endParaRPr lang="en-US" b="1" dirty="0"/>
          </a:p>
        </p:txBody>
      </p:sp>
      <p:pic>
        <p:nvPicPr>
          <p:cNvPr id="4" name="Content Placeholder 3" descr="Wilson Measurment Bayle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65" y="1825625"/>
            <a:ext cx="5043490" cy="41371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9253" y="5962732"/>
            <a:ext cx="4856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Bayley and </a:t>
            </a:r>
            <a:r>
              <a:rPr lang="en-US" dirty="0" err="1"/>
              <a:t>K</a:t>
            </a:r>
            <a:r>
              <a:rPr lang="en-US" dirty="0" err="1" smtClean="0"/>
              <a:t>inard</a:t>
            </a:r>
            <a:r>
              <a:rPr lang="en-US" dirty="0" smtClean="0"/>
              <a:t> Experiment [5]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66355" y="1825625"/>
            <a:ext cx="547211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Measuring WCT by putting </a:t>
            </a:r>
            <a:br>
              <a:rPr lang="en-US" sz="2800" dirty="0" smtClean="0"/>
            </a:br>
            <a:r>
              <a:rPr lang="en-US" sz="2800" dirty="0" smtClean="0"/>
              <a:t>a human body in a </a:t>
            </a:r>
            <a:r>
              <a:rPr lang="en-AU" sz="2800" dirty="0" smtClean="0"/>
              <a:t>metal structure submerged into a sealed chamber filled with water.</a:t>
            </a:r>
          </a:p>
          <a:p>
            <a:pPr marL="457200" indent="-457200">
              <a:buFont typeface="Arial" charset="0"/>
              <a:buChar char="•"/>
            </a:pPr>
            <a:endParaRPr lang="en-AU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Assumed to be near zero and steady during the cardiac cycle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Electrocardiography is biased by a systematic error and this is known since 1946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3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Systematic Error in ECG recording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1943"/>
            <a:ext cx="5393267" cy="3762375"/>
          </a:xfrm>
        </p:spPr>
      </p:pic>
      <p:sp>
        <p:nvSpPr>
          <p:cNvPr id="5" name="TextBox 4"/>
          <p:cNvSpPr txBox="1"/>
          <p:nvPr/>
        </p:nvSpPr>
        <p:spPr>
          <a:xfrm>
            <a:off x="6485466" y="4351867"/>
            <a:ext cx="46397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the original experiment they tried to manually fix the biasing…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39253" y="5962732"/>
            <a:ext cx="4856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Bayley and </a:t>
            </a:r>
            <a:r>
              <a:rPr lang="en-US" dirty="0" err="1"/>
              <a:t>K</a:t>
            </a:r>
            <a:r>
              <a:rPr lang="en-US" dirty="0" err="1" smtClean="0"/>
              <a:t>inard</a:t>
            </a:r>
            <a:r>
              <a:rPr lang="en-US" dirty="0" smtClean="0"/>
              <a:t> Experiment [6]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2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15 Lead ECG device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4154116"/>
            <a:ext cx="5257800" cy="3676650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15-lead ECG device that aside from the standard 12-lead signals can record the </a:t>
            </a:r>
            <a:r>
              <a:rPr lang="en-AU" dirty="0" smtClean="0"/>
              <a:t>WCT components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9306"/>
          <a:stretch/>
        </p:blipFill>
        <p:spPr>
          <a:xfrm>
            <a:off x="838199" y="2231136"/>
            <a:ext cx="4979651" cy="37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6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“New Central Terminal”, a new reference voltage potential </a:t>
            </a:r>
            <a:r>
              <a:rPr lang="en-US" b="1" smtClean="0"/>
              <a:t>for the human </a:t>
            </a:r>
            <a:r>
              <a:rPr lang="en-US" b="1" dirty="0" smtClean="0"/>
              <a:t>body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7657084" y="1813423"/>
            <a:ext cx="2319867" cy="931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 Lead ECG </a:t>
            </a:r>
          </a:p>
          <a:p>
            <a:pPr algn="ctr"/>
            <a:r>
              <a:rPr lang="en-US" dirty="0" smtClean="0"/>
              <a:t>Recording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57082" y="3626905"/>
            <a:ext cx="2319867" cy="931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Genetic Algorithm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57083" y="5327089"/>
            <a:ext cx="2319867" cy="931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Regression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7" idx="2"/>
            <a:endCxn id="8" idx="0"/>
          </p:cNvCxnSpPr>
          <p:nvPr/>
        </p:nvCxnSpPr>
        <p:spPr>
          <a:xfrm flipH="1">
            <a:off x="8817016" y="2744757"/>
            <a:ext cx="2" cy="8821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9" idx="0"/>
          </p:cNvCxnSpPr>
          <p:nvPr/>
        </p:nvCxnSpPr>
        <p:spPr>
          <a:xfrm>
            <a:off x="8817017" y="4556623"/>
            <a:ext cx="0" cy="7704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5400000">
            <a:off x="9504416" y="4017578"/>
            <a:ext cx="1735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Real Time Data</a:t>
            </a:r>
            <a:endParaRPr lang="en-US" sz="1600" dirty="0"/>
          </a:p>
        </p:txBody>
      </p:sp>
      <p:cxnSp>
        <p:nvCxnSpPr>
          <p:cNvPr id="42" name="Elbow Connector 41"/>
          <p:cNvCxnSpPr>
            <a:stCxn id="7" idx="3"/>
          </p:cNvCxnSpPr>
          <p:nvPr/>
        </p:nvCxnSpPr>
        <p:spPr>
          <a:xfrm flipH="1">
            <a:off x="9976950" y="2279090"/>
            <a:ext cx="1" cy="3815533"/>
          </a:xfrm>
          <a:prstGeom prst="bentConnector4">
            <a:avLst>
              <a:gd name="adj1" fmla="val -22860000000"/>
              <a:gd name="adj2" fmla="val 100012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770263" y="4749553"/>
            <a:ext cx="1444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NCT(Training)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8808717" y="2927075"/>
            <a:ext cx="1012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First 1000 </a:t>
            </a:r>
          </a:p>
          <a:p>
            <a:r>
              <a:rPr lang="en-US" sz="1600" dirty="0" smtClean="0"/>
              <a:t>Samples</a:t>
            </a: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938587" y="4556623"/>
            <a:ext cx="6236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used a Genetic Algorithm and a Linear regression model to automatically minimize the Wilson Central Termina</a:t>
            </a:r>
            <a:r>
              <a:rPr lang="en-US" sz="2400" dirty="0"/>
              <a:t>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1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1437</TotalTime>
  <Words>467</Words>
  <Application>Microsoft Macintosh PowerPoint</Application>
  <PresentationFormat>Widescreen</PresentationFormat>
  <Paragraphs>68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Calibri Light</vt:lpstr>
      <vt:lpstr>Times New Roman</vt:lpstr>
      <vt:lpstr>Arial</vt:lpstr>
      <vt:lpstr>Office Theme</vt:lpstr>
      <vt:lpstr>PowerPoint Presentation</vt:lpstr>
      <vt:lpstr>What we really know?</vt:lpstr>
      <vt:lpstr>What could be the consequences?</vt:lpstr>
      <vt:lpstr>Electrocardiography (ECG)</vt:lpstr>
      <vt:lpstr>Wilson Central Terminal</vt:lpstr>
      <vt:lpstr>Systematic Error in ECG recording</vt:lpstr>
      <vt:lpstr>Systematic Error in ECG recording</vt:lpstr>
      <vt:lpstr>15 Lead ECG device</vt:lpstr>
      <vt:lpstr>“New Central Terminal”, a new reference voltage potential for the human body</vt:lpstr>
      <vt:lpstr>Which one is more informative?</vt:lpstr>
      <vt:lpstr>Why we are the Best?</vt:lpstr>
      <vt:lpstr>Why we are the Best?</vt:lpstr>
      <vt:lpstr>Why we are the Best?</vt:lpstr>
      <vt:lpstr>References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moeenzadeh@gmail.com</dc:creator>
  <cp:lastModifiedBy>moeenzadeh@gmail.com</cp:lastModifiedBy>
  <cp:revision>61</cp:revision>
  <dcterms:created xsi:type="dcterms:W3CDTF">2017-07-03T11:11:37Z</dcterms:created>
  <dcterms:modified xsi:type="dcterms:W3CDTF">2017-07-05T11:48:09Z</dcterms:modified>
</cp:coreProperties>
</file>